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0" r:id="rId4"/>
    <p:sldId id="264" r:id="rId5"/>
    <p:sldId id="263" r:id="rId6"/>
    <p:sldId id="277" r:id="rId7"/>
    <p:sldId id="273" r:id="rId8"/>
    <p:sldId id="274" r:id="rId9"/>
    <p:sldId id="279" r:id="rId10"/>
    <p:sldId id="278" r:id="rId11"/>
    <p:sldId id="276" r:id="rId12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">
          <p15:clr>
            <a:srgbClr val="A4A3A4"/>
          </p15:clr>
        </p15:guide>
        <p15:guide id="2" orient="horz" pos="1024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344" y="102"/>
      </p:cViewPr>
      <p:guideLst>
        <p:guide orient="horz" pos="298"/>
        <p:guide orient="horz" pos="1024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A45DF-03B2-43DC-896A-78FF8586EAB2}" type="datetimeFigureOut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03BC-0606-47F8-84D0-541906C7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EFE0-A50B-44FD-A751-0ADC008965A8}" type="datetimeFigureOut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5557-FAD0-40B1-8648-669A0143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5557-FAD0-40B1-8648-669A0143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06670C3-9EC7-4A68-8DFF-92B36F0B74DC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441-A893-4374-B91E-009C1F1F9735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58-3C88-4BB1-85D2-73F514253734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003232" cy="4546599"/>
          </a:xfrm>
        </p:spPr>
        <p:txBody>
          <a:bodyPr/>
          <a:lstStyle>
            <a:lvl1pPr marL="182880" indent="-182880">
              <a:buFont typeface="Wingdings" pitchFamily="2" charset="2"/>
              <a:buChar char="v"/>
              <a:defRPr/>
            </a:lvl1pPr>
            <a:lvl2pPr>
              <a:defRPr sz="1600"/>
            </a:lvl2pPr>
            <a:lvl3pPr marL="594360" indent="-182880">
              <a:buFont typeface="Arial" pitchFamily="34" charset="0"/>
              <a:buChar char="•"/>
              <a:defRPr/>
            </a:lvl3pPr>
            <a:lvl4pPr marL="777240" indent="-182880">
              <a:buFont typeface="Arial" pitchFamily="34" charset="0"/>
              <a:buChar char="•"/>
              <a:defRPr/>
            </a:lvl4pPr>
            <a:lvl5pPr marL="960120" indent="-182880">
              <a:buFont typeface="Arial" pitchFamily="34" charset="0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736-B1AA-4CDC-8066-D0BC86C0C72A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DCB77F6-7F7C-477E-A585-36E362B427E8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3CA-B44A-4C71-82E1-CF754DD382F8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03A8-8754-4DBC-9612-21F35D5A6A9F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B050-7F32-4846-AEF4-04AF1865DB3B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A6A-51B6-497C-8C31-48306F4E812D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E8F7-F268-4B79-8FD3-ECF1F651E47F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5B6-718A-438F-A8DC-AFAA3DE10A24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5600"/>
            <a:ext cx="8003232" cy="454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F55101-CBE1-45DD-8908-516BAFD3913A}" type="datetime1">
              <a:rPr lang="ko-KR" altLang="en-US" smtClean="0"/>
              <a:t>2014-09-02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 smtClean="0"/>
              <a:t>2.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회귀분석실</a:t>
            </a:r>
            <a:r>
              <a:rPr lang="ko-KR" altLang="en-US" dirty="0"/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7592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attach, detach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행 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015"/>
            <a:ext cx="68484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94178"/>
            <a:ext cx="1971675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" y="1557192"/>
            <a:ext cx="8343348" cy="36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for (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/>
              <a:t> in </a:t>
            </a:r>
            <a:r>
              <a:rPr lang="en-US" altLang="ko-KR" dirty="0" err="1" smtClean="0">
                <a:solidFill>
                  <a:srgbClr val="0070C0"/>
                </a:solidFill>
              </a:rPr>
              <a:t>seq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solidFill>
                  <a:srgbClr val="0070C0"/>
                </a:solidFill>
              </a:rPr>
              <a:t>expr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8777"/>
            <a:ext cx="234315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0636"/>
              </p:ext>
            </p:extLst>
          </p:nvPr>
        </p:nvGraphicFramePr>
        <p:xfrm>
          <a:off x="363589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1&gt;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1+2 = 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3+3 = 6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6+4 = 10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4950+100 = 5050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8952"/>
              </p:ext>
            </p:extLst>
          </p:nvPr>
        </p:nvGraphicFramePr>
        <p:xfrm>
          <a:off x="615617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2&gt;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1+11 = 12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12+21 = 33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33+31 = 64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369+91 = 460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09603"/>
            <a:ext cx="241935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for (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/>
              <a:t> in </a:t>
            </a:r>
            <a:r>
              <a:rPr lang="en-US" altLang="ko-KR" dirty="0" err="1">
                <a:solidFill>
                  <a:srgbClr val="0070C0"/>
                </a:solidFill>
              </a:rPr>
              <a:t>seq</a:t>
            </a:r>
            <a:r>
              <a:rPr lang="en-US" altLang="ko-KR" dirty="0"/>
              <a:t>) </a:t>
            </a:r>
            <a:r>
              <a:rPr lang="en-US" altLang="ko-KR" dirty="0" err="1">
                <a:solidFill>
                  <a:srgbClr val="0070C0"/>
                </a:solidFill>
              </a:rPr>
              <a:t>expr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3)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8777"/>
            <a:ext cx="2809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351472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관측값을</a:t>
            </a:r>
            <a:r>
              <a:rPr lang="ko-KR" altLang="en-US" dirty="0" smtClean="0"/>
              <a:t> 직접 입력하기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 데이터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1534"/>
            <a:ext cx="12668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9726"/>
            <a:ext cx="26289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외부데이터 불러오기</a:t>
            </a:r>
            <a:r>
              <a:rPr lang="en-US" altLang="ko-KR" dirty="0" smtClean="0"/>
              <a:t>(</a:t>
            </a:r>
            <a:r>
              <a:rPr lang="ko-KR" altLang="en-US" dirty="0" err="1"/>
              <a:t>변수명을</a:t>
            </a:r>
            <a:r>
              <a:rPr lang="ko-KR" altLang="en-US" dirty="0"/>
              <a:t> </a:t>
            </a:r>
            <a:r>
              <a:rPr lang="ko-KR" altLang="en-US" dirty="0" smtClean="0"/>
              <a:t>포함하지 않는 </a:t>
            </a:r>
            <a:r>
              <a:rPr lang="ko-KR" altLang="en-US" dirty="0"/>
              <a:t>외부데이터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배열로 읽어오기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행렬로 읽어오기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24" y="2056631"/>
            <a:ext cx="2286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4450"/>
            <a:ext cx="28860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854"/>
            <a:ext cx="43243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외부데이터 불러오기</a:t>
            </a:r>
            <a:r>
              <a:rPr lang="en-US" altLang="ko-KR" dirty="0" smtClean="0"/>
              <a:t>(</a:t>
            </a:r>
            <a:r>
              <a:rPr lang="ko-KR" altLang="en-US" dirty="0" err="1"/>
              <a:t>변수명을</a:t>
            </a:r>
            <a:r>
              <a:rPr lang="ko-KR" altLang="en-US" dirty="0"/>
              <a:t> 포함하지 않는 외부데이터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정의하여 읽어오기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9530"/>
            <a:ext cx="68294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4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외부데이터 불러오기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포함하는 외부데이터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데이터 내보내기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36232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3932"/>
            <a:ext cx="33147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67722"/>
            <a:ext cx="27051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데이터 색인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015"/>
            <a:ext cx="36004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데이터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015"/>
            <a:ext cx="685800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755576" y="5013176"/>
            <a:ext cx="6696744" cy="10801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‘data’</a:t>
            </a:r>
            <a:r>
              <a:rPr lang="ko-KR" altLang="en-US" dirty="0" smtClean="0"/>
              <a:t>에서 다음과 같은 조건에 만족하는 </a:t>
            </a:r>
            <a:r>
              <a:rPr lang="ko-KR" altLang="en-US" dirty="0" err="1" smtClean="0"/>
              <a:t>자료값을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‘female’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저장하시오</a:t>
            </a:r>
            <a:r>
              <a:rPr lang="en-US" altLang="ko-KR" dirty="0" smtClean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•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: Gender=“</a:t>
            </a:r>
            <a:r>
              <a:rPr lang="ko-KR" altLang="en-US" sz="1400" dirty="0" smtClean="0"/>
              <a:t>여</a:t>
            </a:r>
            <a:r>
              <a:rPr lang="en-US" altLang="ko-KR" sz="1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R의기본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3_R의기본</Template>
  <TotalTime>1266</TotalTime>
  <Words>194</Words>
  <Application>Microsoft Office PowerPoint</Application>
  <PresentationFormat>화면 슬라이드 쇼(4:3)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HY헤드라인M</vt:lpstr>
      <vt:lpstr>맑은 고딕</vt:lpstr>
      <vt:lpstr>Arial</vt:lpstr>
      <vt:lpstr>Calibri</vt:lpstr>
      <vt:lpstr>Wingdings</vt:lpstr>
      <vt:lpstr>3_R의기본</vt:lpstr>
      <vt:lpstr>회귀분석실습</vt:lpstr>
      <vt:lpstr>for문</vt:lpstr>
      <vt:lpstr>for문</vt:lpstr>
      <vt:lpstr>데이터의 입력</vt:lpstr>
      <vt:lpstr>데이터의 입력</vt:lpstr>
      <vt:lpstr>데이터의 입력</vt:lpstr>
      <vt:lpstr>데이터의 입력</vt:lpstr>
      <vt:lpstr>데이터의 입력</vt:lpstr>
      <vt:lpstr>데이터의 입력</vt:lpstr>
      <vt:lpstr>데이터의 입력</vt:lpstr>
      <vt:lpstr>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회귀분석실습</dc:title>
  <dc:creator>JISEON</dc:creator>
  <cp:lastModifiedBy>SeulAh Park</cp:lastModifiedBy>
  <cp:revision>45</cp:revision>
  <cp:lastPrinted>2010-09-30T05:58:06Z</cp:lastPrinted>
  <dcterms:created xsi:type="dcterms:W3CDTF">2010-09-27T05:05:51Z</dcterms:created>
  <dcterms:modified xsi:type="dcterms:W3CDTF">2014-09-02T04:30:17Z</dcterms:modified>
</cp:coreProperties>
</file>