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510"/>
    <a:srgbClr val="CA7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44A7-64CF-43E9-82B2-E1A5F80EE1D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09487" y="6648152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ALL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 RIGHTS RESERVED </a:t>
            </a:r>
            <a:r>
              <a:rPr lang="ko-KR" altLang="en-US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ⓒ 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EZ WORLD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00000">
            <a:off x="0" y="3370186"/>
            <a:ext cx="9147520" cy="288036"/>
            <a:chOff x="0" y="3008076"/>
            <a:chExt cx="12924056" cy="288036"/>
          </a:xfrm>
        </p:grpSpPr>
        <p:sp>
          <p:nvSpPr>
            <p:cNvPr id="10" name="직사각형 9"/>
            <p:cNvSpPr/>
            <p:nvPr/>
          </p:nvSpPr>
          <p:spPr>
            <a:xfrm>
              <a:off x="0" y="3008076"/>
              <a:ext cx="12924056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3152095"/>
              <a:ext cx="3107215" cy="144014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3110215" y="3149095"/>
              <a:ext cx="144017" cy="150018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14" name="직사각형 13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7" name="직사각형 16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7504" y="2755216"/>
            <a:ext cx="6957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05510">
                    <a:alpha val="99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ualitative variables (1)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8233" y="3645024"/>
            <a:ext cx="146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회귀분석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5465685"/>
            <a:ext cx="144016" cy="195563"/>
          </a:xfrm>
          <a:prstGeom prst="ellipse">
            <a:avLst/>
          </a:prstGeom>
          <a:noFill/>
          <a:ln w="12700">
            <a:solidFill>
              <a:srgbClr val="F055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80" y="1628800"/>
            <a:ext cx="2514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67" y="1556792"/>
            <a:ext cx="3127292" cy="473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5465685"/>
            <a:ext cx="144016" cy="195563"/>
          </a:xfrm>
          <a:prstGeom prst="ellipse">
            <a:avLst/>
          </a:prstGeom>
          <a:noFill/>
          <a:ln w="12700">
            <a:solidFill>
              <a:srgbClr val="F055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20383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65" y="2348880"/>
            <a:ext cx="4790564" cy="367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1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6" y="1700808"/>
            <a:ext cx="84582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7" y="2636912"/>
            <a:ext cx="28003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283968" y="2780928"/>
            <a:ext cx="24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TEST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검사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RACE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JPERE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업무수행능력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9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1771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48880"/>
            <a:ext cx="4802393" cy="358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1933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357682" y="2123891"/>
            <a:ext cx="493415" cy="216024"/>
          </a:xfrm>
          <a:prstGeom prst="rect">
            <a:avLst/>
          </a:prstGeom>
          <a:noFill/>
          <a:ln w="15875"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5411"/>
            <a:ext cx="4814220" cy="356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019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3429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72000" y="2996952"/>
            <a:ext cx="4426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동일한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 절편을 가지는 모형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31231" y="3284984"/>
            <a:ext cx="3672408" cy="0"/>
          </a:xfrm>
          <a:prstGeom prst="line">
            <a:avLst/>
          </a:prstGeom>
          <a:ln w="25400">
            <a:solidFill>
              <a:srgbClr val="F0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11" y="1772815"/>
            <a:ext cx="3392789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0" y="4032050"/>
            <a:ext cx="308263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924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1560" y="3018438"/>
                <a:ext cx="3981796" cy="605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&gt; RM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𝑦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r>
                      <a:rPr lang="ko-KR" altLang="en-US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𝜀</m:t>
                    </m:r>
                  </m:oMath>
                </a14:m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 FM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𝑦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ko-KR" altLang="en-US" sz="1600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굴림" panose="020B0600000101010101" pitchFamily="50" charset="-127"/>
                            <a:ea typeface="굴림" panose="020B0600000101010101" pitchFamily="50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𝑍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굴림" panose="020B0600000101010101" pitchFamily="50" charset="-127"/>
                            <a:ea typeface="굴림" panose="020B0600000101010101" pitchFamily="50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𝑍</m:t>
                    </m:r>
                    <m:r>
                      <a:rPr lang="en-US" altLang="ko-KR" sz="1600" i="1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r>
                      <a:rPr lang="ko-KR" altLang="en-US" sz="1600" i="1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𝜀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18438"/>
                <a:ext cx="3981796" cy="605743"/>
              </a:xfrm>
              <a:prstGeom prst="rect">
                <a:avLst/>
              </a:prstGeom>
              <a:blipFill rotWithShape="1">
                <a:blip r:embed="rId6"/>
                <a:stretch>
                  <a:fillRect l="-765" t="-400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44906"/>
            <a:ext cx="3643656" cy="274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11" y="2719917"/>
            <a:ext cx="3585891" cy="271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7601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7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61851" y="2660212"/>
            <a:ext cx="4897021" cy="3649108"/>
            <a:chOff x="2061851" y="2660212"/>
            <a:chExt cx="4897021" cy="3649108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851" y="2660212"/>
              <a:ext cx="4897021" cy="3649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71800" y="2996952"/>
              <a:ext cx="323875" cy="2448272"/>
            </a:xfrm>
            <a:prstGeom prst="rect">
              <a:avLst/>
            </a:prstGeom>
            <a:noFill/>
            <a:ln w="12700">
              <a:solidFill>
                <a:srgbClr val="F0551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34997" y="3212976"/>
              <a:ext cx="323875" cy="2232248"/>
            </a:xfrm>
            <a:prstGeom prst="rect">
              <a:avLst/>
            </a:prstGeom>
            <a:noFill/>
            <a:ln w="12700">
              <a:solidFill>
                <a:srgbClr val="F0551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458000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6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8" y="1700808"/>
            <a:ext cx="3392789" cy="433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63" y="4437112"/>
            <a:ext cx="33623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72362" y="2420888"/>
            <a:ext cx="4426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동일한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 절편을 가지는 모형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89073" y="3212976"/>
            <a:ext cx="3834306" cy="0"/>
          </a:xfrm>
          <a:prstGeom prst="line">
            <a:avLst/>
          </a:prstGeom>
          <a:ln w="25400">
            <a:solidFill>
              <a:srgbClr val="F0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08" y="1628800"/>
            <a:ext cx="7943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" y="2636912"/>
            <a:ext cx="30384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83968" y="2780928"/>
            <a:ext cx="49247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S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X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경력연수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E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교육수준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대학 학부졸업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 이상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3)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M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관리책임이 있는 사람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아닌사람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0) 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2" y="2786968"/>
            <a:ext cx="3934705" cy="300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45" y="2806520"/>
            <a:ext cx="3993358" cy="2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1733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4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2362" y="2420888"/>
            <a:ext cx="4426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동일한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 절편을 가지는 모형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89073" y="3738974"/>
            <a:ext cx="3555335" cy="0"/>
          </a:xfrm>
          <a:prstGeom prst="line">
            <a:avLst/>
          </a:prstGeom>
          <a:ln w="25400">
            <a:solidFill>
              <a:srgbClr val="F0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400661" cy="432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96803"/>
            <a:ext cx="33242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1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2095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80927"/>
            <a:ext cx="3568116" cy="269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7"/>
            <a:ext cx="3585891" cy="27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4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143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연습문제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5-5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옥수수 생산량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9592" y="1650286"/>
                <a:ext cx="8114722" cy="232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 )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각 비료에 대하여 하나씩 세 개의 지시변수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을 만들어라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b )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모형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𝑖𝑗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룰 적합하여라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c )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평균적으로 세 종류의 비료 중 어느 것도 옥수수 생산량에 영향을 미치지 않는다는 </a:t>
                </a: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   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가설을 검정하여라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d )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평균적으로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세 종류의 비료가 옥수수 생산량에 미치는 영향이 같으나 대조집단의 </a:t>
                </a: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 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그것과는 다르다는 가설을 검정하여라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50286"/>
                <a:ext cx="8114722" cy="2328138"/>
              </a:xfrm>
              <a:prstGeom prst="rect">
                <a:avLst/>
              </a:prstGeom>
              <a:blipFill rotWithShape="1">
                <a:blip r:embed="rId3"/>
                <a:stretch>
                  <a:fillRect l="-451" t="-1047" b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7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33" y="2492896"/>
            <a:ext cx="4826049" cy="35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8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09" y="1700808"/>
            <a:ext cx="2057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3164505" cy="453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9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5" y="1700808"/>
            <a:ext cx="1800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4737335" cy="353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4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4" y="1639838"/>
            <a:ext cx="20193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4" y="2636912"/>
            <a:ext cx="2228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97" y="1577812"/>
            <a:ext cx="3613203" cy="473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09" y="2189873"/>
            <a:ext cx="5237091" cy="390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1943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8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1" y="1628800"/>
            <a:ext cx="942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1" y="2708920"/>
            <a:ext cx="2286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67" y="1518819"/>
            <a:ext cx="3227479" cy="4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1857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5269620" cy="396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580112" y="5465685"/>
            <a:ext cx="144016" cy="195563"/>
          </a:xfrm>
          <a:prstGeom prst="ellipse">
            <a:avLst/>
          </a:prstGeom>
          <a:noFill/>
          <a:ln w="12700">
            <a:solidFill>
              <a:srgbClr val="F055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14" y="3336855"/>
            <a:ext cx="2491685" cy="170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90" y="2780928"/>
            <a:ext cx="2190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2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396</Words>
  <Application>Microsoft Office PowerPoint</Application>
  <PresentationFormat>화면 슬라이드 쇼(4:3)</PresentationFormat>
  <Paragraphs>79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맑은 고딕</vt:lpstr>
      <vt:lpstr>Arial</vt:lpstr>
      <vt:lpstr>Cambria Math</vt:lpstr>
      <vt:lpstr>Franklin Gothic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Beom</cp:lastModifiedBy>
  <cp:revision>11</cp:revision>
  <dcterms:created xsi:type="dcterms:W3CDTF">2013-10-02T02:31:33Z</dcterms:created>
  <dcterms:modified xsi:type="dcterms:W3CDTF">2015-11-23T15:49:03Z</dcterms:modified>
</cp:coreProperties>
</file>