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510"/>
    <a:srgbClr val="CA7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81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2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5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78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2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4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3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6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644A7-64CF-43E9-82B2-E1A5F80EE1DF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309487" y="6648152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Franklin Gothic Demi" panose="020B0703020102020204" pitchFamily="34" charset="0"/>
              </a:rPr>
              <a:t>ALL</a:t>
            </a:r>
            <a:r>
              <a:rPr lang="en-US" altLang="ko-KR" sz="800" baseline="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Franklin Gothic Demi" panose="020B0703020102020204" pitchFamily="34" charset="0"/>
              </a:rPr>
              <a:t> RIGHTS RESERVED </a:t>
            </a:r>
            <a:r>
              <a:rPr lang="ko-KR" altLang="en-US" sz="800" baseline="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Franklin Gothic Demi" panose="020B0703020102020204" pitchFamily="34" charset="0"/>
              </a:rPr>
              <a:t>ⓒ </a:t>
            </a:r>
            <a:r>
              <a:rPr lang="en-US" altLang="ko-KR" sz="800" baseline="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Franklin Gothic Demi" panose="020B0703020102020204" pitchFamily="34" charset="0"/>
              </a:rPr>
              <a:t>EZ WORLD</a:t>
            </a:r>
            <a:endParaRPr lang="ko-KR" altLang="en-US" sz="800" dirty="0">
              <a:solidFill>
                <a:schemeClr val="tx1">
                  <a:lumMod val="85000"/>
                  <a:lumOff val="15000"/>
                  <a:alpha val="50000"/>
                </a:schemeClr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3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10800000">
            <a:off x="0" y="3370186"/>
            <a:ext cx="9147520" cy="288036"/>
            <a:chOff x="0" y="3008076"/>
            <a:chExt cx="12924056" cy="288036"/>
          </a:xfrm>
        </p:grpSpPr>
        <p:sp>
          <p:nvSpPr>
            <p:cNvPr id="10" name="직사각형 9"/>
            <p:cNvSpPr/>
            <p:nvPr/>
          </p:nvSpPr>
          <p:spPr>
            <a:xfrm>
              <a:off x="0" y="3008076"/>
              <a:ext cx="12924056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3152095"/>
              <a:ext cx="3107215" cy="144014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5400000">
              <a:off x="3110215" y="3149095"/>
              <a:ext cx="144017" cy="150018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14" name="직사각형 13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0" y="188640"/>
            <a:ext cx="9147520" cy="45719"/>
            <a:chOff x="0" y="6381328"/>
            <a:chExt cx="9147520" cy="144016"/>
          </a:xfrm>
        </p:grpSpPr>
        <p:sp>
          <p:nvSpPr>
            <p:cNvPr id="17" name="직사각형 16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7504" y="2755216"/>
            <a:ext cx="6957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F05510">
                    <a:alpha val="99000"/>
                  </a:srgb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</a:t>
            </a:r>
            <a:r>
              <a:rPr lang="en-US" altLang="ko-KR" sz="48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ualitative variables (1)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8233" y="3645024"/>
            <a:ext cx="146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회귀분석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394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급료조사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(Salary Survey)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80112" y="5465685"/>
            <a:ext cx="144016" cy="195563"/>
          </a:xfrm>
          <a:prstGeom prst="ellipse">
            <a:avLst/>
          </a:prstGeom>
          <a:noFill/>
          <a:ln w="12700">
            <a:solidFill>
              <a:srgbClr val="F0551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80" y="1628800"/>
            <a:ext cx="25146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67" y="1556792"/>
            <a:ext cx="3127292" cy="473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8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394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급료조사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(Salary Survey)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80112" y="5465685"/>
            <a:ext cx="144016" cy="195563"/>
          </a:xfrm>
          <a:prstGeom prst="ellipse">
            <a:avLst/>
          </a:prstGeom>
          <a:noFill/>
          <a:ln w="12700">
            <a:solidFill>
              <a:srgbClr val="F0551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20383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665" y="2348880"/>
            <a:ext cx="4790564" cy="367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1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고용 전 검사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Preemployment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Testing)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56" y="1700808"/>
            <a:ext cx="84582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07" y="2636912"/>
            <a:ext cx="280035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283968" y="2780928"/>
            <a:ext cx="2446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TEST :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고용전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검사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RACE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종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JPERE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업무수행능력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9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고용 전 검사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Preemployment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Testing)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17716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348880"/>
            <a:ext cx="4802393" cy="358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02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고용 전 검사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Preemployment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Testing)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19335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357682" y="2123891"/>
            <a:ext cx="493415" cy="216024"/>
          </a:xfrm>
          <a:prstGeom prst="rect">
            <a:avLst/>
          </a:prstGeom>
          <a:noFill/>
          <a:ln w="15875">
            <a:solidFill>
              <a:srgbClr val="F05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25411"/>
            <a:ext cx="4814220" cy="356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9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고용 전 검사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Preemployment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Testing)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20193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34290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572000" y="2996952"/>
            <a:ext cx="44262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arenR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기울기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절편을 가지는 모형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00050" indent="-400050">
              <a:buAutoNum type="romanLcParenR"/>
            </a:pP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00050" indent="-400050">
              <a:buAutoNum type="romanLcParenR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동일한 기울기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절편을 가지는 모형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00050" indent="-400050">
              <a:buAutoNum type="romanLcParenR"/>
            </a:pP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00050" indent="-400050">
              <a:buAutoNum type="romanLcParenR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기울기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같은 절편을 가지는 모형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31231" y="3284984"/>
            <a:ext cx="3672408" cy="0"/>
          </a:xfrm>
          <a:prstGeom prst="line">
            <a:avLst/>
          </a:prstGeom>
          <a:ln w="25400">
            <a:solidFill>
              <a:srgbClr val="F055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고용 전 검사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Preemployment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Testing)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611" y="1772815"/>
            <a:ext cx="3392789" cy="451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0" y="4032050"/>
            <a:ext cx="3082636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2924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11560" y="3018438"/>
                <a:ext cx="3981796" cy="605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&gt; RM 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𝑦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𝛽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𝛽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+</m:t>
                    </m:r>
                    <m:r>
                      <a:rPr lang="ko-KR" altLang="en-US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𝜀</m:t>
                    </m:r>
                  </m:oMath>
                </a14:m>
                <a:endParaRPr lang="en-US" altLang="ko-KR" sz="1600" dirty="0" smtClean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 FM 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𝑦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𝛽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𝛽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ko-KR" altLang="en-US" sz="1600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굴림" panose="020B0600000101010101" pitchFamily="50" charset="-127"/>
                            <a:ea typeface="굴림" panose="020B0600000101010101" pitchFamily="50" charset="-127"/>
                          </a:rPr>
                          <m:t> 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𝑍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𝛿</m:t>
                        </m:r>
                        <m:r>
                          <m:rPr>
                            <m:nor/>
                          </m:rPr>
                          <a:rPr lang="en-US" altLang="ko-KR" sz="1600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굴림" panose="020B0600000101010101" pitchFamily="50" charset="-127"/>
                            <a:ea typeface="굴림" panose="020B0600000101010101" pitchFamily="50" charset="-127"/>
                          </a:rPr>
                          <m:t> 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𝑍</m:t>
                    </m:r>
                    <m:r>
                      <a:rPr lang="en-US" altLang="ko-KR" sz="1600" i="1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+</m:t>
                    </m:r>
                    <m:r>
                      <a:rPr lang="ko-KR" altLang="en-US" sz="1600" i="1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𝜀</m:t>
                    </m:r>
                  </m:oMath>
                </a14:m>
                <a:endParaRPr lang="en-US" altLang="ko-KR" sz="1600" dirty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018438"/>
                <a:ext cx="3981796" cy="605743"/>
              </a:xfrm>
              <a:prstGeom prst="rect">
                <a:avLst/>
              </a:prstGeom>
              <a:blipFill rotWithShape="1">
                <a:blip r:embed="rId6"/>
                <a:stretch>
                  <a:fillRect l="-765" t="-400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9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고용 전 검사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Preemployment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Testing)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44906"/>
            <a:ext cx="3643656" cy="274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11" y="2719917"/>
            <a:ext cx="3585891" cy="271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7601"/>
            <a:ext cx="27813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7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고용 전 검사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Preemployment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Testing)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61851" y="2660212"/>
            <a:ext cx="4897021" cy="3649108"/>
            <a:chOff x="2061851" y="2660212"/>
            <a:chExt cx="4897021" cy="3649108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1851" y="2660212"/>
              <a:ext cx="4897021" cy="3649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2771800" y="2996952"/>
              <a:ext cx="323875" cy="2448272"/>
            </a:xfrm>
            <a:prstGeom prst="rect">
              <a:avLst/>
            </a:prstGeom>
            <a:noFill/>
            <a:ln w="12700">
              <a:solidFill>
                <a:srgbClr val="F0551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634997" y="3212976"/>
              <a:ext cx="323875" cy="2232248"/>
            </a:xfrm>
            <a:prstGeom prst="rect">
              <a:avLst/>
            </a:prstGeom>
            <a:noFill/>
            <a:ln w="12700">
              <a:solidFill>
                <a:srgbClr val="F0551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458000"/>
            <a:ext cx="27813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63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고용 전 검사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Preemployment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Testing)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8" y="1700808"/>
            <a:ext cx="3392789" cy="433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863" y="4437112"/>
            <a:ext cx="33623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172362" y="2420888"/>
            <a:ext cx="44262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arenR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기울기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절편을 가지는 모형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00050" indent="-400050">
              <a:buAutoNum type="romanLcParenR"/>
            </a:pP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00050" indent="-400050">
              <a:buAutoNum type="romanLcParenR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동일한 기울기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절편을 가지는 모형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00050" indent="-400050">
              <a:buAutoNum type="romanLcParenR"/>
            </a:pP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00050" indent="-400050">
              <a:buAutoNum type="romanLcParenR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기울기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같은 절편을 가지는 모형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689073" y="3212976"/>
            <a:ext cx="3834306" cy="0"/>
          </a:xfrm>
          <a:prstGeom prst="line">
            <a:avLst/>
          </a:prstGeom>
          <a:ln w="25400">
            <a:solidFill>
              <a:srgbClr val="F055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94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394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급료조사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(Salary Survey)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08" y="1628800"/>
            <a:ext cx="7943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8" y="2636912"/>
            <a:ext cx="30384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283968" y="2780928"/>
            <a:ext cx="49247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S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급료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X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경력연수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E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교육수준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고졸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대학 학부졸업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 이상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3)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M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관리책임이 있는 사람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아닌사람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0) 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3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고용 전 검사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Preemployment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Testing)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72" y="2786968"/>
            <a:ext cx="3934705" cy="300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645" y="2806520"/>
            <a:ext cx="3993358" cy="2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17335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4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고용 전 검사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Preemployment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Testing)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72362" y="2420888"/>
            <a:ext cx="44262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arenR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기울기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절편을 가지는 모형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00050" indent="-400050">
              <a:buAutoNum type="romanLcParenR"/>
            </a:pP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00050" indent="-400050">
              <a:buAutoNum type="romanLcParenR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동일한 기울기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절편을 가지는 모형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00050" indent="-400050">
              <a:buAutoNum type="romanLcParenR"/>
            </a:pPr>
            <a:endParaRPr lang="en-US" altLang="ko-KR" sz="1600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00050" indent="-400050">
              <a:buAutoNum type="romanLcParenR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기울기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같은 절편을 가지는 모형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689073" y="3738974"/>
            <a:ext cx="3555335" cy="0"/>
          </a:xfrm>
          <a:prstGeom prst="line">
            <a:avLst/>
          </a:prstGeom>
          <a:ln w="25400">
            <a:solidFill>
              <a:srgbClr val="F055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3400661" cy="432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296803"/>
            <a:ext cx="33242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14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고용 전 검사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Preemployment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Testing)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20955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80927"/>
            <a:ext cx="3568116" cy="2697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7"/>
            <a:ext cx="3585891" cy="27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4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3143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연습문제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5-5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옥수수 생산량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99592" y="1650286"/>
                <a:ext cx="8114722" cy="232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a ) </a:t>
                </a:r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각 비료에 대하여 하나씩 세 개의 지시변수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을 만들어라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pPr marL="342900" indent="-342900">
                  <a:buFont typeface="+mj-lt"/>
                  <a:buAutoNum type="alphaLcPeriod"/>
                </a:pPr>
                <a:endParaRPr lang="en-US" altLang="ko-KR" sz="1600" dirty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b ) </a:t>
                </a:r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모형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𝑖𝑗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3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굴림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𝜀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굴림" panose="020B0600000101010101" pitchFamily="50" charset="-127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룰 적합하여라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pPr marL="342900" indent="-342900">
                  <a:buFont typeface="+mj-lt"/>
                  <a:buAutoNum type="alphaLcPeriod"/>
                </a:pPr>
                <a:endParaRPr lang="en-US" altLang="ko-KR" sz="1600" dirty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c 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) </a:t>
                </a:r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평균적으로 세 종류의 비료 중 어느 것도 옥수수 생산량에 영향을 미치지 않는다는 </a:t>
                </a:r>
                <a:endParaRPr lang="en-US" altLang="ko-KR" sz="1600" dirty="0" smtClean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    </a:t>
                </a:r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가설을 검정하여라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pPr marL="342900" indent="-342900">
                  <a:buFont typeface="+mj-lt"/>
                  <a:buAutoNum type="alphaLcPeriod"/>
                </a:pPr>
                <a:endParaRPr lang="en-US" altLang="ko-KR" sz="1600" dirty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d ) </a:t>
                </a:r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평균적으로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세 종류의 비료가 옥수수 생산량에 미치는 영향이 같으나 대조집단의 </a:t>
                </a:r>
                <a:endParaRPr lang="en-US" altLang="ko-KR" sz="1600" dirty="0" smtClean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  </a:t>
                </a:r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그것과는 다르다는 가설을 검정하여라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endParaRPr lang="en-US" altLang="ko-KR" sz="1600" dirty="0" smtClean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650286"/>
                <a:ext cx="8114722" cy="2328138"/>
              </a:xfrm>
              <a:prstGeom prst="rect">
                <a:avLst/>
              </a:prstGeom>
              <a:blipFill rotWithShape="1">
                <a:blip r:embed="rId3"/>
                <a:stretch>
                  <a:fillRect l="-451" t="-1047" b="-2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7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394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급료조사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(Salary Survey)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175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33" y="2492896"/>
            <a:ext cx="4826049" cy="359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8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394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급료조사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(Salary Survey)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09" y="1700808"/>
            <a:ext cx="2057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00808"/>
            <a:ext cx="3164505" cy="453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9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394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급료조사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(Salary Survey)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75" y="1700808"/>
            <a:ext cx="18002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4737335" cy="353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4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394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급료조사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(Salary Survey)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24" y="1639838"/>
            <a:ext cx="20193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24" y="2636912"/>
            <a:ext cx="22288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197" y="1577812"/>
            <a:ext cx="3613203" cy="473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9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394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급료조사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(Salary Survey)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309" y="2189873"/>
            <a:ext cx="5237091" cy="390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1943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85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394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급료조사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(Salary Survey)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1" y="1628800"/>
            <a:ext cx="9429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1" y="2708920"/>
            <a:ext cx="22860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67" y="1518819"/>
            <a:ext cx="3227479" cy="464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7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Qualitative variables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3556" y="1115452"/>
            <a:ext cx="394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사례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급료조사 데이터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(Salary Survey)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1857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4864"/>
            <a:ext cx="5269620" cy="396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타원 9"/>
          <p:cNvSpPr/>
          <p:nvPr/>
        </p:nvSpPr>
        <p:spPr>
          <a:xfrm>
            <a:off x="5580112" y="5465685"/>
            <a:ext cx="144016" cy="195563"/>
          </a:xfrm>
          <a:prstGeom prst="ellipse">
            <a:avLst/>
          </a:prstGeom>
          <a:noFill/>
          <a:ln w="12700">
            <a:solidFill>
              <a:srgbClr val="F0551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14" y="3336855"/>
            <a:ext cx="2491685" cy="170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90" y="2780928"/>
            <a:ext cx="21907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27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542</Words>
  <Application>Microsoft Office PowerPoint</Application>
  <PresentationFormat>화면 슬라이드 쇼(4:3)</PresentationFormat>
  <Paragraphs>79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kuksunghee</cp:lastModifiedBy>
  <cp:revision>11</cp:revision>
  <dcterms:created xsi:type="dcterms:W3CDTF">2013-10-02T02:31:33Z</dcterms:created>
  <dcterms:modified xsi:type="dcterms:W3CDTF">2013-11-25T04:02:58Z</dcterms:modified>
</cp:coreProperties>
</file>