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2755216"/>
            <a:ext cx="695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05510">
                    <a:alpha val="99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ualitative variables 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146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회귀분석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스키 데이터 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4136" y="1628800"/>
            <a:ext cx="2725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Quarter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분기</a:t>
            </a:r>
            <a:endParaRPr lang="en-US" altLang="ko-KR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Sales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스키 판매액</a:t>
            </a:r>
            <a:endParaRPr lang="en-US" altLang="ko-KR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가처분소득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3018438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고려되는 기본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84384" y="3503910"/>
                <a:ext cx="2543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𝑃𝐷𝐼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4" y="3503910"/>
                <a:ext cx="254326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95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0631" y="4026550"/>
            <a:ext cx="6875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분기별로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주어지는 매출액에 영향을 주는 계절성의 존재를 가정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이런 영향을 반영하기 위해 계절성이 특성을 지우는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가변수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정의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 개인 정보 데이터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4136" y="1628800"/>
            <a:ext cx="7645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통계학 과목을 수강하는 모든 학생들에 대한 개인정보가 수집되었다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학생들의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체중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파운드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class_data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주어져 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학생의 성별은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여자에 대하여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남자에 대하여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입력되었다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학생들의 키와 몸무게의 관계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연구하고자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이때 몸무게는 반응변수이며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키는 예측변수이다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7460" y="3329697"/>
            <a:ext cx="8444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집단의 학생들에 대한 키와 몸무게의 관계를 하나의 방정식으로 묘사 할 수 있는가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marL="342900" indent="-342900">
              <a:buAutoNum type="alphaLcParenBoth"/>
            </a:pPr>
            <a:endParaRPr lang="en-US" altLang="ko-KR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학생들의 키와 몸무게의 관계를 묘사하는 최적의 모형을 찾아라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buAutoNum type="alphaLcParenBoth"/>
            </a:pPr>
            <a:endParaRPr lang="en-US" altLang="ko-KR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몸무게를 예측하기 위한 변수로서 나이를 포함시켜야 한다고 생각하는가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171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kuksunghee</cp:lastModifiedBy>
  <cp:revision>13</cp:revision>
  <dcterms:created xsi:type="dcterms:W3CDTF">2013-10-02T02:31:33Z</dcterms:created>
  <dcterms:modified xsi:type="dcterms:W3CDTF">2013-12-02T03:54:12Z</dcterms:modified>
</cp:coreProperties>
</file>