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86" r:id="rId9"/>
    <p:sldId id="263" r:id="rId10"/>
    <p:sldId id="265" r:id="rId11"/>
    <p:sldId id="266" r:id="rId12"/>
    <p:sldId id="269" r:id="rId13"/>
    <p:sldId id="270" r:id="rId14"/>
    <p:sldId id="273" r:id="rId15"/>
    <p:sldId id="274" r:id="rId16"/>
    <p:sldId id="271" r:id="rId17"/>
    <p:sldId id="272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4.wmf"/><Relationship Id="rId7" Type="http://schemas.openxmlformats.org/officeDocument/2006/relationships/image" Target="../media/image30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9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142984"/>
            <a:ext cx="4857784" cy="373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5524" y="149346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 입력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5524" y="149346"/>
            <a:ext cx="4650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 회귀계수의 의미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00298" y="3214686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57884" y="2143116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57884" y="4286256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직선 화살표 연결선 12"/>
          <p:cNvCxnSpPr>
            <a:stCxn id="11" idx="1"/>
          </p:cNvCxnSpPr>
          <p:nvPr/>
        </p:nvCxnSpPr>
        <p:spPr>
          <a:xfrm rot="10800000" flipV="1">
            <a:off x="4214810" y="2536024"/>
            <a:ext cx="1643074" cy="8929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2" idx="1"/>
          </p:cNvCxnSpPr>
          <p:nvPr/>
        </p:nvCxnSpPr>
        <p:spPr>
          <a:xfrm rot="10800000">
            <a:off x="4214810" y="3786191"/>
            <a:ext cx="1643074" cy="8929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857224" y="3143248"/>
            <a:ext cx="928694" cy="928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직선 화살표 연결선 15"/>
          <p:cNvCxnSpPr>
            <a:stCxn id="15" idx="6"/>
            <a:endCxn id="10" idx="1"/>
          </p:cNvCxnSpPr>
          <p:nvPr/>
        </p:nvCxnSpPr>
        <p:spPr>
          <a:xfrm>
            <a:off x="1785918" y="3607595"/>
            <a:ext cx="71438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714348" y="1214422"/>
          <a:ext cx="3786214" cy="588370"/>
        </p:xfrm>
        <a:graphic>
          <a:graphicData uri="http://schemas.openxmlformats.org/presentationml/2006/ole">
            <p:oleObj spid="_x0000_s10242" name="수식" r:id="rId3" imgW="1473120" imgH="228600" progId="Equation.3">
              <p:embed/>
            </p:oleObj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4857752" y="2214554"/>
          <a:ext cx="457200" cy="555625"/>
        </p:xfrm>
        <a:graphic>
          <a:graphicData uri="http://schemas.openxmlformats.org/presentationml/2006/ole">
            <p:oleObj spid="_x0000_s10243" name="수식" r:id="rId4" imgW="177480" imgH="215640" progId="Equation.3">
              <p:embed/>
            </p:oleObj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4841876" y="4286256"/>
          <a:ext cx="490538" cy="555625"/>
        </p:xfrm>
        <a:graphic>
          <a:graphicData uri="http://schemas.openxmlformats.org/presentationml/2006/ole">
            <p:oleObj spid="_x0000_s10244" name="수식" r:id="rId5" imgW="190440" imgH="215640" progId="Equation.3">
              <p:embed/>
            </p:oleObj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928662" y="3273169"/>
          <a:ext cx="785818" cy="584459"/>
        </p:xfrm>
        <a:graphic>
          <a:graphicData uri="http://schemas.openxmlformats.org/presentationml/2006/ole">
            <p:oleObj spid="_x0000_s10246" name="수식" r:id="rId6" imgW="469800" imgH="241200" progId="Equation.3">
              <p:embed/>
            </p:oleObj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6461125" y="2214566"/>
          <a:ext cx="392113" cy="555625"/>
        </p:xfrm>
        <a:graphic>
          <a:graphicData uri="http://schemas.openxmlformats.org/presentationml/2006/ole">
            <p:oleObj spid="_x0000_s10247" name="수식" r:id="rId7" imgW="152280" imgH="215640" progId="Equation.3">
              <p:embed/>
            </p:oleObj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6413500" y="4357691"/>
          <a:ext cx="423863" cy="555625"/>
        </p:xfrm>
        <a:graphic>
          <a:graphicData uri="http://schemas.openxmlformats.org/presentationml/2006/ole">
            <p:oleObj spid="_x0000_s10248" name="수식" r:id="rId8" imgW="164880" imgH="215640" progId="Equation.3">
              <p:embed/>
            </p:oleObj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3195638" y="3432178"/>
          <a:ext cx="360362" cy="425450"/>
        </p:xfrm>
        <a:graphic>
          <a:graphicData uri="http://schemas.openxmlformats.org/presentationml/2006/ole">
            <p:oleObj spid="_x0000_s10249" name="수식" r:id="rId9" imgW="139680" imgH="164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6116" y="1059404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43702" y="1059404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직선 화살표 연결선 4"/>
          <p:cNvCxnSpPr>
            <a:stCxn id="3" idx="1"/>
            <a:endCxn id="2" idx="3"/>
          </p:cNvCxnSpPr>
          <p:nvPr/>
        </p:nvCxnSpPr>
        <p:spPr>
          <a:xfrm rot="10800000">
            <a:off x="5000628" y="1452313"/>
            <a:ext cx="164307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643042" y="987966"/>
            <a:ext cx="928694" cy="928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직선 화살표 연결선 7"/>
          <p:cNvCxnSpPr>
            <a:stCxn id="7" idx="6"/>
            <a:endCxn id="2" idx="1"/>
          </p:cNvCxnSpPr>
          <p:nvPr/>
        </p:nvCxnSpPr>
        <p:spPr>
          <a:xfrm>
            <a:off x="2571736" y="1452313"/>
            <a:ext cx="71438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2817826" y="2548494"/>
          <a:ext cx="3754438" cy="654050"/>
        </p:xfrm>
        <a:graphic>
          <a:graphicData uri="http://schemas.openxmlformats.org/presentationml/2006/ole">
            <p:oleObj spid="_x0000_s11266" name="수식" r:id="rId3" imgW="1460160" imgH="253800" progId="Equation.3">
              <p:embed/>
            </p:oleObj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841506" y="1130863"/>
          <a:ext cx="531812" cy="584200"/>
        </p:xfrm>
        <a:graphic>
          <a:graphicData uri="http://schemas.openxmlformats.org/presentationml/2006/ole">
            <p:oleObj spid="_x0000_s11269" name="수식" r:id="rId4" imgW="317160" imgH="241200" progId="Equation.3">
              <p:embed/>
            </p:oleObj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7246943" y="1130854"/>
          <a:ext cx="392113" cy="555625"/>
        </p:xfrm>
        <a:graphic>
          <a:graphicData uri="http://schemas.openxmlformats.org/presentationml/2006/ole">
            <p:oleObj spid="_x0000_s11270" name="수식" r:id="rId5" imgW="152280" imgH="215640" progId="Equation.3">
              <p:embed/>
            </p:oleObj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3981456" y="1276896"/>
          <a:ext cx="360362" cy="425450"/>
        </p:xfrm>
        <a:graphic>
          <a:graphicData uri="http://schemas.openxmlformats.org/presentationml/2006/ole">
            <p:oleObj spid="_x0000_s11272" name="수식" r:id="rId6" imgW="139680" imgH="164880" progId="Equation.3">
              <p:embed/>
            </p:oleObj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286116" y="3916924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43702" y="3916924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직선 화살표 연결선 18"/>
          <p:cNvCxnSpPr>
            <a:stCxn id="18" idx="1"/>
            <a:endCxn id="17" idx="3"/>
          </p:cNvCxnSpPr>
          <p:nvPr/>
        </p:nvCxnSpPr>
        <p:spPr>
          <a:xfrm rot="10800000">
            <a:off x="5000628" y="4309833"/>
            <a:ext cx="164307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1643042" y="3845486"/>
            <a:ext cx="928694" cy="928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직선 화살표 연결선 20"/>
          <p:cNvCxnSpPr>
            <a:stCxn id="20" idx="6"/>
            <a:endCxn id="17" idx="1"/>
          </p:cNvCxnSpPr>
          <p:nvPr/>
        </p:nvCxnSpPr>
        <p:spPr>
          <a:xfrm>
            <a:off x="2571736" y="4309833"/>
            <a:ext cx="71438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6"/>
          <p:cNvGraphicFramePr>
            <a:graphicFrameLocks noChangeAspect="1"/>
          </p:cNvGraphicFramePr>
          <p:nvPr/>
        </p:nvGraphicFramePr>
        <p:xfrm>
          <a:off x="1789118" y="3988360"/>
          <a:ext cx="638175" cy="584200"/>
        </p:xfrm>
        <a:graphic>
          <a:graphicData uri="http://schemas.openxmlformats.org/presentationml/2006/ole">
            <p:oleObj spid="_x0000_s11273" name="수식" r:id="rId7" imgW="380880" imgH="241200" progId="Equation.3">
              <p:embed/>
            </p:oleObj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/>
        </p:nvGraphicFramePr>
        <p:xfrm>
          <a:off x="7246943" y="3988374"/>
          <a:ext cx="392113" cy="555625"/>
        </p:xfrm>
        <a:graphic>
          <a:graphicData uri="http://schemas.openxmlformats.org/presentationml/2006/ole">
            <p:oleObj spid="_x0000_s11274" name="수식" r:id="rId8" imgW="152280" imgH="215640" progId="Equation.3">
              <p:embed/>
            </p:oleObj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3929058" y="4004241"/>
          <a:ext cx="423863" cy="555625"/>
        </p:xfrm>
        <a:graphic>
          <a:graphicData uri="http://schemas.openxmlformats.org/presentationml/2006/ole">
            <p:oleObj spid="_x0000_s11276" name="수식" r:id="rId9" imgW="164880" imgH="215640" progId="Equation.3">
              <p:embed/>
            </p:oleObj>
          </a:graphicData>
        </a:graphic>
      </p:graphicFrame>
      <p:cxnSp>
        <p:nvCxnSpPr>
          <p:cNvPr id="27" name="직선 화살표 연결선 26"/>
          <p:cNvCxnSpPr>
            <a:stCxn id="20" idx="0"/>
            <a:endCxn id="7" idx="4"/>
          </p:cNvCxnSpPr>
          <p:nvPr/>
        </p:nvCxnSpPr>
        <p:spPr>
          <a:xfrm rot="5400000" flipH="1" flipV="1">
            <a:off x="1142976" y="2881073"/>
            <a:ext cx="192882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1428728" y="2575481"/>
          <a:ext cx="455613" cy="555625"/>
        </p:xfrm>
        <a:graphic>
          <a:graphicData uri="http://schemas.openxmlformats.org/presentationml/2006/ole">
            <p:oleObj spid="_x0000_s11277" name="수식" r:id="rId10" imgW="177480" imgH="215640" progId="Equation.3">
              <p:embed/>
            </p:oleObj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642910" y="1059404"/>
          <a:ext cx="457200" cy="522287"/>
        </p:xfrm>
        <a:graphic>
          <a:graphicData uri="http://schemas.openxmlformats.org/presentationml/2006/ole">
            <p:oleObj spid="_x0000_s11278" name="수식" r:id="rId11" imgW="177480" imgH="203040" progId="Equation.3">
              <p:embed/>
            </p:oleObj>
          </a:graphicData>
        </a:graphic>
      </p:graphicFrame>
      <p:cxnSp>
        <p:nvCxnSpPr>
          <p:cNvPr id="31" name="직선 화살표 연결선 30"/>
          <p:cNvCxnSpPr/>
          <p:nvPr/>
        </p:nvCxnSpPr>
        <p:spPr>
          <a:xfrm>
            <a:off x="1000100" y="1416594"/>
            <a:ext cx="500066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5786" y="487900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X1</a:t>
            </a:r>
            <a:r>
              <a:rPr lang="ko-KR" altLang="en-US" dirty="0" smtClean="0"/>
              <a:t>과 전혀 관계없는 부분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85786" y="4988494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X1</a:t>
            </a:r>
            <a:r>
              <a:rPr lang="ko-KR" altLang="en-US" dirty="0" smtClean="0"/>
              <a:t>과 전혀 관계없는 부분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93783"/>
            <a:ext cx="6643734" cy="5206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571480"/>
            <a:ext cx="57150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0502" y="4000503"/>
            <a:ext cx="400521" cy="142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28860" y="5572140"/>
            <a:ext cx="4071966" cy="57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42844" y="71414"/>
            <a:ext cx="792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r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93477"/>
            <a:ext cx="3429024" cy="570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42844" y="71414"/>
            <a:ext cx="910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p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928670"/>
            <a:ext cx="8429684" cy="4181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88575"/>
            <a:ext cx="8429652" cy="415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531496"/>
            <a:ext cx="6215106" cy="561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42844" y="71414"/>
            <a:ext cx="2167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en-US" altLang="ko-K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clm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500042"/>
            <a:ext cx="6173310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2844" y="71414"/>
            <a:ext cx="2167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en-US" altLang="ko-K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clm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3538" y="952500"/>
            <a:ext cx="58769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357166"/>
            <a:ext cx="51244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28662" y="252691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-&gt;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881063"/>
            <a:ext cx="590550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643042" y="1214422"/>
            <a:ext cx="585791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500042"/>
            <a:ext cx="6143668" cy="583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5524" y="14934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플롯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5" y="690577"/>
            <a:ext cx="508635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2000232" y="1214422"/>
            <a:ext cx="514353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714356"/>
            <a:ext cx="81915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428596" y="1000108"/>
            <a:ext cx="828680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714488"/>
            <a:ext cx="731228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7358082" y="2014532"/>
            <a:ext cx="857256" cy="18430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5" idx="0"/>
          </p:cNvCxnSpPr>
          <p:nvPr/>
        </p:nvCxnSpPr>
        <p:spPr>
          <a:xfrm rot="5400000">
            <a:off x="7529531" y="1757353"/>
            <a:ext cx="514358" cy="158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86644" y="857232"/>
            <a:ext cx="957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VIF</a:t>
            </a:r>
            <a:endParaRPr lang="ko-KR" altLang="en-US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844" y="71414"/>
            <a:ext cx="7486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다중공선성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(multi-</a:t>
            </a:r>
            <a:r>
              <a:rPr lang="en-US" altLang="ko-K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-linearity)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/>
          <p:cNvCxnSpPr/>
          <p:nvPr/>
        </p:nvCxnSpPr>
        <p:spPr>
          <a:xfrm>
            <a:off x="1500166" y="4786322"/>
            <a:ext cx="4929222" cy="3571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1500166" y="2571744"/>
            <a:ext cx="4357718" cy="221457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1500166" y="2428868"/>
            <a:ext cx="5929354" cy="235745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428728" y="4786322"/>
            <a:ext cx="6357982" cy="9286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5400000" flipH="1" flipV="1">
            <a:off x="178563" y="2178835"/>
            <a:ext cx="3929090" cy="12858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500166" y="4786322"/>
            <a:ext cx="6429420" cy="14287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00364" y="357166"/>
            <a:ext cx="756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29574" y="1714488"/>
            <a:ext cx="756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29454" y="1571612"/>
            <a:ext cx="756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x3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43702" y="4643446"/>
            <a:ext cx="756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x4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72396" y="4786322"/>
            <a:ext cx="756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x5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01024" y="5792948"/>
            <a:ext cx="756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524" y="149346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통계량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76" y="928670"/>
            <a:ext cx="890758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071546"/>
            <a:ext cx="785818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5524" y="149346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모형 적합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7356" y="4214818"/>
            <a:ext cx="545990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개체 4"/>
          <p:cNvGraphicFramePr>
            <a:graphicFrameLocks noChangeAspect="1"/>
          </p:cNvGraphicFramePr>
          <p:nvPr/>
        </p:nvGraphicFramePr>
        <p:xfrm>
          <a:off x="641350" y="2714625"/>
          <a:ext cx="7861300" cy="788988"/>
        </p:xfrm>
        <a:graphic>
          <a:graphicData uri="http://schemas.openxmlformats.org/presentationml/2006/ole">
            <p:oleObj spid="_x0000_s4100" name="수식" r:id="rId5" imgW="4559040" imgH="457200" progId="Equation.3">
              <p:embed/>
            </p:oleObj>
          </a:graphicData>
        </a:graphic>
      </p:graphicFrame>
      <p:sp>
        <p:nvSpPr>
          <p:cNvPr id="6" name="직사각형 5"/>
          <p:cNvSpPr/>
          <p:nvPr/>
        </p:nvSpPr>
        <p:spPr>
          <a:xfrm>
            <a:off x="7715272" y="1928802"/>
            <a:ext cx="64294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524" y="149346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모형 적합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1" y="2643182"/>
            <a:ext cx="7438831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142976" y="1142984"/>
          <a:ext cx="6903056" cy="1357322"/>
        </p:xfrm>
        <a:graphic>
          <a:graphicData uri="http://schemas.openxmlformats.org/presentationml/2006/ole">
            <p:oleObj spid="_x0000_s5123" name="수식" r:id="rId4" imgW="3492360" imgH="685800" progId="Equation.3">
              <p:embed/>
            </p:oleObj>
          </a:graphicData>
        </a:graphic>
      </p:graphicFrame>
      <p:sp>
        <p:nvSpPr>
          <p:cNvPr id="5" name="직사각형 4"/>
          <p:cNvSpPr/>
          <p:nvPr/>
        </p:nvSpPr>
        <p:spPr>
          <a:xfrm>
            <a:off x="7572396" y="4000504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5524" y="149346"/>
            <a:ext cx="6837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추정치의 신뢰구간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예측구간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000107"/>
            <a:ext cx="7072362" cy="546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5524" y="149346"/>
            <a:ext cx="4469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추정치의 신뢰구간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85859"/>
            <a:ext cx="2714644" cy="3023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1285860"/>
            <a:ext cx="448823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44" y="2357429"/>
            <a:ext cx="2071702" cy="713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14744" y="3214686"/>
            <a:ext cx="251752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815" y="3214686"/>
            <a:ext cx="2357027" cy="112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714356"/>
            <a:ext cx="714380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4643437" y="2000240"/>
            <a:ext cx="100013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43240" y="2000240"/>
            <a:ext cx="100013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2844" y="71414"/>
            <a:ext cx="731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en-US" altLang="ko-K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443028"/>
            <a:ext cx="8448675" cy="177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142976" y="1800218"/>
            <a:ext cx="6643734" cy="114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929586" y="1800218"/>
            <a:ext cx="785818" cy="11430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285984" y="357166"/>
          <a:ext cx="1403350" cy="685800"/>
        </p:xfrm>
        <a:graphic>
          <a:graphicData uri="http://schemas.openxmlformats.org/presentationml/2006/ole">
            <p:oleObj spid="_x0000_s8195" name="수식" r:id="rId4" imgW="545760" imgH="266400" progId="Equation.3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5857884" y="285728"/>
          <a:ext cx="2871788" cy="849312"/>
        </p:xfrm>
        <a:graphic>
          <a:graphicData uri="http://schemas.openxmlformats.org/presentationml/2006/ole">
            <p:oleObj spid="_x0000_s8196" name="수식" r:id="rId5" imgW="1117440" imgH="330120" progId="Equation.3">
              <p:embed/>
            </p:oleObj>
          </a:graphicData>
        </a:graphic>
      </p:graphicFrame>
      <p:cxnSp>
        <p:nvCxnSpPr>
          <p:cNvPr id="9" name="직선 화살표 연결선 8"/>
          <p:cNvCxnSpPr/>
          <p:nvPr/>
        </p:nvCxnSpPr>
        <p:spPr>
          <a:xfrm rot="16200000" flipH="1">
            <a:off x="2750331" y="1321579"/>
            <a:ext cx="714380" cy="2143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16200000" flipH="1">
            <a:off x="7643834" y="1214422"/>
            <a:ext cx="714381" cy="42862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5984" y="5214950"/>
            <a:ext cx="4857784" cy="635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2000232" y="2000240"/>
            <a:ext cx="1000132" cy="14287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2857488" y="3571876"/>
          <a:ext cx="488950" cy="555625"/>
        </p:xfrm>
        <a:graphic>
          <a:graphicData uri="http://schemas.openxmlformats.org/presentationml/2006/ole">
            <p:oleObj spid="_x0000_s8197" name="수식" r:id="rId7" imgW="190440" imgH="215640" progId="Equation.3">
              <p:embed/>
            </p:oleObj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 rot="16200000" flipV="1">
            <a:off x="2321703" y="2821777"/>
            <a:ext cx="1357322" cy="14287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4389454" y="3500438"/>
          <a:ext cx="3540132" cy="834402"/>
        </p:xfrm>
        <a:graphic>
          <a:graphicData uri="http://schemas.openxmlformats.org/presentationml/2006/ole">
            <p:oleObj spid="_x0000_s8198" name="수식" r:id="rId8" imgW="1892160" imgH="444240" progId="Equation.3">
              <p:embed/>
            </p:oleObj>
          </a:graphicData>
        </a:graphic>
      </p:graphicFrame>
      <p:cxnSp>
        <p:nvCxnSpPr>
          <p:cNvPr id="18" name="직선 화살표 연결선 17"/>
          <p:cNvCxnSpPr/>
          <p:nvPr/>
        </p:nvCxnSpPr>
        <p:spPr>
          <a:xfrm rot="5400000">
            <a:off x="4250529" y="4536289"/>
            <a:ext cx="1000132" cy="35719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214546" y="5214950"/>
            <a:ext cx="2857520" cy="21431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52</Words>
  <Application>Microsoft Office PowerPoint</Application>
  <PresentationFormat>화면 슬라이드 쇼(4:3)</PresentationFormat>
  <Paragraphs>24</Paragraphs>
  <Slides>23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Office 테마</vt:lpstr>
      <vt:lpstr>Microsoft Equation 3.0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Dharma</cp:lastModifiedBy>
  <cp:revision>31</cp:revision>
  <dcterms:created xsi:type="dcterms:W3CDTF">2006-10-05T04:04:58Z</dcterms:created>
  <dcterms:modified xsi:type="dcterms:W3CDTF">2012-11-08T17:17:52Z</dcterms:modified>
</cp:coreProperties>
</file>