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1" r:id="rId6"/>
    <p:sldId id="287" r:id="rId7"/>
    <p:sldId id="260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8" r:id="rId19"/>
    <p:sldId id="289" r:id="rId20"/>
    <p:sldId id="275" r:id="rId21"/>
    <p:sldId id="277" r:id="rId22"/>
    <p:sldId id="276" r:id="rId23"/>
    <p:sldId id="290" r:id="rId24"/>
    <p:sldId id="291" r:id="rId25"/>
    <p:sldId id="278" r:id="rId26"/>
    <p:sldId id="292" r:id="rId27"/>
    <p:sldId id="293" r:id="rId28"/>
    <p:sldId id="294" r:id="rId29"/>
    <p:sldId id="295" r:id="rId30"/>
    <p:sldId id="29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5" autoAdjust="0"/>
    <p:restoredTop sz="94660"/>
  </p:normalViewPr>
  <p:slideViewPr>
    <p:cSldViewPr>
      <p:cViewPr>
        <p:scale>
          <a:sx n="100" d="100"/>
          <a:sy n="100" d="100"/>
        </p:scale>
        <p:origin x="-38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1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oleObject" Target="../embeddings/oleObject3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oleObject" Target="../embeddings/oleObject4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142984"/>
            <a:ext cx="4857784" cy="373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5524" y="14934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입력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9346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검정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: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일부 회귀계수가 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동일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인가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(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절편 제외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00063" y="1285875"/>
          <a:ext cx="7826375" cy="2643188"/>
        </p:xfrm>
        <a:graphic>
          <a:graphicData uri="http://schemas.openxmlformats.org/presentationml/2006/ole">
            <p:oleObj spid="_x0000_s33796" name="수식" r:id="rId3" imgW="4000320" imgH="116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57158" y="357166"/>
          <a:ext cx="8449898" cy="2928958"/>
        </p:xfrm>
        <a:graphic>
          <a:graphicData uri="http://schemas.openxmlformats.org/presentationml/2006/ole">
            <p:oleObj spid="_x0000_s35842" name="수식" r:id="rId3" imgW="4178160" imgH="144756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4414" y="4896161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1, k =6,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276351" y="3571885"/>
          <a:ext cx="6796088" cy="1285875"/>
        </p:xfrm>
        <a:graphic>
          <a:graphicData uri="http://schemas.openxmlformats.org/presentationml/2006/ole">
            <p:oleObj spid="_x0000_s35843" name="수식" r:id="rId4" imgW="3492360" imgH="660240" progId="Equation.3">
              <p:embed/>
            </p:oleObj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57224" y="3429000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357298"/>
            <a:ext cx="702189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214290"/>
            <a:ext cx="393685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8596" y="3214686"/>
            <a:ext cx="828680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8596" y="4572008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8596" y="3357562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4643446"/>
            <a:ext cx="7024435" cy="148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3286124"/>
            <a:ext cx="2786082" cy="116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2" y="3500438"/>
            <a:ext cx="3214710" cy="77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오른쪽 화살표 20"/>
          <p:cNvSpPr/>
          <p:nvPr/>
        </p:nvSpPr>
        <p:spPr>
          <a:xfrm>
            <a:off x="4143372" y="3571876"/>
            <a:ext cx="571504" cy="571504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28596" y="3000372"/>
            <a:ext cx="8286808" cy="1857388"/>
            <a:chOff x="428596" y="2928934"/>
            <a:chExt cx="8286808" cy="1857388"/>
          </a:xfrm>
        </p:grpSpPr>
        <p:sp>
          <p:nvSpPr>
            <p:cNvPr id="23" name="직사각형 22"/>
            <p:cNvSpPr/>
            <p:nvPr/>
          </p:nvSpPr>
          <p:spPr>
            <a:xfrm>
              <a:off x="428596" y="2928934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4" name="Object 6"/>
            <p:cNvGraphicFramePr>
              <a:graphicFrameLocks noChangeAspect="1"/>
            </p:cNvGraphicFramePr>
            <p:nvPr/>
          </p:nvGraphicFramePr>
          <p:xfrm>
            <a:off x="1073150" y="3111502"/>
            <a:ext cx="7265988" cy="1603375"/>
          </p:xfrm>
          <a:graphic>
            <a:graphicData uri="http://schemas.openxmlformats.org/presentationml/2006/ole">
              <p:oleObj spid="_x0000_s36873" name="수식" r:id="rId8" imgW="4025880" imgH="888840" progId="Equation.3">
                <p:embed/>
              </p:oleObj>
            </a:graphicData>
          </a:graphic>
        </p:graphicFrame>
      </p:grpSp>
      <p:grpSp>
        <p:nvGrpSpPr>
          <p:cNvPr id="30" name="그룹 29"/>
          <p:cNvGrpSpPr/>
          <p:nvPr/>
        </p:nvGrpSpPr>
        <p:grpSpPr>
          <a:xfrm>
            <a:off x="428596" y="3000372"/>
            <a:ext cx="8286808" cy="1857388"/>
            <a:chOff x="857192" y="3000372"/>
            <a:chExt cx="8286808" cy="1857388"/>
          </a:xfrm>
        </p:grpSpPr>
        <p:sp>
          <p:nvSpPr>
            <p:cNvPr id="26" name="직사각형 25"/>
            <p:cNvSpPr/>
            <p:nvPr/>
          </p:nvSpPr>
          <p:spPr>
            <a:xfrm>
              <a:off x="857192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7" name="Object 6"/>
            <p:cNvGraphicFramePr>
              <a:graphicFrameLocks noChangeAspect="1"/>
            </p:cNvGraphicFramePr>
            <p:nvPr/>
          </p:nvGraphicFramePr>
          <p:xfrm>
            <a:off x="2101873" y="3130559"/>
            <a:ext cx="5684837" cy="1584325"/>
          </p:xfrm>
          <a:graphic>
            <a:graphicData uri="http://schemas.openxmlformats.org/presentationml/2006/ole">
              <p:oleObj spid="_x0000_s36874" name="수식" r:id="rId9" imgW="3301920" imgH="939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8596" y="3429000"/>
            <a:ext cx="8286808" cy="192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073150" y="3571876"/>
          <a:ext cx="7265988" cy="1603375"/>
        </p:xfrm>
        <a:graphic>
          <a:graphicData uri="http://schemas.openxmlformats.org/presentationml/2006/ole">
            <p:oleObj spid="_x0000_s37892" name="수식" r:id="rId3" imgW="4025880" imgH="888840" progId="Equation.3">
              <p:embed/>
            </p:oleObj>
          </a:graphicData>
        </a:graphic>
      </p:graphicFrame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1643050"/>
            <a:ext cx="580721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428604"/>
            <a:ext cx="3071834" cy="91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4538971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1, k =2,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276351" y="3214695"/>
          <a:ext cx="6796088" cy="1285875"/>
        </p:xfrm>
        <a:graphic>
          <a:graphicData uri="http://schemas.openxmlformats.org/presentationml/2006/ole">
            <p:oleObj spid="_x0000_s38915" name="수식" r:id="rId3" imgW="3492360" imgH="660240" progId="Equation.3">
              <p:embed/>
            </p:oleObj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57224" y="3071810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500034" y="500042"/>
          <a:ext cx="8216496" cy="2157404"/>
        </p:xfrm>
        <a:graphic>
          <a:graphicData uri="http://schemas.openxmlformats.org/presentationml/2006/ole">
            <p:oleObj spid="_x0000_s38916" name="수식" r:id="rId4" imgW="4546440" imgH="1193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266" y="1428736"/>
            <a:ext cx="6249568" cy="133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57166"/>
            <a:ext cx="322301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3357562"/>
            <a:ext cx="2357454" cy="112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4786322"/>
            <a:ext cx="651786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8596" y="4714884"/>
            <a:ext cx="8286808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3286124"/>
            <a:ext cx="828680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596" y="3286124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143372" y="3571876"/>
            <a:ext cx="571504" cy="571504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486150"/>
            <a:ext cx="2500330" cy="8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631604"/>
            <a:ext cx="4572032" cy="165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428604"/>
            <a:ext cx="2214578" cy="94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28596" y="3500438"/>
            <a:ext cx="8286808" cy="1857388"/>
            <a:chOff x="428596" y="3000372"/>
            <a:chExt cx="8286808" cy="1857388"/>
          </a:xfrm>
        </p:grpSpPr>
        <p:sp>
          <p:nvSpPr>
            <p:cNvPr id="15" name="직사각형 14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1062038" y="3111497"/>
            <a:ext cx="7289800" cy="1603375"/>
          </p:xfrm>
          <a:graphic>
            <a:graphicData uri="http://schemas.openxmlformats.org/presentationml/2006/ole">
              <p:oleObj spid="_x0000_s40966" name="수식" r:id="rId5" imgW="4038480" imgH="888840" progId="Equation.3">
                <p:embed/>
              </p:oleObj>
            </a:graphicData>
          </a:graphic>
        </p:graphicFrame>
      </p:grpSp>
      <p:grpSp>
        <p:nvGrpSpPr>
          <p:cNvPr id="17" name="그룹 16"/>
          <p:cNvGrpSpPr/>
          <p:nvPr/>
        </p:nvGrpSpPr>
        <p:grpSpPr>
          <a:xfrm>
            <a:off x="428596" y="3500438"/>
            <a:ext cx="8286808" cy="1857388"/>
            <a:chOff x="428596" y="2714620"/>
            <a:chExt cx="8286808" cy="1857388"/>
          </a:xfrm>
        </p:grpSpPr>
        <p:sp>
          <p:nvSpPr>
            <p:cNvPr id="18" name="직사각형 17"/>
            <p:cNvSpPr/>
            <p:nvPr/>
          </p:nvSpPr>
          <p:spPr>
            <a:xfrm>
              <a:off x="428596" y="2714620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1770063" y="2844807"/>
            <a:ext cx="5683250" cy="1584325"/>
          </p:xfrm>
          <a:graphic>
            <a:graphicData uri="http://schemas.openxmlformats.org/presentationml/2006/ole">
              <p:oleObj spid="_x0000_s40967" name="수식" r:id="rId6" imgW="3301920" imgH="939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4610409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5, k =6,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276351" y="3286133"/>
          <a:ext cx="6796088" cy="1285875"/>
        </p:xfrm>
        <a:graphic>
          <a:graphicData uri="http://schemas.openxmlformats.org/presentationml/2006/ole">
            <p:oleObj spid="_x0000_s41986" name="수식" r:id="rId3" imgW="3492360" imgH="660240" progId="Equation.3">
              <p:embed/>
            </p:oleObj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857224" y="3143248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500063" y="500063"/>
          <a:ext cx="7443787" cy="2466975"/>
        </p:xfrm>
        <a:graphic>
          <a:graphicData uri="http://schemas.openxmlformats.org/presentationml/2006/ole">
            <p:oleObj spid="_x0000_s41989" name="수식" r:id="rId4" imgW="4368600" imgH="1447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8596" y="4714884"/>
            <a:ext cx="8286808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3286124"/>
            <a:ext cx="828680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596" y="3286124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357298"/>
            <a:ext cx="702189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14290"/>
            <a:ext cx="393685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3357562"/>
            <a:ext cx="2357454" cy="112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오른쪽 화살표 16"/>
          <p:cNvSpPr/>
          <p:nvPr/>
        </p:nvSpPr>
        <p:spPr>
          <a:xfrm>
            <a:off x="4143372" y="3571876"/>
            <a:ext cx="571504" cy="571504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3486150"/>
            <a:ext cx="2500330" cy="8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852" y="4786322"/>
            <a:ext cx="651786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428596" y="3500438"/>
            <a:ext cx="8286808" cy="1857388"/>
            <a:chOff x="428596" y="3000372"/>
            <a:chExt cx="8286808" cy="1857388"/>
          </a:xfrm>
        </p:grpSpPr>
        <p:sp>
          <p:nvSpPr>
            <p:cNvPr id="15" name="직사각형 14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1152525" y="3111497"/>
            <a:ext cx="7107238" cy="1603375"/>
          </p:xfrm>
          <a:graphic>
            <a:graphicData uri="http://schemas.openxmlformats.org/presentationml/2006/ole">
              <p:oleObj spid="_x0000_s43010" name="수식" r:id="rId3" imgW="3936960" imgH="888840" progId="Equation.3">
                <p:embed/>
              </p:oleObj>
            </a:graphicData>
          </a:graphic>
        </p:graphicFrame>
      </p:grpSp>
      <p:grpSp>
        <p:nvGrpSpPr>
          <p:cNvPr id="3" name="그룹 16"/>
          <p:cNvGrpSpPr/>
          <p:nvPr/>
        </p:nvGrpSpPr>
        <p:grpSpPr>
          <a:xfrm>
            <a:off x="428596" y="3500438"/>
            <a:ext cx="8286808" cy="1857388"/>
            <a:chOff x="428596" y="2714620"/>
            <a:chExt cx="8286808" cy="1857388"/>
          </a:xfrm>
        </p:grpSpPr>
        <p:sp>
          <p:nvSpPr>
            <p:cNvPr id="18" name="직사각형 17"/>
            <p:cNvSpPr/>
            <p:nvPr/>
          </p:nvSpPr>
          <p:spPr>
            <a:xfrm>
              <a:off x="428596" y="2714620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1255713" y="2844795"/>
            <a:ext cx="6710362" cy="1584325"/>
          </p:xfrm>
          <a:graphic>
            <a:graphicData uri="http://schemas.openxmlformats.org/presentationml/2006/ole">
              <p:oleObj spid="_x0000_s43011" name="수식" r:id="rId4" imgW="3898800" imgH="939600" progId="Equation.3">
                <p:embed/>
              </p:oleObj>
            </a:graphicData>
          </a:graphic>
        </p:graphicFrame>
      </p:grp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56" y="1643050"/>
            <a:ext cx="5322131" cy="152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1802" y="428604"/>
            <a:ext cx="2857520" cy="90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133475" y="1984377"/>
          <a:ext cx="6796088" cy="1730375"/>
        </p:xfrm>
        <a:graphic>
          <a:graphicData uri="http://schemas.openxmlformats.org/presentationml/2006/ole">
            <p:oleObj spid="_x0000_s27650" name="수식" r:id="rId3" imgW="3492360" imgH="88884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1538" y="3859604"/>
            <a:ext cx="6754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 : FM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RM</a:t>
            </a:r>
            <a:r>
              <a:rPr lang="ko-KR" altLang="en-US" sz="2400" dirty="0" smtClean="0"/>
              <a:t>의 모수의 개수 차이 </a:t>
            </a:r>
            <a:endParaRPr lang="en-US" altLang="ko-KR" sz="2400" dirty="0" smtClean="0"/>
          </a:p>
          <a:p>
            <a:r>
              <a:rPr lang="en-US" altLang="ko-KR" sz="2400" dirty="0" smtClean="0"/>
              <a:t>k : FM</a:t>
            </a:r>
            <a:r>
              <a:rPr lang="ko-KR" altLang="en-US" sz="2400" dirty="0" smtClean="0"/>
              <a:t>의 모수 개수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모수</a:t>
            </a:r>
            <a:r>
              <a:rPr lang="en-US" altLang="ko-KR" sz="2400" dirty="0" smtClean="0"/>
              <a:t>(parameter)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추정하고자 하는 대상의 개수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40179" y="1405582"/>
            <a:ext cx="167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Rule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714348" y="1214422"/>
            <a:ext cx="7429552" cy="48577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5524" y="14934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가설 검정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676300" y="488936"/>
          <a:ext cx="7467600" cy="939800"/>
        </p:xfrm>
        <a:graphic>
          <a:graphicData uri="http://schemas.openxmlformats.org/presentationml/2006/ole">
            <p:oleObj spid="_x0000_s44034" name="수식" r:id="rId3" imgW="7467480" imgH="939600" progId="Equation.3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685824" y="3657329"/>
          <a:ext cx="7315200" cy="1663700"/>
        </p:xfrm>
        <a:graphic>
          <a:graphicData uri="http://schemas.openxmlformats.org/presentationml/2006/ole">
            <p:oleObj spid="_x0000_s44035" name="Equation" r:id="rId4" imgW="7315200" imgH="166356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20" y="59717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214311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350043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400050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20" y="496223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612775" y="1928813"/>
          <a:ext cx="5803900" cy="1143000"/>
        </p:xfrm>
        <a:graphic>
          <a:graphicData uri="http://schemas.openxmlformats.org/presentationml/2006/ole">
            <p:oleObj spid="_x0000_s44036" name="Equation" r:id="rId5" imgW="580356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9346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검정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: 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제약조건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하에서의 검정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절편 제외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00063" y="1000108"/>
          <a:ext cx="7826375" cy="2643188"/>
        </p:xfrm>
        <a:graphic>
          <a:graphicData uri="http://schemas.openxmlformats.org/presentationml/2006/ole">
            <p:oleObj spid="_x0000_s46082" name="수식" r:id="rId3" imgW="4000320" imgH="116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57188" y="285728"/>
          <a:ext cx="8272462" cy="3929062"/>
        </p:xfrm>
        <a:graphic>
          <a:graphicData uri="http://schemas.openxmlformats.org/presentationml/2006/ole">
            <p:oleObj spid="_x0000_s45059" name="수식" r:id="rId3" imgW="4063680" imgH="193032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7290" y="5824855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1, k =2,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419227" y="4500579"/>
          <a:ext cx="6796088" cy="1285875"/>
        </p:xfrm>
        <a:graphic>
          <a:graphicData uri="http://schemas.openxmlformats.org/presentationml/2006/ole">
            <p:oleObj spid="_x0000_s45061" name="수식" r:id="rId4" imgW="3492360" imgH="660240" progId="Equation.3">
              <p:embed/>
            </p:oleObj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000100" y="4357694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8596" y="4714884"/>
            <a:ext cx="8286808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3286124"/>
            <a:ext cx="828680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596" y="3286124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4643438" y="3643314"/>
            <a:ext cx="571504" cy="571504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266" y="1428736"/>
            <a:ext cx="6249568" cy="133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57166"/>
            <a:ext cx="322301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3429000"/>
            <a:ext cx="322120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6432" y="3500438"/>
            <a:ext cx="2838906" cy="84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852" y="4786322"/>
            <a:ext cx="6453613" cy="144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428596" y="3500438"/>
            <a:ext cx="8286808" cy="1857388"/>
            <a:chOff x="428596" y="3000372"/>
            <a:chExt cx="8286808" cy="1857388"/>
          </a:xfrm>
        </p:grpSpPr>
        <p:sp>
          <p:nvSpPr>
            <p:cNvPr id="15" name="직사각형 14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1174750" y="3111497"/>
            <a:ext cx="7061200" cy="1603375"/>
          </p:xfrm>
          <a:graphic>
            <a:graphicData uri="http://schemas.openxmlformats.org/presentationml/2006/ole">
              <p:oleObj spid="_x0000_s47106" name="수식" r:id="rId3" imgW="3911400" imgH="888840" progId="Equation.3">
                <p:embed/>
              </p:oleObj>
            </a:graphicData>
          </a:graphic>
        </p:graphicFrame>
      </p:grpSp>
      <p:grpSp>
        <p:nvGrpSpPr>
          <p:cNvPr id="3" name="그룹 16"/>
          <p:cNvGrpSpPr/>
          <p:nvPr/>
        </p:nvGrpSpPr>
        <p:grpSpPr>
          <a:xfrm>
            <a:off x="428596" y="3500438"/>
            <a:ext cx="8286808" cy="1857388"/>
            <a:chOff x="428596" y="2714620"/>
            <a:chExt cx="8286808" cy="1857388"/>
          </a:xfrm>
        </p:grpSpPr>
        <p:sp>
          <p:nvSpPr>
            <p:cNvPr id="18" name="직사각형 17"/>
            <p:cNvSpPr/>
            <p:nvPr/>
          </p:nvSpPr>
          <p:spPr>
            <a:xfrm>
              <a:off x="428596" y="2714620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1768475" y="2844780"/>
            <a:ext cx="5683250" cy="1584325"/>
          </p:xfrm>
          <a:graphic>
            <a:graphicData uri="http://schemas.openxmlformats.org/presentationml/2006/ole">
              <p:oleObj spid="_x0000_s47107" name="수식" r:id="rId4" imgW="3301920" imgH="939600" progId="Equation.3">
                <p:embed/>
              </p:oleObj>
            </a:graphicData>
          </a:graphic>
        </p:graphicFrame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428604"/>
            <a:ext cx="3000396" cy="91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55" y="1643050"/>
            <a:ext cx="552134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92113" y="357188"/>
          <a:ext cx="8293100" cy="3429000"/>
        </p:xfrm>
        <a:graphic>
          <a:graphicData uri="http://schemas.openxmlformats.org/presentationml/2006/ole">
            <p:oleObj spid="_x0000_s49155" name="Equation" r:id="rId3" imgW="3377880" imgH="139680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85852" y="5467665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2, k =2,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347789" y="4143389"/>
          <a:ext cx="6796088" cy="1285875"/>
        </p:xfrm>
        <a:graphic>
          <a:graphicData uri="http://schemas.openxmlformats.org/presentationml/2006/ole">
            <p:oleObj spid="_x0000_s49156" name="수식" r:id="rId4" imgW="3492360" imgH="660240" progId="Equation.3">
              <p:embed/>
            </p:oleObj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928662" y="4000504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8596" y="4714884"/>
            <a:ext cx="8286808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3286124"/>
            <a:ext cx="828680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596" y="3286124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4786314" y="3643314"/>
            <a:ext cx="571504" cy="571504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266" y="1428736"/>
            <a:ext cx="6249568" cy="133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57166"/>
            <a:ext cx="322301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5423" y="3500438"/>
            <a:ext cx="255847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2528" y="4786322"/>
            <a:ext cx="642274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33722" y="3429000"/>
            <a:ext cx="333827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428596" y="3500438"/>
            <a:ext cx="8286808" cy="1857388"/>
            <a:chOff x="428596" y="3000372"/>
            <a:chExt cx="8286808" cy="1857388"/>
          </a:xfrm>
        </p:grpSpPr>
        <p:sp>
          <p:nvSpPr>
            <p:cNvPr id="15" name="직사각형 14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1003300" y="3111497"/>
            <a:ext cx="7405688" cy="1603375"/>
          </p:xfrm>
          <a:graphic>
            <a:graphicData uri="http://schemas.openxmlformats.org/presentationml/2006/ole">
              <p:oleObj spid="_x0000_s50178" name="수식" r:id="rId3" imgW="4101840" imgH="888840" progId="Equation.3">
                <p:embed/>
              </p:oleObj>
            </a:graphicData>
          </a:graphic>
        </p:graphicFrame>
      </p:grpSp>
      <p:grpSp>
        <p:nvGrpSpPr>
          <p:cNvPr id="3" name="그룹 16"/>
          <p:cNvGrpSpPr/>
          <p:nvPr/>
        </p:nvGrpSpPr>
        <p:grpSpPr>
          <a:xfrm>
            <a:off x="428596" y="3500438"/>
            <a:ext cx="8286808" cy="1857388"/>
            <a:chOff x="428596" y="2714620"/>
            <a:chExt cx="8286808" cy="1857388"/>
          </a:xfrm>
        </p:grpSpPr>
        <p:sp>
          <p:nvSpPr>
            <p:cNvPr id="18" name="직사각형 17"/>
            <p:cNvSpPr/>
            <p:nvPr/>
          </p:nvSpPr>
          <p:spPr>
            <a:xfrm>
              <a:off x="428596" y="2714620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1768475" y="2844780"/>
            <a:ext cx="5683250" cy="1584325"/>
          </p:xfrm>
          <a:graphic>
            <a:graphicData uri="http://schemas.openxmlformats.org/presentationml/2006/ole">
              <p:oleObj spid="_x0000_s50179" name="수식" r:id="rId4" imgW="3301920" imgH="939600" progId="Equation.3">
                <p:embed/>
              </p:oleObj>
            </a:graphicData>
          </a:graphic>
        </p:graphicFrame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56" y="1714488"/>
            <a:ext cx="540249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428604"/>
            <a:ext cx="301025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17488" y="285750"/>
          <a:ext cx="8591550" cy="3000375"/>
        </p:xfrm>
        <a:graphic>
          <a:graphicData uri="http://schemas.openxmlformats.org/presentationml/2006/ole">
            <p:oleObj spid="_x0000_s52227" name="Equation" r:id="rId3" imgW="4000320" imgH="139680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85852" y="4967599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2, k =3,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347789" y="3643323"/>
          <a:ext cx="6796088" cy="1285875"/>
        </p:xfrm>
        <a:graphic>
          <a:graphicData uri="http://schemas.openxmlformats.org/presentationml/2006/ole">
            <p:oleObj spid="_x0000_s52228" name="수식" r:id="rId4" imgW="3492360" imgH="660240" progId="Equation.3">
              <p:embed/>
            </p:oleObj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928662" y="3500438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8596" y="4714884"/>
            <a:ext cx="8286808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3286124"/>
            <a:ext cx="828680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596" y="3286124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4786314" y="3643314"/>
            <a:ext cx="571504" cy="571504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722" y="3429000"/>
            <a:ext cx="333827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285728"/>
            <a:ext cx="344688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1428736"/>
            <a:ext cx="684673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66" y="4786321"/>
            <a:ext cx="6286544" cy="138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6933" y="3483471"/>
            <a:ext cx="26574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0179" y="1405582"/>
            <a:ext cx="167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Rule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714348" y="1214422"/>
            <a:ext cx="7429552" cy="47863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5524" y="14934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가설 검정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3788166"/>
            <a:ext cx="6754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주어진 유의수준 </a:t>
            </a:r>
            <a:r>
              <a:rPr lang="ko-KR" altLang="en-US" sz="2400" smtClean="0"/>
              <a:t>하에서 </a:t>
            </a:r>
            <a:r>
              <a:rPr lang="en-US" altLang="ko-KR" sz="2400" dirty="0" smtClean="0"/>
              <a:t>H0</a:t>
            </a:r>
            <a:r>
              <a:rPr lang="ko-KR" altLang="en-US" sz="2400" dirty="0" smtClean="0"/>
              <a:t>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기각 할 경우</a:t>
            </a:r>
            <a:r>
              <a:rPr lang="en-US" altLang="ko-KR" sz="2400" dirty="0" smtClean="0"/>
              <a:t> -&gt;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RM</a:t>
            </a:r>
            <a:r>
              <a:rPr lang="ko-KR" altLang="en-US" sz="2400" dirty="0" smtClean="0"/>
              <a:t>보다 </a:t>
            </a:r>
            <a:r>
              <a:rPr lang="en-US" altLang="ko-KR" sz="2400" dirty="0" smtClean="0"/>
              <a:t>FM</a:t>
            </a:r>
            <a:r>
              <a:rPr lang="ko-KR" altLang="en-US" sz="2400" dirty="0" smtClean="0"/>
              <a:t>이 더 바람직하다고 말할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H0 </a:t>
            </a:r>
            <a:r>
              <a:rPr lang="ko-KR" altLang="en-US" sz="2400" dirty="0" smtClean="0"/>
              <a:t>을 주장할 수 없다</a:t>
            </a:r>
            <a:r>
              <a:rPr lang="en-US" altLang="ko-KR" sz="2400" dirty="0" smtClean="0"/>
              <a:t>. H1 </a:t>
            </a:r>
            <a:r>
              <a:rPr lang="ko-KR" altLang="en-US" sz="2400" dirty="0" smtClean="0"/>
              <a:t>라고 말할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H1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H1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 참이다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H0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는 거짓이다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지양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133475" y="1984375"/>
          <a:ext cx="6796088" cy="1730375"/>
        </p:xfrm>
        <a:graphic>
          <a:graphicData uri="http://schemas.openxmlformats.org/presentationml/2006/ole">
            <p:oleObj spid="_x0000_s28676" name="수식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428596" y="3500438"/>
            <a:ext cx="8286808" cy="1857388"/>
            <a:chOff x="428596" y="3000372"/>
            <a:chExt cx="8286808" cy="1857388"/>
          </a:xfrm>
        </p:grpSpPr>
        <p:sp>
          <p:nvSpPr>
            <p:cNvPr id="15" name="직사각형 14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1093788" y="3111497"/>
            <a:ext cx="7223125" cy="1603375"/>
          </p:xfrm>
          <a:graphic>
            <a:graphicData uri="http://schemas.openxmlformats.org/presentationml/2006/ole">
              <p:oleObj spid="_x0000_s53250" name="수식" r:id="rId3" imgW="4000320" imgH="888840" progId="Equation.3">
                <p:embed/>
              </p:oleObj>
            </a:graphicData>
          </a:graphic>
        </p:graphicFrame>
      </p:grpSp>
      <p:grpSp>
        <p:nvGrpSpPr>
          <p:cNvPr id="3" name="그룹 16"/>
          <p:cNvGrpSpPr/>
          <p:nvPr/>
        </p:nvGrpSpPr>
        <p:grpSpPr>
          <a:xfrm>
            <a:off x="428596" y="3500438"/>
            <a:ext cx="8286808" cy="1857388"/>
            <a:chOff x="428596" y="2714620"/>
            <a:chExt cx="8286808" cy="1857388"/>
          </a:xfrm>
        </p:grpSpPr>
        <p:sp>
          <p:nvSpPr>
            <p:cNvPr id="18" name="직사각형 17"/>
            <p:cNvSpPr/>
            <p:nvPr/>
          </p:nvSpPr>
          <p:spPr>
            <a:xfrm>
              <a:off x="428596" y="2714620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1768475" y="2844780"/>
            <a:ext cx="5683250" cy="1584325"/>
          </p:xfrm>
          <a:graphic>
            <a:graphicData uri="http://schemas.openxmlformats.org/presentationml/2006/ole">
              <p:oleObj spid="_x0000_s53251" name="수식" r:id="rId4" imgW="3301920" imgH="939600" progId="Equation.3">
                <p:embed/>
              </p:oleObj>
            </a:graphicData>
          </a:graphic>
        </p:graphicFrame>
      </p:grp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428604"/>
            <a:ext cx="2928958" cy="92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43042" y="1643050"/>
            <a:ext cx="5786478" cy="147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9346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검정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모든 회귀계수가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인가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(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절편 제외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357158" y="1295400"/>
          <a:ext cx="8496300" cy="1204913"/>
        </p:xfrm>
        <a:graphic>
          <a:graphicData uri="http://schemas.openxmlformats.org/presentationml/2006/ole">
            <p:oleObj spid="_x0000_s4100" name="수식" r:id="rId3" imgW="4927320" imgH="6984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1538" y="4857760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6, k =6,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57224" y="2857496"/>
            <a:ext cx="7429552" cy="27860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133475" y="3055947"/>
          <a:ext cx="6796088" cy="1730375"/>
        </p:xfrm>
        <a:graphic>
          <a:graphicData uri="http://schemas.openxmlformats.org/presentationml/2006/ole">
            <p:oleObj spid="_x0000_s4105" name="수식" r:id="rId4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357298"/>
            <a:ext cx="702189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214290"/>
            <a:ext cx="393685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414" y="4527885"/>
            <a:ext cx="6643734" cy="14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8596" y="4500570"/>
            <a:ext cx="8286808" cy="157163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8596" y="3357562"/>
            <a:ext cx="8286808" cy="10715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3357562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3429000"/>
            <a:ext cx="3714776" cy="96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0" name="그룹 29"/>
          <p:cNvGrpSpPr/>
          <p:nvPr/>
        </p:nvGrpSpPr>
        <p:grpSpPr>
          <a:xfrm>
            <a:off x="428596" y="3000372"/>
            <a:ext cx="8286808" cy="1785950"/>
            <a:chOff x="428596" y="3000372"/>
            <a:chExt cx="8286808" cy="1785950"/>
          </a:xfrm>
        </p:grpSpPr>
        <p:sp>
          <p:nvSpPr>
            <p:cNvPr id="21" name="직사각형 20"/>
            <p:cNvSpPr/>
            <p:nvPr/>
          </p:nvSpPr>
          <p:spPr>
            <a:xfrm>
              <a:off x="428596" y="3000372"/>
              <a:ext cx="8286808" cy="17859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985838" y="3143248"/>
            <a:ext cx="7213600" cy="1530350"/>
          </p:xfrm>
          <a:graphic>
            <a:graphicData uri="http://schemas.openxmlformats.org/presentationml/2006/ole">
              <p:oleObj spid="_x0000_s30726" name="수식" r:id="rId7" imgW="4190760" imgH="888840" progId="Equation.3">
                <p:embed/>
              </p:oleObj>
            </a:graphicData>
          </a:graphic>
        </p:graphicFrame>
      </p:grpSp>
      <p:grpSp>
        <p:nvGrpSpPr>
          <p:cNvPr id="31" name="그룹 30"/>
          <p:cNvGrpSpPr/>
          <p:nvPr/>
        </p:nvGrpSpPr>
        <p:grpSpPr>
          <a:xfrm>
            <a:off x="428596" y="3000372"/>
            <a:ext cx="8286808" cy="1785950"/>
            <a:chOff x="428596" y="3000372"/>
            <a:chExt cx="8286808" cy="1785950"/>
          </a:xfrm>
        </p:grpSpPr>
        <p:sp>
          <p:nvSpPr>
            <p:cNvPr id="27" name="직사각형 26"/>
            <p:cNvSpPr/>
            <p:nvPr/>
          </p:nvSpPr>
          <p:spPr>
            <a:xfrm>
              <a:off x="428596" y="3000372"/>
              <a:ext cx="8286808" cy="17859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8" name="Object 6"/>
            <p:cNvGraphicFramePr>
              <a:graphicFrameLocks noChangeAspect="1"/>
            </p:cNvGraphicFramePr>
            <p:nvPr/>
          </p:nvGraphicFramePr>
          <p:xfrm>
            <a:off x="755677" y="3281370"/>
            <a:ext cx="7673975" cy="1219200"/>
          </p:xfrm>
          <a:graphic>
            <a:graphicData uri="http://schemas.openxmlformats.org/presentationml/2006/ole">
              <p:oleObj spid="_x0000_s30727" name="수식" r:id="rId8" imgW="4457520" imgH="723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643050"/>
            <a:ext cx="702189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428604"/>
            <a:ext cx="393685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3429000"/>
            <a:ext cx="8286808" cy="185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925513" y="3540137"/>
          <a:ext cx="7561262" cy="1603375"/>
        </p:xfrm>
        <a:graphic>
          <a:graphicData uri="http://schemas.openxmlformats.org/presentationml/2006/ole">
            <p:oleObj spid="_x0000_s29702" name="수식" r:id="rId5" imgW="41907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49346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검정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: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일부 회귀계수가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인가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(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절편 제외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1504950" y="1087438"/>
          <a:ext cx="6284913" cy="1620837"/>
        </p:xfrm>
        <a:graphic>
          <a:graphicData uri="http://schemas.openxmlformats.org/presentationml/2006/ole">
            <p:oleObj spid="_x0000_s5124" name="수식" r:id="rId3" imgW="3644640" imgH="939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4414" y="4324657"/>
            <a:ext cx="675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4, k =6, n=30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276351" y="3000381"/>
          <a:ext cx="6796088" cy="1285875"/>
        </p:xfrm>
        <a:graphic>
          <a:graphicData uri="http://schemas.openxmlformats.org/presentationml/2006/ole">
            <p:oleObj spid="_x0000_s5125" name="수식" r:id="rId4" imgW="3492360" imgH="660240" progId="Equation.3">
              <p:embed/>
            </p:oleObj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857224" y="2857496"/>
            <a:ext cx="7429552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357298"/>
            <a:ext cx="702189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214290"/>
            <a:ext cx="393685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28596" y="142852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1285860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14285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596" y="4500570"/>
            <a:ext cx="8286808" cy="157163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596" y="3357562"/>
            <a:ext cx="8286808" cy="10715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3357562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414" y="4556478"/>
            <a:ext cx="6715172" cy="144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3488278"/>
            <a:ext cx="3714776" cy="86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그룹 25"/>
          <p:cNvGrpSpPr/>
          <p:nvPr/>
        </p:nvGrpSpPr>
        <p:grpSpPr>
          <a:xfrm>
            <a:off x="428596" y="3000372"/>
            <a:ext cx="8286808" cy="1857388"/>
            <a:chOff x="428596" y="3000372"/>
            <a:chExt cx="8286808" cy="1857388"/>
          </a:xfrm>
        </p:grpSpPr>
        <p:sp>
          <p:nvSpPr>
            <p:cNvPr id="20" name="직사각형 19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1" name="Object 6"/>
            <p:cNvGraphicFramePr>
              <a:graphicFrameLocks noChangeAspect="1"/>
            </p:cNvGraphicFramePr>
            <p:nvPr/>
          </p:nvGraphicFramePr>
          <p:xfrm>
            <a:off x="982663" y="3111509"/>
            <a:ext cx="7446962" cy="1603375"/>
          </p:xfrm>
          <a:graphic>
            <a:graphicData uri="http://schemas.openxmlformats.org/presentationml/2006/ole">
              <p:oleObj spid="_x0000_s31749" name="수식" r:id="rId7" imgW="4127400" imgH="888840" progId="Equation.3">
                <p:embed/>
              </p:oleObj>
            </a:graphicData>
          </a:graphic>
        </p:graphicFrame>
      </p:grpSp>
      <p:grpSp>
        <p:nvGrpSpPr>
          <p:cNvPr id="27" name="그룹 26"/>
          <p:cNvGrpSpPr/>
          <p:nvPr/>
        </p:nvGrpSpPr>
        <p:grpSpPr>
          <a:xfrm>
            <a:off x="428596" y="3000372"/>
            <a:ext cx="8286808" cy="1857388"/>
            <a:chOff x="428596" y="3000372"/>
            <a:chExt cx="8286808" cy="1857388"/>
          </a:xfrm>
        </p:grpSpPr>
        <p:sp>
          <p:nvSpPr>
            <p:cNvPr id="24" name="직사각형 23"/>
            <p:cNvSpPr/>
            <p:nvPr/>
          </p:nvSpPr>
          <p:spPr>
            <a:xfrm>
              <a:off x="428596" y="3000372"/>
              <a:ext cx="8286808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5" name="Object 6"/>
            <p:cNvGraphicFramePr>
              <a:graphicFrameLocks noChangeAspect="1"/>
            </p:cNvGraphicFramePr>
            <p:nvPr/>
          </p:nvGraphicFramePr>
          <p:xfrm>
            <a:off x="1082675" y="3286124"/>
            <a:ext cx="7018338" cy="1219200"/>
          </p:xfrm>
          <a:graphic>
            <a:graphicData uri="http://schemas.openxmlformats.org/presentationml/2006/ole">
              <p:oleObj spid="_x0000_s31750" name="수식" r:id="rId8" imgW="4076640" imgH="723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596" y="357166"/>
            <a:ext cx="8286808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1571612"/>
            <a:ext cx="8286808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3429000"/>
            <a:ext cx="8286808" cy="192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844550" y="3611575"/>
          <a:ext cx="7721600" cy="1603375"/>
        </p:xfrm>
        <a:graphic>
          <a:graphicData uri="http://schemas.openxmlformats.org/presentationml/2006/ole">
            <p:oleObj spid="_x0000_s32771" name="수식" r:id="rId3" imgW="4279680" imgH="888840" progId="Equation.3">
              <p:embed/>
            </p:oleObj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1612295"/>
            <a:ext cx="6000792" cy="16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9867" y="428604"/>
            <a:ext cx="310089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218</Words>
  <Application>Microsoft Office PowerPoint</Application>
  <PresentationFormat>화면 슬라이드 쇼(4:3)</PresentationFormat>
  <Paragraphs>47</Paragraphs>
  <Slides>30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Office 테마</vt:lpstr>
      <vt:lpstr>수식</vt:lpstr>
      <vt:lpstr>Equation</vt:lpstr>
      <vt:lpstr>Microsoft Equation 3.0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user</cp:lastModifiedBy>
  <cp:revision>106</cp:revision>
  <dcterms:created xsi:type="dcterms:W3CDTF">2006-10-05T04:04:58Z</dcterms:created>
  <dcterms:modified xsi:type="dcterms:W3CDTF">2012-11-16T02:23:18Z</dcterms:modified>
</cp:coreProperties>
</file>