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566" r:id="rId2"/>
    <p:sldId id="567" r:id="rId3"/>
    <p:sldId id="575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6" r:id="rId12"/>
    <p:sldId id="577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9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9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err="1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표집분포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중심극한정리</a:t>
            </a:r>
            <a:r>
              <a:rPr lang="en-US" altLang="ko-KR" dirty="0" smtClean="0"/>
              <a:t>(central limit theorem, C.L.T.)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평균이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인 모집단에서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표본의 크기가 충분히 크면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보통 </a:t>
                </a:r>
                <a:r>
                  <a:rPr lang="en-US" altLang="ko-KR" dirty="0" smtClean="0"/>
                  <a:t>30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이상</a:t>
                </a:r>
                <a:r>
                  <a:rPr lang="en-US" altLang="ko-KR" dirty="0" smtClean="0"/>
                  <a:t>), </a:t>
                </a:r>
                <a:r>
                  <a:rPr lang="ko-KR" altLang="en-US" dirty="0" smtClean="0"/>
                  <a:t>표본평균은 근사적으로 </a:t>
                </a:r>
                <a:r>
                  <a:rPr lang="ko-KR" altLang="en-US" dirty="0"/>
                  <a:t>정규분포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을 따른다</a:t>
                </a:r>
                <a:r>
                  <a:rPr lang="en-US" altLang="ko-KR" dirty="0" smtClean="0"/>
                  <a:t>.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이항분포의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정규근사</a:t>
                </a:r>
                <a:r>
                  <a:rPr lang="en-US" altLang="ko-KR" dirty="0" smtClean="0"/>
                  <a:t>]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(1,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라고 할 수 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이므로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중심극한정리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표본의 크기 </a:t>
            </a:r>
            <a:r>
              <a:rPr lang="ko-KR" altLang="en-US" dirty="0"/>
              <a:t>변화에 따른 </a:t>
            </a:r>
            <a:r>
              <a:rPr lang="ko-KR" altLang="en-US" dirty="0" smtClean="0"/>
              <a:t>표본평균의 분포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94090" y="1813117"/>
            <a:ext cx="7292049" cy="4296715"/>
            <a:chOff x="521" y="527"/>
            <a:chExt cx="4897" cy="32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27"/>
              <a:ext cx="2494" cy="1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527"/>
              <a:ext cx="2494" cy="1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" y="2203"/>
              <a:ext cx="2494" cy="1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" y="2203"/>
              <a:ext cx="2494" cy="1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75" y="528"/>
              <a:ext cx="3765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11" y="2161"/>
              <a:ext cx="3765" cy="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79" y="690"/>
              <a:ext cx="789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46800" rIns="36000" bIns="46800" anchor="ctr">
              <a:spAutoFit/>
            </a:bodyPr>
            <a:lstStyle/>
            <a:p>
              <a:pPr algn="ctr"/>
              <a:r>
                <a:rPr lang="ko-KR" altLang="en-US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모집단의 분포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547" y="690"/>
              <a:ext cx="803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46800" rIns="36000" bIns="46800" anchor="ctr">
              <a:spAutoFit/>
            </a:bodyPr>
            <a:lstStyle/>
            <a:p>
              <a:pPr algn="ctr"/>
              <a:r>
                <a:rPr lang="ko-KR" altLang="en-US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표본의 크기</a:t>
              </a:r>
              <a:r>
                <a:rPr lang="en-US" altLang="ko-KR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=5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02" y="2368"/>
              <a:ext cx="870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46800" rIns="36000" bIns="46800" anchor="ctr">
              <a:spAutoFit/>
            </a:bodyPr>
            <a:lstStyle/>
            <a:p>
              <a:pPr algn="ctr"/>
              <a:r>
                <a:rPr lang="ko-KR" altLang="en-US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표본의 크기</a:t>
              </a:r>
              <a:r>
                <a:rPr lang="en-US" altLang="ko-KR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=10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86" y="2368"/>
              <a:ext cx="870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46800" rIns="36000" bIns="46800" anchor="ctr">
              <a:spAutoFit/>
            </a:bodyPr>
            <a:lstStyle/>
            <a:p>
              <a:pPr algn="ctr"/>
              <a:r>
                <a:rPr lang="ko-KR" altLang="en-US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표본의 크기</a:t>
              </a:r>
              <a:r>
                <a:rPr lang="en-US" altLang="ko-KR" sz="1400" b="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=30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65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중심극한정리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3) </a:t>
                </a:r>
                <a:r>
                  <a:rPr lang="ko-KR" altLang="en-US" dirty="0" smtClean="0"/>
                  <a:t>평균이 </a:t>
                </a:r>
                <a:r>
                  <a:rPr lang="en-US" altLang="ko-KR" dirty="0" smtClean="0"/>
                  <a:t>82</a:t>
                </a:r>
                <a:r>
                  <a:rPr lang="ko-KR" altLang="en-US" dirty="0" smtClean="0"/>
                  <a:t>이고 분산이 </a:t>
                </a:r>
                <a:r>
                  <a:rPr lang="en-US" altLang="ko-KR" dirty="0" smtClean="0"/>
                  <a:t>144</a:t>
                </a:r>
                <a:r>
                  <a:rPr lang="ko-KR" altLang="en-US" dirty="0" smtClean="0"/>
                  <a:t>인 모집단으로부터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64</a:t>
                </a:r>
                <a:r>
                  <a:rPr lang="ko-KR" altLang="en-US" dirty="0" smtClean="0"/>
                  <a:t>인 표본이의 표본평균이 </a:t>
                </a:r>
                <a:r>
                  <a:rPr lang="en-US" altLang="ko-KR" dirty="0" smtClean="0"/>
                  <a:t>80.8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83.2</a:t>
                </a:r>
                <a:r>
                  <a:rPr lang="en-US" altLang="ko-KR" i="1" dirty="0" smtClean="0"/>
                  <a:t> </a:t>
                </a:r>
                <a:r>
                  <a:rPr lang="ko-KR" altLang="en-US" dirty="0"/>
                  <a:t>사이에 있을 확률은</a:t>
                </a:r>
                <a:r>
                  <a:rPr lang="en-US" altLang="ko-KR" dirty="0"/>
                  <a:t>?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100</a:t>
                </a:r>
                <a:r>
                  <a:rPr lang="ko-KR" altLang="en-US" dirty="0" smtClean="0"/>
                  <a:t>인 </a:t>
                </a:r>
                <a:r>
                  <a:rPr lang="ko-KR" altLang="en-US" dirty="0"/>
                  <a:t>표본이의 표본평균이 </a:t>
                </a:r>
                <a:r>
                  <a:rPr lang="en-US" altLang="ko-KR" dirty="0"/>
                  <a:t>80.8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83.2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사이에 있을 확률은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=64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근사적으로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82, 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144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80.8 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≤83.2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80.8−82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3/2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3/2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83.2−82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3/2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−0.8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≤0.8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=0.5762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=100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근사적으로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82, 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144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80.8 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≤83.2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80.8−82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83.2−82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6826</m:t>
                    </m:r>
                  </m:oMath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3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관측한 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모집단의 일부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모집단에 대한 추측을 하는 것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3774" y="2632644"/>
            <a:ext cx="7086600" cy="3024187"/>
            <a:chOff x="1008063" y="1125538"/>
            <a:chExt cx="7086600" cy="30241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189663" y="2187575"/>
              <a:ext cx="1600200" cy="1524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008063" y="1730375"/>
              <a:ext cx="2819400" cy="2419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8" name="Picture 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295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819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8956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9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388" y="26876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052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150" y="3241675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352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3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188" y="29162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676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366077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188" y="22304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2600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0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0669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1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3" y="30368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013" y="30368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3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676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9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33416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613" y="2884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3" y="3875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13" y="3113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0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26765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581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588" y="26876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3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213" y="3494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588" y="367188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9907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413" y="2884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7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2193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9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3" y="3875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0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1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2099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613" y="33416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3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7527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188" y="3144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5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5241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6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88" y="2382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7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613" y="36464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8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2940050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9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5814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9718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3" y="3113088"/>
              <a:ext cx="169862" cy="15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988" y="27638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429000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BD1761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588" y="2459038"/>
              <a:ext cx="168275" cy="1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BD15730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143125"/>
              <a:ext cx="169863" cy="15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1389063" y="12731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(Population)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5884863" y="17303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(Sample)</a:t>
              </a:r>
            </a:p>
          </p:txBody>
        </p:sp>
        <p:cxnSp>
          <p:nvCxnSpPr>
            <p:cNvPr id="60" name="AutoShape 59"/>
            <p:cNvCxnSpPr>
              <a:cxnSpLocks noChangeShapeType="1"/>
              <a:stCxn id="6" idx="1"/>
              <a:endCxn id="7" idx="7"/>
            </p:cNvCxnSpPr>
            <p:nvPr/>
          </p:nvCxnSpPr>
          <p:spPr bwMode="auto">
            <a:xfrm rot="5400000" flipH="1">
              <a:off x="4756150" y="742951"/>
              <a:ext cx="327025" cy="3009900"/>
            </a:xfrm>
            <a:prstGeom prst="curvedConnector3">
              <a:avLst>
                <a:gd name="adj1" fmla="val 278157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572000" y="1125538"/>
              <a:ext cx="68262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 dirty="0" smtClean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추론</a:t>
              </a:r>
              <a:endParaRPr lang="ko-KR" altLang="en-US" sz="180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4114800" y="29718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모수</a:t>
                </a:r>
                <a:r>
                  <a:rPr lang="en-US" altLang="ko-KR" dirty="0"/>
                  <a:t>(parameter): </a:t>
                </a:r>
                <a:r>
                  <a:rPr lang="ko-KR" altLang="en-US" dirty="0"/>
                  <a:t>모집단의 특성을 나타내는 수치 값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모평균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ko-KR" dirty="0"/>
                  <a:t>), </a:t>
                </a:r>
                <a:r>
                  <a:rPr lang="ko-KR" altLang="en-US" dirty="0" err="1"/>
                  <a:t>모비율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dirty="0"/>
                  <a:t>), </a:t>
                </a:r>
                <a:r>
                  <a:rPr lang="ko-KR" altLang="en-US" dirty="0" err="1"/>
                  <a:t>모표준편차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추론</a:t>
                </a:r>
                <a:r>
                  <a:rPr lang="en-US" altLang="ko-KR" dirty="0"/>
                  <a:t>(inference): </a:t>
                </a:r>
                <a:r>
                  <a:rPr lang="ko-KR" altLang="en-US" dirty="0"/>
                  <a:t>자료를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이용하여 모집단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모수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대한 추측을 하는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통계량</a:t>
                </a:r>
                <a:r>
                  <a:rPr lang="en-US" altLang="ko-KR" dirty="0"/>
                  <a:t>(statistic): </a:t>
                </a:r>
                <a:r>
                  <a:rPr lang="ko-KR" altLang="en-US" dirty="0"/>
                  <a:t>표본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관측한 자료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의해서만 결정되는 양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표본평균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dirty="0"/>
                  <a:t>), </a:t>
                </a:r>
                <a:r>
                  <a:rPr lang="ko-KR" altLang="en-US" dirty="0"/>
                  <a:t>표본분산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추론의 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표본평균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이용하여 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추론</a:t>
                </a:r>
                <a:r>
                  <a:rPr lang="en-US" altLang="ko-KR" dirty="0"/>
                  <a:t> </a:t>
                </a:r>
                <a:endParaRPr lang="ko-KR" altLang="en-US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통계량을 이용하여 </a:t>
                </a:r>
                <a:r>
                  <a:rPr lang="ko-KR" altLang="en-US" dirty="0" err="1" smtClean="0"/>
                  <a:t>모수를</a:t>
                </a:r>
                <a:r>
                  <a:rPr lang="ko-KR" altLang="en-US" dirty="0" smtClean="0"/>
                  <a:t> 추측할 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통계량이 </a:t>
                </a:r>
                <a:r>
                  <a:rPr lang="ko-KR" altLang="en-US" dirty="0" err="1" smtClean="0"/>
                  <a:t>모수와</a:t>
                </a:r>
                <a:r>
                  <a:rPr lang="ko-KR" altLang="en-US" dirty="0" smtClean="0"/>
                  <a:t> 일치한다는 보장은 없다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예를 들어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통계량은 추출된 표본에 따라 달라진다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통계량은 확률변수로써 확률분포를 가진다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통계량의 확률분포를 </a:t>
                </a:r>
                <a:r>
                  <a:rPr lang="ko-KR" altLang="en-US" dirty="0" err="1" smtClean="0"/>
                  <a:t>표집분포</a:t>
                </a:r>
                <a:r>
                  <a:rPr lang="en-US" altLang="ko-KR" dirty="0" smtClean="0"/>
                  <a:t>(sampling distribution)</a:t>
                </a:r>
                <a:r>
                  <a:rPr lang="ko-KR" altLang="en-US" dirty="0" smtClean="0"/>
                  <a:t>이라고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통계량의 분포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표집분포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모집단의 분포와 표본의 크기에 영향을 받는다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표집분포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1) </a:t>
                </a:r>
                <a:r>
                  <a:rPr lang="ko-KR" altLang="en-US" dirty="0" smtClean="0"/>
                  <a:t>모집단의 확률분포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모집단에서 </a:t>
                </a:r>
                <a:r>
                  <a:rPr lang="ko-KR" altLang="en-US" dirty="0" err="1" smtClean="0"/>
                  <a:t>복원추출한</a:t>
                </a:r>
                <a:r>
                  <a:rPr lang="ko-KR" altLang="en-US" dirty="0" smtClean="0"/>
                  <a:t> 두 자료</a:t>
                </a:r>
                <a:r>
                  <a:rPr lang="en-US" altLang="ko-KR" dirty="0" smtClean="0"/>
                  <a:t>.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모집단의 확률분포를 따른다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표본평균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통계량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710981"/>
                  </p:ext>
                </p:extLst>
              </p:nvPr>
            </p:nvGraphicFramePr>
            <p:xfrm>
              <a:off x="1066800" y="18288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710981"/>
                  </p:ext>
                </p:extLst>
              </p:nvPr>
            </p:nvGraphicFramePr>
            <p:xfrm>
              <a:off x="1066800" y="18288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111" r="-300000" b="-158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58" t="-70000" r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4724" t="-70000" r="-168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453" t="-70000" r="-1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91469"/>
                  </p:ext>
                </p:extLst>
              </p:nvPr>
            </p:nvGraphicFramePr>
            <p:xfrm>
              <a:off x="1219200" y="4648200"/>
              <a:ext cx="6781800" cy="1355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6922"/>
                    <a:gridCol w="49248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(2,2)  (2,3)</a:t>
                          </a:r>
                          <a:r>
                            <a:rPr lang="en-US" altLang="ko-KR" sz="1600" baseline="0" dirty="0" smtClean="0"/>
                            <a:t>  (2,4)  </a:t>
                          </a:r>
                          <a:r>
                            <a:rPr lang="en-US" altLang="ko-KR" sz="1600" dirty="0" smtClean="0"/>
                            <a:t>(3,2) </a:t>
                          </a:r>
                          <a:r>
                            <a:rPr lang="en-US" altLang="ko-KR" sz="1600" baseline="0" dirty="0" smtClean="0"/>
                            <a:t> (3,3)  (3,4)  (4,2)  (4,3)  (4,4)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ko-KR" sz="16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  </a:t>
                          </a:r>
                          <a:r>
                            <a:rPr lang="en-US" altLang="ko-KR" sz="1600" baseline="0" dirty="0" smtClean="0"/>
                            <a:t> 2      2.5      3      2.5     3      3.5      3       3.5     4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확률</a:t>
                          </a:r>
                          <a:endParaRPr lang="ko-KR" altLang="en-US" sz="1600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600" dirty="0" smtClean="0"/>
                            <a:t> 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91469"/>
                  </p:ext>
                </p:extLst>
              </p:nvPr>
            </p:nvGraphicFramePr>
            <p:xfrm>
              <a:off x="1219200" y="4648200"/>
              <a:ext cx="6781800" cy="13559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6922"/>
                    <a:gridCol w="492487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918" r="-264918" b="-2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(2,2)  (2,3)</a:t>
                          </a:r>
                          <a:r>
                            <a:rPr lang="en-US" altLang="ko-KR" sz="1600" baseline="0" dirty="0" smtClean="0"/>
                            <a:t>  (2,4)  </a:t>
                          </a:r>
                          <a:r>
                            <a:rPr lang="en-US" altLang="ko-KR" sz="1600" dirty="0" smtClean="0"/>
                            <a:t>(3,2) </a:t>
                          </a:r>
                          <a:r>
                            <a:rPr lang="en-US" altLang="ko-KR" sz="1600" baseline="0" dirty="0" smtClean="0"/>
                            <a:t> (3,3)  (3,4)  (4,2)  (4,3)  (4,4)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71910" r="-264918" b="-80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/>
                            <a:t>  </a:t>
                          </a:r>
                          <a:r>
                            <a:rPr lang="en-US" altLang="ko-KR" sz="1600" baseline="0" dirty="0" smtClean="0"/>
                            <a:t> 2      2.5      3      2.5     3      3.5      3       3.5     4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  <a:tr h="4370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latin typeface="함초롬돋움" pitchFamily="18" charset="-127"/>
                              <a:ea typeface="함초롬돋움" pitchFamily="18" charset="-127"/>
                              <a:cs typeface="함초롬돋움" pitchFamily="18" charset="-127"/>
                            </a:rPr>
                            <a:t>확률</a:t>
                          </a:r>
                          <a:endParaRPr lang="ko-KR" altLang="en-US" sz="1600" dirty="0">
                            <a:latin typeface="함초롬돋움" pitchFamily="18" charset="-127"/>
                            <a:ea typeface="함초롬돋움" pitchFamily="18" charset="-127"/>
                            <a:cs typeface="함초롬돋움" pitchFamily="18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7748" t="-21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12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표집분포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1) </a:t>
                </a:r>
                <a:r>
                  <a:rPr lang="ko-KR" altLang="en-US" dirty="0"/>
                  <a:t>모집단의 </a:t>
                </a:r>
                <a:r>
                  <a:rPr lang="ko-KR" altLang="en-US" dirty="0" smtClean="0"/>
                  <a:t>확률분포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확률분포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49100" lvl="1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확률분포는 모집단의 확률분포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각각의 확률분포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와 비교할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평균은 같지만 분산은 작다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중심에 더 몰려 있다</a:t>
                </a:r>
                <a:r>
                  <a:rPr lang="en-US" altLang="ko-KR" dirty="0" smtClean="0"/>
                  <a:t>.)</a:t>
                </a:r>
                <a:endParaRPr lang="ko-KR" altLang="en-US" dirty="0"/>
              </a:p>
              <a:p>
                <a:pPr lvl="1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053422"/>
                  </p:ext>
                </p:extLst>
              </p:nvPr>
            </p:nvGraphicFramePr>
            <p:xfrm>
              <a:off x="1143000" y="2057400"/>
              <a:ext cx="6400800" cy="104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3586"/>
                    <a:gridCol w="877613"/>
                    <a:gridCol w="914400"/>
                    <a:gridCol w="914400"/>
                    <a:gridCol w="838200"/>
                    <a:gridCol w="838201"/>
                    <a:gridCol w="914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60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053422"/>
                  </p:ext>
                </p:extLst>
              </p:nvPr>
            </p:nvGraphicFramePr>
            <p:xfrm>
              <a:off x="1143000" y="2057400"/>
              <a:ext cx="6400800" cy="104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3586"/>
                    <a:gridCol w="877613"/>
                    <a:gridCol w="914400"/>
                    <a:gridCol w="914400"/>
                    <a:gridCol w="838200"/>
                    <a:gridCol w="838201"/>
                    <a:gridCol w="914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2" t="-11475" r="-480110" b="-1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2" t="-62385" r="-480110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6389" t="-62385" r="-503472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7333" t="-62385" r="-38333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7333" t="-62385" r="-283333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6934" t="-62385" r="-210219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52899" t="-62385" r="-108696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038600"/>
            <a:ext cx="47148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표본평균의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latin typeface="함초롬돋움" pitchFamily="18" charset="-127"/>
                  </a:rPr>
                  <a:t>개의 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 smtClean="0">
                    <a:latin typeface="함초롬돋움" pitchFamily="18" charset="-127"/>
                  </a:rPr>
                  <a:t>이 </a:t>
                </a:r>
                <a:r>
                  <a:rPr lang="ko-KR" altLang="en-US" sz="1800" dirty="0"/>
                  <a:t>서로 독립이고 </a:t>
                </a:r>
                <a:r>
                  <a:rPr lang="ko-KR" altLang="en-US" sz="1800" dirty="0" smtClean="0"/>
                  <a:t>같은 </a:t>
                </a:r>
                <a:r>
                  <a:rPr lang="ko-KR" altLang="en-US" sz="1800" dirty="0"/>
                  <a:t>분포를 </a:t>
                </a:r>
                <a:r>
                  <a:rPr lang="ko-KR" altLang="en-US" sz="1800" dirty="0" smtClean="0"/>
                  <a:t>가질 때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임의표본</a:t>
                </a:r>
                <a:r>
                  <a:rPr lang="en-US" altLang="ko-KR" sz="1800" dirty="0"/>
                  <a:t>(random sample)</a:t>
                </a:r>
                <a:r>
                  <a:rPr lang="ko-KR" altLang="en-US" sz="1800" dirty="0" smtClean="0"/>
                  <a:t>이라 한다</a:t>
                </a:r>
                <a:r>
                  <a:rPr lang="en-US" altLang="ko-KR" sz="1800" dirty="0" smtClean="0"/>
                  <a:t>.</a:t>
                </a:r>
              </a:p>
              <a:p>
                <a:endParaRPr lang="en-US" altLang="ko-KR" sz="1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평균이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sz="1800" dirty="0" smtClean="0"/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인 모집단에서 얻은 임의표본</a:t>
                </a:r>
                <a:endParaRPr lang="en-US" altLang="ko-KR" sz="1800" dirty="0" smtClean="0"/>
              </a:p>
              <a:p>
                <a:endParaRPr lang="en-US" altLang="ko-KR" sz="1800" dirty="0"/>
              </a:p>
              <a:p>
                <a:r>
                  <a:rPr lang="ko-KR" altLang="en-US" sz="1800" dirty="0" smtClean="0"/>
                  <a:t>표본평균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dirty="0" smtClean="0"/>
              </a:p>
              <a:p>
                <a:r>
                  <a:rPr lang="ko-KR" altLang="en-US" sz="1800" dirty="0" smtClean="0"/>
                  <a:t>표본평균의 </a:t>
                </a:r>
                <a:r>
                  <a:rPr lang="ko-KR" altLang="en-US" sz="1800" dirty="0" err="1" smtClean="0"/>
                  <a:t>기댓값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𝜇</m:t>
                        </m:r>
                      </m:e>
                    </m:nary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ko-KR" altLang="en-US" sz="1800" b="0" i="1" smtClean="0">
                        <a:latin typeface="Cambria Math"/>
                      </a:rPr>
                      <m:t>𝜇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표본평균의 분산과 표준편차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8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8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𝑠𝑑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6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 </a:t>
                </a:r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모집단의 평균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+3×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+4×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모집단의 분산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29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표본평균의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…+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4×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표본평균의 분산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2.5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+…+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84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       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=2)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1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표본평균의 평균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은 모평균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일치하지만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표본평균의 분산은 표본의 크기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에 반비례해서 감소한다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정리</a:t>
                </a:r>
                <a:r>
                  <a:rPr lang="en-US" altLang="ko-KR" dirty="0" smtClean="0"/>
                  <a:t>] </a:t>
                </a:r>
                <a:r>
                  <a:rPr lang="ko-KR" altLang="en-US" dirty="0" smtClean="0"/>
                  <a:t>모집단이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 따를 때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표본의 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평균이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분산이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 smtClean="0"/>
                  <a:t> 인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을 따른다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모집단이 정규분포를 따르지 않는 경우에 표본평균의 확률분포를 구할 수 있을까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21612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4653</TotalTime>
  <Words>793</Words>
  <Application>Microsoft Office PowerPoint</Application>
  <PresentationFormat>화면 슬라이드 쇼(4:3)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CDS_2006</vt:lpstr>
      <vt:lpstr>9장</vt:lpstr>
      <vt:lpstr>통계학</vt:lpstr>
      <vt:lpstr>통계학</vt:lpstr>
      <vt:lpstr>통계량</vt:lpstr>
      <vt:lpstr>표집분포</vt:lpstr>
      <vt:lpstr>표집분포</vt:lpstr>
      <vt:lpstr>표본평균의 분포</vt:lpstr>
      <vt:lpstr>표본평균의 분포</vt:lpstr>
      <vt:lpstr>표본평균의 분포</vt:lpstr>
      <vt:lpstr>중심극한정리(central limit theorem, C.L.T.)</vt:lpstr>
      <vt:lpstr>중심극한정리</vt:lpstr>
      <vt:lpstr>중심극한정리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198</cp:revision>
  <dcterms:created xsi:type="dcterms:W3CDTF">2002-01-02T14:08:33Z</dcterms:created>
  <dcterms:modified xsi:type="dcterms:W3CDTF">2016-02-12T04:32:05Z</dcterms:modified>
</cp:coreProperties>
</file>