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presProps" Target="presProps.xml"  /><Relationship Id="rId5" Type="http://schemas.openxmlformats.org/officeDocument/2006/relationships/slide" Target="slides/slide4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gif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gi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gif"  /><Relationship Id="rId3" Type="http://schemas.openxmlformats.org/officeDocument/2006/relationships/image" Target="../media/image21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gif"  /><Relationship Id="rId3" Type="http://schemas.openxmlformats.org/officeDocument/2006/relationships/image" Target="../media/image25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gi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gi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gif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gi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gi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gi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gif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gi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gif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gif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gif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gif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gif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gif"  /><Relationship Id="rId3" Type="http://schemas.openxmlformats.org/officeDocument/2006/relationships/image" Target="../media/image43.gif"  /><Relationship Id="rId4" Type="http://schemas.openxmlformats.org/officeDocument/2006/relationships/image" Target="../media/image44.gif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gif"  /><Relationship Id="rId3" Type="http://schemas.openxmlformats.org/officeDocument/2006/relationships/image" Target="../media/image46.gif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gif"  /><Relationship Id="rId3" Type="http://schemas.openxmlformats.org/officeDocument/2006/relationships/image" Target="../media/image48.gif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gif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gif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gif"  /><Relationship Id="rId3" Type="http://schemas.openxmlformats.org/officeDocument/2006/relationships/image" Target="../media/image5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Convolutional Neural Network</a:t>
            </a:r>
            <a:endParaRPr lang="en-US" altLang="ko-KR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잡음 제거 필터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070" y="3429000"/>
            <a:ext cx="8677840" cy="309834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r="340" b="6140"/>
          <a:stretch>
            <a:fillRect/>
          </a:stretch>
        </p:blipFill>
        <p:spPr>
          <a:xfrm>
            <a:off x="530678" y="1336904"/>
            <a:ext cx="2812603" cy="1466297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1197427" y="2926079"/>
            <a:ext cx="2653393" cy="317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가우시안 분포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미분 필터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(sobel filter)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rcRect b="56630"/>
          <a:stretch>
            <a:fillRect/>
          </a:stretch>
        </p:blipFill>
        <p:spPr>
          <a:xfrm>
            <a:off x="4043334" y="1985281"/>
            <a:ext cx="1236237" cy="128043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rcRect t="6150" r="470"/>
          <a:stretch>
            <a:fillRect/>
          </a:stretch>
        </p:blipFill>
        <p:spPr>
          <a:xfrm>
            <a:off x="655864" y="2126116"/>
            <a:ext cx="2866470" cy="29051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rcRect t="5810" r="610"/>
          <a:stretch>
            <a:fillRect/>
          </a:stretch>
        </p:blipFill>
        <p:spPr>
          <a:xfrm>
            <a:off x="5724524" y="1479778"/>
            <a:ext cx="2335368" cy="227338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rcRect t="5320" r="-1140"/>
          <a:stretch>
            <a:fillRect/>
          </a:stretch>
        </p:blipFill>
        <p:spPr>
          <a:xfrm>
            <a:off x="5708197" y="3897085"/>
            <a:ext cx="2373152" cy="2229082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rcRect t="46460" r="1080" b="9060"/>
          <a:stretch>
            <a:fillRect/>
          </a:stretch>
        </p:blipFill>
        <p:spPr>
          <a:xfrm>
            <a:off x="4053569" y="4082142"/>
            <a:ext cx="1244127" cy="1336221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4068535" y="3248977"/>
            <a:ext cx="1224644" cy="3114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x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  <p:sp>
        <p:nvSpPr>
          <p:cNvPr id="42" name=""/>
          <p:cNvSpPr txBox="1"/>
          <p:nvPr/>
        </p:nvSpPr>
        <p:spPr>
          <a:xfrm>
            <a:off x="4071256" y="5388020"/>
            <a:ext cx="1224644" cy="31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/>
              <a:t>y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Convolutional Layer</a:t>
            </a:r>
            <a:endParaRPr lang="en-US" altLang="ko-KR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곱에서 합성곱으로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164" y="1909082"/>
            <a:ext cx="8223617" cy="3203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128" y="1902959"/>
            <a:ext cx="7865392" cy="401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556" y="1604708"/>
            <a:ext cx="8352710" cy="432894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5211534" y="4612821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역할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872" y="1760084"/>
            <a:ext cx="7924003" cy="4411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CNN </a:t>
            </a:r>
            <a:r>
              <a:rPr lang="ko-KR" altLang="en-US" sz="4500">
                <a:solidFill>
                  <a:schemeClr val="lt1"/>
                </a:solidFill>
              </a:rPr>
              <a:t>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구조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553" y="2067605"/>
            <a:ext cx="8081344" cy="304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r="-8800" b="19540"/>
          <a:stretch>
            <a:fillRect/>
          </a:stretch>
        </p:blipFill>
        <p:spPr>
          <a:xfrm>
            <a:off x="494128" y="1767993"/>
            <a:ext cx="9081029" cy="3581267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238748" y="4830535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656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&amp;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이미지 필터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Convolutional Layer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구조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배치 정규화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5.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실제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모델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solidFill>
                <a:schemeClr val="tx1"/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풀링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(Pooling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252" y="1437594"/>
            <a:ext cx="5727246" cy="2173232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269" y="3650796"/>
            <a:ext cx="7836352" cy="267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평탄화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(Flatten)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2052889"/>
            <a:ext cx="5806168" cy="3323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608" y="2081892"/>
            <a:ext cx="8156995" cy="3061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왜 이 구조를 쓸까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?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257" y="1325335"/>
            <a:ext cx="8046633" cy="2969078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672" y="4257528"/>
            <a:ext cx="2948393" cy="2179614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184321" y="5184323"/>
            <a:ext cx="2789464" cy="423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latin typeface="나눔고딕"/>
                <a:ea typeface="나눔고딕"/>
              </a:rPr>
              <a:t>“Receptive Field”</a:t>
            </a:r>
            <a:endParaRPr lang="en-US" altLang="ko-KR" sz="2200">
              <a:latin typeface="나눔고딕"/>
              <a:ea typeface="나눔고딕"/>
            </a:endParaRPr>
          </a:p>
        </p:txBody>
      </p:sp>
      <p:sp>
        <p:nvSpPr>
          <p:cNvPr id="38" name=""/>
          <p:cNvSpPr/>
          <p:nvPr/>
        </p:nvSpPr>
        <p:spPr>
          <a:xfrm>
            <a:off x="3673928" y="5238750"/>
            <a:ext cx="1074964" cy="3537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VGG-16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427" y="1590674"/>
            <a:ext cx="7769762" cy="4367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LeNet-5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615" y="2363561"/>
            <a:ext cx="8485666" cy="268877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1074963" y="2843892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2383970" y="2792186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952" y="1941101"/>
            <a:ext cx="5562966" cy="2975798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714999" y="3066233"/>
            <a:ext cx="3755573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영상의 크기가 줄어든다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09405"/>
            <a:ext cx="7059386" cy="3439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stride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053" y="1887991"/>
            <a:ext cx="6490606" cy="361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배치 정규화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합성곱 연산 </a:t>
            </a:r>
            <a:r>
              <a:rPr lang="en-US" altLang="ko-KR" sz="4000">
                <a:solidFill>
                  <a:schemeClr val="lt1"/>
                </a:solidFill>
              </a:rPr>
              <a:t>&amp;</a:t>
            </a:r>
            <a:r>
              <a:rPr lang="ko-KR" altLang="en-US" sz="4000">
                <a:solidFill>
                  <a:schemeClr val="lt1"/>
                </a:solidFill>
              </a:rPr>
              <a:t> 이미지 필터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692947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일반 경사 하강법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(Vanilla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605" y="1680481"/>
            <a:ext cx="7629525" cy="404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85" y="348725"/>
            <a:ext cx="8545287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확률적 경사 하강법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(Stochastic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" y="1622651"/>
            <a:ext cx="8166249" cy="4510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미니 배치 학습법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1749197"/>
            <a:ext cx="7993741" cy="395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Internal Covariate Shift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237" y="2015898"/>
            <a:ext cx="7738816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배치 정규화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(Batch Normalization)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" y="1928812"/>
            <a:ext cx="7809507" cy="3544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실제 </a:t>
            </a:r>
            <a:r>
              <a:rPr lang="en-US" altLang="ko-KR" sz="4500">
                <a:solidFill>
                  <a:schemeClr val="lt1"/>
                </a:solidFill>
              </a:rPr>
              <a:t>CNN</a:t>
            </a:r>
            <a:r>
              <a:rPr lang="ko-KR" altLang="en-US" sz="4500">
                <a:solidFill>
                  <a:schemeClr val="lt1"/>
                </a:solidFill>
              </a:rPr>
              <a:t> 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GoogLeNet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1886" y="2294845"/>
            <a:ext cx="8712117" cy="226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(naive version)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119" y="1997528"/>
            <a:ext cx="5934041" cy="327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with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dimension reductions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459" y="1998209"/>
            <a:ext cx="6331403" cy="379320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326821" y="3823607"/>
            <a:ext cx="2775857" cy="68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5160066" y="3056282"/>
            <a:ext cx="1345924" cy="766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0" name=""/>
          <p:cNvCxnSpPr/>
          <p:nvPr/>
        </p:nvCxnSpPr>
        <p:spPr>
          <a:xfrm>
            <a:off x="4953002" y="4629978"/>
            <a:ext cx="2236303" cy="600488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39" idx="3"/>
          </p:cNvCxnSpPr>
          <p:nvPr/>
        </p:nvCxnSpPr>
        <p:spPr>
          <a:xfrm>
            <a:off x="6505990" y="3439352"/>
            <a:ext cx="683315" cy="1770408"/>
          </a:xfrm>
          <a:prstGeom prst="curved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7334842" y="5091438"/>
            <a:ext cx="1905000" cy="365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bottleneck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710" y="2115230"/>
            <a:ext cx="8466086" cy="341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LTI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시스템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(Linear Time System)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11" y="2069618"/>
            <a:ext cx="8101692" cy="2718762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solidFill>
                <a:schemeClr val="tx1"/>
              </a:solidFill>
              <a:latin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952622" y="4721677"/>
            <a:ext cx="6300107" cy="365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나눔고딕"/>
                <a:ea typeface="나눔고딕"/>
                <a:cs typeface="Calibri"/>
              </a:rPr>
              <a:t>선형적이고 시간에 영향을 받지 않는 신호처리 시스템</a:t>
            </a:r>
            <a:endParaRPr lang="ko-KR" altLang="en-US">
              <a:latin typeface="나눔고딕"/>
              <a:ea typeface="나눔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추가 분류기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57" y="1423987"/>
            <a:ext cx="9009139" cy="407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ResNet (Residual Network)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119" y="1779724"/>
            <a:ext cx="5719082" cy="3498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skip-connection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955" y="2015218"/>
            <a:ext cx="8302208" cy="1413781"/>
          </a:xfrm>
          <a:prstGeom prst="rect">
            <a:avLst/>
          </a:prstGeom>
        </p:spPr>
      </p:pic>
      <p:cxnSp>
        <p:nvCxnSpPr>
          <p:cNvPr id="37" name=""/>
          <p:cNvCxnSpPr/>
          <p:nvPr/>
        </p:nvCxnSpPr>
        <p:spPr>
          <a:xfrm flipV="1">
            <a:off x="2340425" y="1932213"/>
            <a:ext cx="353788" cy="27214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2748641" y="1700892"/>
            <a:ext cx="1918609" cy="364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skip connection</a:t>
            </a:r>
            <a:endParaRPr lang="en-US" altLang="ko-KR">
              <a:latin typeface="나눔고딕"/>
              <a:ea typeface="나눔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355" y="3767137"/>
            <a:ext cx="4981575" cy="218122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2571" y="3884159"/>
            <a:ext cx="24765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Pre-Activation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79" y="1709057"/>
            <a:ext cx="8110600" cy="375284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876" y="5567362"/>
            <a:ext cx="6147323" cy="336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(Densely Connected ConvNets)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743" y="1765250"/>
            <a:ext cx="4397149" cy="2909253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556" y="4923744"/>
            <a:ext cx="8195257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 Block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982" y="2128837"/>
            <a:ext cx="8028215" cy="3002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201" y="1681162"/>
            <a:ext cx="7198768" cy="4121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구현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013" y="1607003"/>
            <a:ext cx="8029446" cy="3956957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2837089" y="1646464"/>
            <a:ext cx="1442357" cy="3469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Dirac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델타 함수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177" y="1720623"/>
            <a:ext cx="8105945" cy="3947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임펄스 응답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246" y="1675039"/>
            <a:ext cx="8078604" cy="405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rcRect r="48790"/>
          <a:stretch>
            <a:fillRect/>
          </a:stretch>
        </p:blipFill>
        <p:spPr>
          <a:xfrm>
            <a:off x="389164" y="2275114"/>
            <a:ext cx="4413578" cy="262073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3000" y="2033596"/>
            <a:ext cx="3601811" cy="2790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773" y="2282598"/>
            <a:ext cx="8203457" cy="267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2D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신호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이미지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1/30</a:t>
            </a:r>
            <a:endParaRPr lang="en-US" altLang="ko-KR" sz="1400">
              <a:latin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926" y="1488424"/>
            <a:ext cx="4939961" cy="230272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085" y="4016828"/>
            <a:ext cx="5014017" cy="238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A4 용지(210x297mm)</ep:PresentationFormat>
  <ep:Paragraphs>107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2022-07-24T16:53:47.752</dcterms:modified>
  <cp:revision>70</cp:revision>
  <dc:title>PowerPoint 프레젠테이션</dc:title>
  <cp:version>1000.0000.01</cp:version>
</cp:coreProperties>
</file>