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1106" r:id="rId2"/>
    <p:sldId id="2170" r:id="rId3"/>
    <p:sldId id="2175" r:id="rId4"/>
    <p:sldId id="2174" r:id="rId5"/>
    <p:sldId id="2176" r:id="rId6"/>
    <p:sldId id="217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E52"/>
    <a:srgbClr val="FF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8CF39-953D-4D2E-8633-255F329A0A8E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E7469-11EA-466E-9556-60A5DA690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287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5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61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22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01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39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37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70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42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3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99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96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94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ewneek.co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직사각형 354">
            <a:extLst>
              <a:ext uri="{FF2B5EF4-FFF2-40B4-BE49-F238E27FC236}">
                <a16:creationId xmlns:a16="http://schemas.microsoft.com/office/drawing/2014/main" id="{EA83F9ED-4F6F-FDEB-4501-CC9EFE733F22}"/>
              </a:ext>
            </a:extLst>
          </p:cNvPr>
          <p:cNvSpPr/>
          <p:nvPr/>
        </p:nvSpPr>
        <p:spPr>
          <a:xfrm>
            <a:off x="3354767" y="5901528"/>
            <a:ext cx="5262976" cy="95647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2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멘토 신예진</a:t>
            </a:r>
            <a:endParaRPr lang="en-US" altLang="ko-KR" b="1" spc="-87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E1C18645-A5D3-0992-935C-28B9F02D5A7A}"/>
              </a:ext>
            </a:extLst>
          </p:cNvPr>
          <p:cNvGrpSpPr/>
          <p:nvPr/>
        </p:nvGrpSpPr>
        <p:grpSpPr>
          <a:xfrm>
            <a:off x="3959573" y="5296690"/>
            <a:ext cx="4658170" cy="604838"/>
            <a:chOff x="8447451" y="228600"/>
            <a:chExt cx="3301058" cy="428624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CD60A17B-0025-CC0B-8AE3-9A545D2546A0}"/>
                </a:ext>
              </a:extLst>
            </p:cNvPr>
            <p:cNvSpPr/>
            <p:nvPr/>
          </p:nvSpPr>
          <p:spPr>
            <a:xfrm>
              <a:off x="11277600" y="228600"/>
              <a:ext cx="470909" cy="428624"/>
            </a:xfrm>
            <a:prstGeom prst="round1Rect">
              <a:avLst>
                <a:gd name="adj" fmla="val 32677"/>
              </a:avLst>
            </a:prstGeom>
            <a:solidFill>
              <a:srgbClr val="FF4E52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FE375C-F756-BA23-7FB0-0EE8DC61BD30}"/>
                </a:ext>
              </a:extLst>
            </p:cNvPr>
            <p:cNvSpPr/>
            <p:nvPr/>
          </p:nvSpPr>
          <p:spPr>
            <a:xfrm>
              <a:off x="8447451" y="228600"/>
              <a:ext cx="2830145" cy="428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2" indent="0" algn="ctr" fontAlgn="auto">
                <a:lnSpc>
                  <a:spcPct val="120000"/>
                </a:lnSpc>
                <a:spcBef>
                  <a:spcPts val="261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b="1" spc="-87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4E5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풀스택</a:t>
              </a:r>
              <a:r>
                <a:rPr lang="ko-KR" altLang="en-US" sz="2800" b="1" spc="-87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4E5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87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4E5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백엔드</a:t>
              </a:r>
              <a:r>
                <a:rPr lang="ko-KR" altLang="en-US" sz="2800" b="1" spc="-87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4E5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800" b="1" spc="-87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4E5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9</a:t>
              </a:r>
              <a:r>
                <a:rPr lang="ko-KR" altLang="en-US" sz="2800" b="1" spc="-87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4E5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 과정</a:t>
              </a:r>
              <a:endParaRPr lang="en-US" altLang="ko-KR" sz="28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4E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EE4CA01-5ADD-9A4F-8069-7458D1DC1235}"/>
                </a:ext>
              </a:extLst>
            </p:cNvPr>
            <p:cNvGrpSpPr/>
            <p:nvPr/>
          </p:nvGrpSpPr>
          <p:grpSpPr>
            <a:xfrm>
              <a:off x="11391375" y="315201"/>
              <a:ext cx="252000" cy="252000"/>
              <a:chOff x="11391375" y="315201"/>
              <a:chExt cx="252000" cy="252000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03A85E5E-4CBC-C7AD-0E1C-39845B5EF5C8}"/>
                  </a:ext>
                </a:extLst>
              </p:cNvPr>
              <p:cNvSpPr/>
              <p:nvPr/>
            </p:nvSpPr>
            <p:spPr>
              <a:xfrm rot="18900000">
                <a:off x="11391375" y="423200"/>
                <a:ext cx="252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238EF975-8AB3-3EDB-95AC-88672DF0C513}"/>
                  </a:ext>
                </a:extLst>
              </p:cNvPr>
              <p:cNvSpPr/>
              <p:nvPr/>
            </p:nvSpPr>
            <p:spPr>
              <a:xfrm rot="2700000">
                <a:off x="11391377" y="423201"/>
                <a:ext cx="252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129" name="Group 4">
            <a:extLst>
              <a:ext uri="{FF2B5EF4-FFF2-40B4-BE49-F238E27FC236}">
                <a16:creationId xmlns:a16="http://schemas.microsoft.com/office/drawing/2014/main" id="{2F2E2F29-E229-7CB0-ED0A-1CEA72B25A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68200" y="1270001"/>
            <a:ext cx="4058382" cy="4026690"/>
            <a:chOff x="1663" y="0"/>
            <a:chExt cx="4354" cy="4320"/>
          </a:xfrm>
        </p:grpSpPr>
        <p:sp>
          <p:nvSpPr>
            <p:cNvPr id="131" name="Freeform 5">
              <a:extLst>
                <a:ext uri="{FF2B5EF4-FFF2-40B4-BE49-F238E27FC236}">
                  <a16:creationId xmlns:a16="http://schemas.microsoft.com/office/drawing/2014/main" id="{7D266A62-364E-E033-8C0C-D9051EBE5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" y="1912"/>
              <a:ext cx="4338" cy="2400"/>
            </a:xfrm>
            <a:custGeom>
              <a:avLst/>
              <a:gdLst>
                <a:gd name="T0" fmla="*/ 7897 w 8675"/>
                <a:gd name="T1" fmla="*/ 414 h 4799"/>
                <a:gd name="T2" fmla="*/ 8030 w 8675"/>
                <a:gd name="T3" fmla="*/ 446 h 4799"/>
                <a:gd name="T4" fmla="*/ 8099 w 8675"/>
                <a:gd name="T5" fmla="*/ 605 h 4799"/>
                <a:gd name="T6" fmla="*/ 8193 w 8675"/>
                <a:gd name="T7" fmla="*/ 939 h 4799"/>
                <a:gd name="T8" fmla="*/ 8363 w 8675"/>
                <a:gd name="T9" fmla="*/ 1225 h 4799"/>
                <a:gd name="T10" fmla="*/ 8445 w 8675"/>
                <a:gd name="T11" fmla="*/ 1563 h 4799"/>
                <a:gd name="T12" fmla="*/ 8652 w 8675"/>
                <a:gd name="T13" fmla="*/ 2885 h 4799"/>
                <a:gd name="T14" fmla="*/ 8663 w 8675"/>
                <a:gd name="T15" fmla="*/ 3395 h 4799"/>
                <a:gd name="T16" fmla="*/ 8569 w 8675"/>
                <a:gd name="T17" fmla="*/ 3789 h 4799"/>
                <a:gd name="T18" fmla="*/ 8369 w 8675"/>
                <a:gd name="T19" fmla="*/ 4226 h 4799"/>
                <a:gd name="T20" fmla="*/ 8124 w 8675"/>
                <a:gd name="T21" fmla="*/ 4474 h 4799"/>
                <a:gd name="T22" fmla="*/ 7967 w 8675"/>
                <a:gd name="T23" fmla="*/ 4521 h 4799"/>
                <a:gd name="T24" fmla="*/ 7608 w 8675"/>
                <a:gd name="T25" fmla="*/ 4440 h 4799"/>
                <a:gd name="T26" fmla="*/ 7178 w 8675"/>
                <a:gd name="T27" fmla="*/ 4181 h 4799"/>
                <a:gd name="T28" fmla="*/ 6730 w 8675"/>
                <a:gd name="T29" fmla="*/ 3722 h 4799"/>
                <a:gd name="T30" fmla="*/ 2253 w 8675"/>
                <a:gd name="T31" fmla="*/ 4799 h 4799"/>
                <a:gd name="T32" fmla="*/ 2303 w 8675"/>
                <a:gd name="T33" fmla="*/ 4009 h 4799"/>
                <a:gd name="T34" fmla="*/ 2053 w 8675"/>
                <a:gd name="T35" fmla="*/ 4311 h 4799"/>
                <a:gd name="T36" fmla="*/ 1518 w 8675"/>
                <a:gd name="T37" fmla="*/ 4523 h 4799"/>
                <a:gd name="T38" fmla="*/ 1106 w 8675"/>
                <a:gd name="T39" fmla="*/ 4541 h 4799"/>
                <a:gd name="T40" fmla="*/ 807 w 8675"/>
                <a:gd name="T41" fmla="*/ 4446 h 4799"/>
                <a:gd name="T42" fmla="*/ 581 w 8675"/>
                <a:gd name="T43" fmla="*/ 4276 h 4799"/>
                <a:gd name="T44" fmla="*/ 318 w 8675"/>
                <a:gd name="T45" fmla="*/ 3882 h 4799"/>
                <a:gd name="T46" fmla="*/ 180 w 8675"/>
                <a:gd name="T47" fmla="*/ 3496 h 4799"/>
                <a:gd name="T48" fmla="*/ 70 w 8675"/>
                <a:gd name="T49" fmla="*/ 2921 h 4799"/>
                <a:gd name="T50" fmla="*/ 12 w 8675"/>
                <a:gd name="T51" fmla="*/ 2689 h 4799"/>
                <a:gd name="T52" fmla="*/ 8 w 8675"/>
                <a:gd name="T53" fmla="*/ 1838 h 4799"/>
                <a:gd name="T54" fmla="*/ 34 w 8675"/>
                <a:gd name="T55" fmla="*/ 1552 h 4799"/>
                <a:gd name="T56" fmla="*/ 187 w 8675"/>
                <a:gd name="T57" fmla="*/ 1232 h 4799"/>
                <a:gd name="T58" fmla="*/ 266 w 8675"/>
                <a:gd name="T59" fmla="*/ 714 h 4799"/>
                <a:gd name="T60" fmla="*/ 368 w 8675"/>
                <a:gd name="T61" fmla="*/ 571 h 4799"/>
                <a:gd name="T62" fmla="*/ 470 w 8675"/>
                <a:gd name="T63" fmla="*/ 760 h 4799"/>
                <a:gd name="T64" fmla="*/ 921 w 8675"/>
                <a:gd name="T65" fmla="*/ 936 h 4799"/>
                <a:gd name="T66" fmla="*/ 1223 w 8675"/>
                <a:gd name="T67" fmla="*/ 949 h 4799"/>
                <a:gd name="T68" fmla="*/ 1301 w 8675"/>
                <a:gd name="T69" fmla="*/ 825 h 4799"/>
                <a:gd name="T70" fmla="*/ 1418 w 8675"/>
                <a:gd name="T71" fmla="*/ 901 h 4799"/>
                <a:gd name="T72" fmla="*/ 1428 w 8675"/>
                <a:gd name="T73" fmla="*/ 1093 h 4799"/>
                <a:gd name="T74" fmla="*/ 1440 w 8675"/>
                <a:gd name="T75" fmla="*/ 1541 h 4799"/>
                <a:gd name="T76" fmla="*/ 1630 w 8675"/>
                <a:gd name="T77" fmla="*/ 1631 h 4799"/>
                <a:gd name="T78" fmla="*/ 2196 w 8675"/>
                <a:gd name="T79" fmla="*/ 790 h 4799"/>
                <a:gd name="T80" fmla="*/ 2437 w 8675"/>
                <a:gd name="T81" fmla="*/ 597 h 4799"/>
                <a:gd name="T82" fmla="*/ 3088 w 8675"/>
                <a:gd name="T83" fmla="*/ 317 h 4799"/>
                <a:gd name="T84" fmla="*/ 3764 w 8675"/>
                <a:gd name="T85" fmla="*/ 42 h 4799"/>
                <a:gd name="T86" fmla="*/ 3932 w 8675"/>
                <a:gd name="T87" fmla="*/ 54 h 4799"/>
                <a:gd name="T88" fmla="*/ 3909 w 8675"/>
                <a:gd name="T89" fmla="*/ 113 h 4799"/>
                <a:gd name="T90" fmla="*/ 4139 w 8675"/>
                <a:gd name="T91" fmla="*/ 268 h 4799"/>
                <a:gd name="T92" fmla="*/ 4487 w 8675"/>
                <a:gd name="T93" fmla="*/ 383 h 4799"/>
                <a:gd name="T94" fmla="*/ 4799 w 8675"/>
                <a:gd name="T95" fmla="*/ 367 h 4799"/>
                <a:gd name="T96" fmla="*/ 5034 w 8675"/>
                <a:gd name="T97" fmla="*/ 256 h 4799"/>
                <a:gd name="T98" fmla="*/ 5173 w 8675"/>
                <a:gd name="T99" fmla="*/ 83 h 4799"/>
                <a:gd name="T100" fmla="*/ 5144 w 8675"/>
                <a:gd name="T101" fmla="*/ 19 h 4799"/>
                <a:gd name="T102" fmla="*/ 5369 w 8675"/>
                <a:gd name="T103" fmla="*/ 80 h 4799"/>
                <a:gd name="T104" fmla="*/ 6319 w 8675"/>
                <a:gd name="T105" fmla="*/ 535 h 4799"/>
                <a:gd name="T106" fmla="*/ 6694 w 8675"/>
                <a:gd name="T107" fmla="*/ 870 h 4799"/>
                <a:gd name="T108" fmla="*/ 7221 w 8675"/>
                <a:gd name="T109" fmla="*/ 1205 h 4799"/>
                <a:gd name="T110" fmla="*/ 7176 w 8675"/>
                <a:gd name="T111" fmla="*/ 860 h 4799"/>
                <a:gd name="T112" fmla="*/ 7229 w 8675"/>
                <a:gd name="T113" fmla="*/ 691 h 4799"/>
                <a:gd name="T114" fmla="*/ 7350 w 8675"/>
                <a:gd name="T115" fmla="*/ 683 h 4799"/>
                <a:gd name="T116" fmla="*/ 7595 w 8675"/>
                <a:gd name="T117" fmla="*/ 699 h 4799"/>
                <a:gd name="T118" fmla="*/ 7917 w 8675"/>
                <a:gd name="T119" fmla="*/ 561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75" h="4799">
                  <a:moveTo>
                    <a:pt x="7917" y="561"/>
                  </a:moveTo>
                  <a:lnTo>
                    <a:pt x="7915" y="558"/>
                  </a:lnTo>
                  <a:lnTo>
                    <a:pt x="7915" y="558"/>
                  </a:lnTo>
                  <a:lnTo>
                    <a:pt x="7908" y="523"/>
                  </a:lnTo>
                  <a:lnTo>
                    <a:pt x="7900" y="487"/>
                  </a:lnTo>
                  <a:lnTo>
                    <a:pt x="7895" y="452"/>
                  </a:lnTo>
                  <a:lnTo>
                    <a:pt x="7891" y="416"/>
                  </a:lnTo>
                  <a:lnTo>
                    <a:pt x="7891" y="416"/>
                  </a:lnTo>
                  <a:lnTo>
                    <a:pt x="7891" y="416"/>
                  </a:lnTo>
                  <a:lnTo>
                    <a:pt x="7897" y="414"/>
                  </a:lnTo>
                  <a:lnTo>
                    <a:pt x="7914" y="410"/>
                  </a:lnTo>
                  <a:lnTo>
                    <a:pt x="7924" y="409"/>
                  </a:lnTo>
                  <a:lnTo>
                    <a:pt x="7937" y="409"/>
                  </a:lnTo>
                  <a:lnTo>
                    <a:pt x="7951" y="409"/>
                  </a:lnTo>
                  <a:lnTo>
                    <a:pt x="7966" y="411"/>
                  </a:lnTo>
                  <a:lnTo>
                    <a:pt x="7982" y="416"/>
                  </a:lnTo>
                  <a:lnTo>
                    <a:pt x="7998" y="423"/>
                  </a:lnTo>
                  <a:lnTo>
                    <a:pt x="8014" y="433"/>
                  </a:lnTo>
                  <a:lnTo>
                    <a:pt x="8021" y="438"/>
                  </a:lnTo>
                  <a:lnTo>
                    <a:pt x="8030" y="446"/>
                  </a:lnTo>
                  <a:lnTo>
                    <a:pt x="8037" y="453"/>
                  </a:lnTo>
                  <a:lnTo>
                    <a:pt x="8044" y="462"/>
                  </a:lnTo>
                  <a:lnTo>
                    <a:pt x="8051" y="472"/>
                  </a:lnTo>
                  <a:lnTo>
                    <a:pt x="8058" y="482"/>
                  </a:lnTo>
                  <a:lnTo>
                    <a:pt x="8064" y="495"/>
                  </a:lnTo>
                  <a:lnTo>
                    <a:pt x="8070" y="508"/>
                  </a:lnTo>
                  <a:lnTo>
                    <a:pt x="8076" y="523"/>
                  </a:lnTo>
                  <a:lnTo>
                    <a:pt x="8080" y="538"/>
                  </a:lnTo>
                  <a:lnTo>
                    <a:pt x="8080" y="538"/>
                  </a:lnTo>
                  <a:lnTo>
                    <a:pt x="8099" y="605"/>
                  </a:lnTo>
                  <a:lnTo>
                    <a:pt x="8115" y="670"/>
                  </a:lnTo>
                  <a:lnTo>
                    <a:pt x="8128" y="731"/>
                  </a:lnTo>
                  <a:lnTo>
                    <a:pt x="8138" y="787"/>
                  </a:lnTo>
                  <a:lnTo>
                    <a:pt x="8147" y="835"/>
                  </a:lnTo>
                  <a:lnTo>
                    <a:pt x="8153" y="871"/>
                  </a:lnTo>
                  <a:lnTo>
                    <a:pt x="8156" y="904"/>
                  </a:lnTo>
                  <a:lnTo>
                    <a:pt x="8156" y="904"/>
                  </a:lnTo>
                  <a:lnTo>
                    <a:pt x="8167" y="912"/>
                  </a:lnTo>
                  <a:lnTo>
                    <a:pt x="8178" y="924"/>
                  </a:lnTo>
                  <a:lnTo>
                    <a:pt x="8193" y="939"/>
                  </a:lnTo>
                  <a:lnTo>
                    <a:pt x="8212" y="959"/>
                  </a:lnTo>
                  <a:lnTo>
                    <a:pt x="8232" y="985"/>
                  </a:lnTo>
                  <a:lnTo>
                    <a:pt x="8254" y="1016"/>
                  </a:lnTo>
                  <a:lnTo>
                    <a:pt x="8278" y="1052"/>
                  </a:lnTo>
                  <a:lnTo>
                    <a:pt x="8303" y="1095"/>
                  </a:lnTo>
                  <a:lnTo>
                    <a:pt x="8315" y="1117"/>
                  </a:lnTo>
                  <a:lnTo>
                    <a:pt x="8327" y="1142"/>
                  </a:lnTo>
                  <a:lnTo>
                    <a:pt x="8340" y="1168"/>
                  </a:lnTo>
                  <a:lnTo>
                    <a:pt x="8352" y="1197"/>
                  </a:lnTo>
                  <a:lnTo>
                    <a:pt x="8363" y="1225"/>
                  </a:lnTo>
                  <a:lnTo>
                    <a:pt x="8374" y="1256"/>
                  </a:lnTo>
                  <a:lnTo>
                    <a:pt x="8386" y="1289"/>
                  </a:lnTo>
                  <a:lnTo>
                    <a:pt x="8397" y="1323"/>
                  </a:lnTo>
                  <a:lnTo>
                    <a:pt x="8406" y="1359"/>
                  </a:lnTo>
                  <a:lnTo>
                    <a:pt x="8416" y="1396"/>
                  </a:lnTo>
                  <a:lnTo>
                    <a:pt x="8424" y="1435"/>
                  </a:lnTo>
                  <a:lnTo>
                    <a:pt x="8432" y="1476"/>
                  </a:lnTo>
                  <a:lnTo>
                    <a:pt x="8439" y="1519"/>
                  </a:lnTo>
                  <a:lnTo>
                    <a:pt x="8445" y="1563"/>
                  </a:lnTo>
                  <a:lnTo>
                    <a:pt x="8445" y="1563"/>
                  </a:lnTo>
                  <a:lnTo>
                    <a:pt x="8459" y="1659"/>
                  </a:lnTo>
                  <a:lnTo>
                    <a:pt x="8475" y="1765"/>
                  </a:lnTo>
                  <a:lnTo>
                    <a:pt x="8494" y="1876"/>
                  </a:lnTo>
                  <a:lnTo>
                    <a:pt x="8514" y="1996"/>
                  </a:lnTo>
                  <a:lnTo>
                    <a:pt x="8558" y="2246"/>
                  </a:lnTo>
                  <a:lnTo>
                    <a:pt x="8580" y="2376"/>
                  </a:lnTo>
                  <a:lnTo>
                    <a:pt x="8600" y="2506"/>
                  </a:lnTo>
                  <a:lnTo>
                    <a:pt x="8620" y="2636"/>
                  </a:lnTo>
                  <a:lnTo>
                    <a:pt x="8638" y="2761"/>
                  </a:lnTo>
                  <a:lnTo>
                    <a:pt x="8652" y="2885"/>
                  </a:lnTo>
                  <a:lnTo>
                    <a:pt x="8658" y="2945"/>
                  </a:lnTo>
                  <a:lnTo>
                    <a:pt x="8664" y="3003"/>
                  </a:lnTo>
                  <a:lnTo>
                    <a:pt x="8668" y="3059"/>
                  </a:lnTo>
                  <a:lnTo>
                    <a:pt x="8671" y="3115"/>
                  </a:lnTo>
                  <a:lnTo>
                    <a:pt x="8674" y="3167"/>
                  </a:lnTo>
                  <a:lnTo>
                    <a:pt x="8675" y="3218"/>
                  </a:lnTo>
                  <a:lnTo>
                    <a:pt x="8674" y="3267"/>
                  </a:lnTo>
                  <a:lnTo>
                    <a:pt x="8671" y="3312"/>
                  </a:lnTo>
                  <a:lnTo>
                    <a:pt x="8669" y="3354"/>
                  </a:lnTo>
                  <a:lnTo>
                    <a:pt x="8663" y="3395"/>
                  </a:lnTo>
                  <a:lnTo>
                    <a:pt x="8663" y="3395"/>
                  </a:lnTo>
                  <a:lnTo>
                    <a:pt x="8657" y="3435"/>
                  </a:lnTo>
                  <a:lnTo>
                    <a:pt x="8650" y="3475"/>
                  </a:lnTo>
                  <a:lnTo>
                    <a:pt x="8642" y="3518"/>
                  </a:lnTo>
                  <a:lnTo>
                    <a:pt x="8632" y="3561"/>
                  </a:lnTo>
                  <a:lnTo>
                    <a:pt x="8622" y="3606"/>
                  </a:lnTo>
                  <a:lnTo>
                    <a:pt x="8610" y="3651"/>
                  </a:lnTo>
                  <a:lnTo>
                    <a:pt x="8598" y="3696"/>
                  </a:lnTo>
                  <a:lnTo>
                    <a:pt x="8584" y="3742"/>
                  </a:lnTo>
                  <a:lnTo>
                    <a:pt x="8569" y="3789"/>
                  </a:lnTo>
                  <a:lnTo>
                    <a:pt x="8554" y="3835"/>
                  </a:lnTo>
                  <a:lnTo>
                    <a:pt x="8537" y="3881"/>
                  </a:lnTo>
                  <a:lnTo>
                    <a:pt x="8520" y="3927"/>
                  </a:lnTo>
                  <a:lnTo>
                    <a:pt x="8501" y="3973"/>
                  </a:lnTo>
                  <a:lnTo>
                    <a:pt x="8482" y="4018"/>
                  </a:lnTo>
                  <a:lnTo>
                    <a:pt x="8462" y="4061"/>
                  </a:lnTo>
                  <a:lnTo>
                    <a:pt x="8439" y="4104"/>
                  </a:lnTo>
                  <a:lnTo>
                    <a:pt x="8417" y="4147"/>
                  </a:lnTo>
                  <a:lnTo>
                    <a:pt x="8394" y="4187"/>
                  </a:lnTo>
                  <a:lnTo>
                    <a:pt x="8369" y="4226"/>
                  </a:lnTo>
                  <a:lnTo>
                    <a:pt x="8344" y="4264"/>
                  </a:lnTo>
                  <a:lnTo>
                    <a:pt x="8317" y="4300"/>
                  </a:lnTo>
                  <a:lnTo>
                    <a:pt x="8290" y="4333"/>
                  </a:lnTo>
                  <a:lnTo>
                    <a:pt x="8263" y="4365"/>
                  </a:lnTo>
                  <a:lnTo>
                    <a:pt x="8233" y="4394"/>
                  </a:lnTo>
                  <a:lnTo>
                    <a:pt x="8204" y="4421"/>
                  </a:lnTo>
                  <a:lnTo>
                    <a:pt x="8172" y="4445"/>
                  </a:lnTo>
                  <a:lnTo>
                    <a:pt x="8156" y="4455"/>
                  </a:lnTo>
                  <a:lnTo>
                    <a:pt x="8141" y="4465"/>
                  </a:lnTo>
                  <a:lnTo>
                    <a:pt x="8124" y="4474"/>
                  </a:lnTo>
                  <a:lnTo>
                    <a:pt x="8108" y="4484"/>
                  </a:lnTo>
                  <a:lnTo>
                    <a:pt x="8091" y="4491"/>
                  </a:lnTo>
                  <a:lnTo>
                    <a:pt x="8073" y="4498"/>
                  </a:lnTo>
                  <a:lnTo>
                    <a:pt x="8057" y="4504"/>
                  </a:lnTo>
                  <a:lnTo>
                    <a:pt x="8039" y="4509"/>
                  </a:lnTo>
                  <a:lnTo>
                    <a:pt x="8021" y="4513"/>
                  </a:lnTo>
                  <a:lnTo>
                    <a:pt x="8003" y="4517"/>
                  </a:lnTo>
                  <a:lnTo>
                    <a:pt x="7986" y="4519"/>
                  </a:lnTo>
                  <a:lnTo>
                    <a:pt x="7967" y="4521"/>
                  </a:lnTo>
                  <a:lnTo>
                    <a:pt x="7967" y="4521"/>
                  </a:lnTo>
                  <a:lnTo>
                    <a:pt x="7949" y="4522"/>
                  </a:lnTo>
                  <a:lnTo>
                    <a:pt x="7930" y="4522"/>
                  </a:lnTo>
                  <a:lnTo>
                    <a:pt x="7892" y="4519"/>
                  </a:lnTo>
                  <a:lnTo>
                    <a:pt x="7853" y="4515"/>
                  </a:lnTo>
                  <a:lnTo>
                    <a:pt x="7813" y="4508"/>
                  </a:lnTo>
                  <a:lnTo>
                    <a:pt x="7773" y="4498"/>
                  </a:lnTo>
                  <a:lnTo>
                    <a:pt x="7732" y="4486"/>
                  </a:lnTo>
                  <a:lnTo>
                    <a:pt x="7691" y="4473"/>
                  </a:lnTo>
                  <a:lnTo>
                    <a:pt x="7649" y="4457"/>
                  </a:lnTo>
                  <a:lnTo>
                    <a:pt x="7608" y="4440"/>
                  </a:lnTo>
                  <a:lnTo>
                    <a:pt x="7567" y="4421"/>
                  </a:lnTo>
                  <a:lnTo>
                    <a:pt x="7525" y="4401"/>
                  </a:lnTo>
                  <a:lnTo>
                    <a:pt x="7485" y="4379"/>
                  </a:lnTo>
                  <a:lnTo>
                    <a:pt x="7443" y="4357"/>
                  </a:lnTo>
                  <a:lnTo>
                    <a:pt x="7403" y="4333"/>
                  </a:lnTo>
                  <a:lnTo>
                    <a:pt x="7364" y="4308"/>
                  </a:lnTo>
                  <a:lnTo>
                    <a:pt x="7325" y="4283"/>
                  </a:lnTo>
                  <a:lnTo>
                    <a:pt x="7287" y="4258"/>
                  </a:lnTo>
                  <a:lnTo>
                    <a:pt x="7249" y="4232"/>
                  </a:lnTo>
                  <a:lnTo>
                    <a:pt x="7178" y="4181"/>
                  </a:lnTo>
                  <a:lnTo>
                    <a:pt x="7113" y="4130"/>
                  </a:lnTo>
                  <a:lnTo>
                    <a:pt x="7053" y="4080"/>
                  </a:lnTo>
                  <a:lnTo>
                    <a:pt x="6999" y="4034"/>
                  </a:lnTo>
                  <a:lnTo>
                    <a:pt x="6955" y="3993"/>
                  </a:lnTo>
                  <a:lnTo>
                    <a:pt x="6919" y="3956"/>
                  </a:lnTo>
                  <a:lnTo>
                    <a:pt x="6892" y="3926"/>
                  </a:lnTo>
                  <a:lnTo>
                    <a:pt x="6892" y="3926"/>
                  </a:lnTo>
                  <a:lnTo>
                    <a:pt x="6849" y="3874"/>
                  </a:lnTo>
                  <a:lnTo>
                    <a:pt x="6807" y="3821"/>
                  </a:lnTo>
                  <a:lnTo>
                    <a:pt x="6730" y="3722"/>
                  </a:lnTo>
                  <a:lnTo>
                    <a:pt x="6651" y="3620"/>
                  </a:lnTo>
                  <a:lnTo>
                    <a:pt x="6651" y="3620"/>
                  </a:lnTo>
                  <a:lnTo>
                    <a:pt x="6679" y="3840"/>
                  </a:lnTo>
                  <a:lnTo>
                    <a:pt x="6702" y="4052"/>
                  </a:lnTo>
                  <a:lnTo>
                    <a:pt x="6724" y="4251"/>
                  </a:lnTo>
                  <a:lnTo>
                    <a:pt x="6741" y="4430"/>
                  </a:lnTo>
                  <a:lnTo>
                    <a:pt x="6767" y="4699"/>
                  </a:lnTo>
                  <a:lnTo>
                    <a:pt x="6777" y="4799"/>
                  </a:lnTo>
                  <a:lnTo>
                    <a:pt x="2253" y="4799"/>
                  </a:lnTo>
                  <a:lnTo>
                    <a:pt x="2253" y="4799"/>
                  </a:lnTo>
                  <a:lnTo>
                    <a:pt x="2388" y="3741"/>
                  </a:lnTo>
                  <a:lnTo>
                    <a:pt x="2388" y="3741"/>
                  </a:lnTo>
                  <a:lnTo>
                    <a:pt x="2379" y="3786"/>
                  </a:lnTo>
                  <a:lnTo>
                    <a:pt x="2365" y="3836"/>
                  </a:lnTo>
                  <a:lnTo>
                    <a:pt x="2358" y="3863"/>
                  </a:lnTo>
                  <a:lnTo>
                    <a:pt x="2350" y="3891"/>
                  </a:lnTo>
                  <a:lnTo>
                    <a:pt x="2341" y="3919"/>
                  </a:lnTo>
                  <a:lnTo>
                    <a:pt x="2329" y="3949"/>
                  </a:lnTo>
                  <a:lnTo>
                    <a:pt x="2317" y="3978"/>
                  </a:lnTo>
                  <a:lnTo>
                    <a:pt x="2303" y="4009"/>
                  </a:lnTo>
                  <a:lnTo>
                    <a:pt x="2287" y="4040"/>
                  </a:lnTo>
                  <a:lnTo>
                    <a:pt x="2270" y="4071"/>
                  </a:lnTo>
                  <a:lnTo>
                    <a:pt x="2251" y="4102"/>
                  </a:lnTo>
                  <a:lnTo>
                    <a:pt x="2229" y="4133"/>
                  </a:lnTo>
                  <a:lnTo>
                    <a:pt x="2207" y="4164"/>
                  </a:lnTo>
                  <a:lnTo>
                    <a:pt x="2181" y="4194"/>
                  </a:lnTo>
                  <a:lnTo>
                    <a:pt x="2152" y="4224"/>
                  </a:lnTo>
                  <a:lnTo>
                    <a:pt x="2123" y="4254"/>
                  </a:lnTo>
                  <a:lnTo>
                    <a:pt x="2090" y="4283"/>
                  </a:lnTo>
                  <a:lnTo>
                    <a:pt x="2053" y="4311"/>
                  </a:lnTo>
                  <a:lnTo>
                    <a:pt x="2015" y="4338"/>
                  </a:lnTo>
                  <a:lnTo>
                    <a:pt x="1974" y="4364"/>
                  </a:lnTo>
                  <a:lnTo>
                    <a:pt x="1929" y="4390"/>
                  </a:lnTo>
                  <a:lnTo>
                    <a:pt x="1880" y="4414"/>
                  </a:lnTo>
                  <a:lnTo>
                    <a:pt x="1829" y="4436"/>
                  </a:lnTo>
                  <a:lnTo>
                    <a:pt x="1775" y="4457"/>
                  </a:lnTo>
                  <a:lnTo>
                    <a:pt x="1715" y="4477"/>
                  </a:lnTo>
                  <a:lnTo>
                    <a:pt x="1654" y="4493"/>
                  </a:lnTo>
                  <a:lnTo>
                    <a:pt x="1588" y="4509"/>
                  </a:lnTo>
                  <a:lnTo>
                    <a:pt x="1518" y="4523"/>
                  </a:lnTo>
                  <a:lnTo>
                    <a:pt x="1443" y="4535"/>
                  </a:lnTo>
                  <a:lnTo>
                    <a:pt x="1365" y="4543"/>
                  </a:lnTo>
                  <a:lnTo>
                    <a:pt x="1365" y="4543"/>
                  </a:lnTo>
                  <a:lnTo>
                    <a:pt x="1326" y="4547"/>
                  </a:lnTo>
                  <a:lnTo>
                    <a:pt x="1287" y="4549"/>
                  </a:lnTo>
                  <a:lnTo>
                    <a:pt x="1249" y="4549"/>
                  </a:lnTo>
                  <a:lnTo>
                    <a:pt x="1212" y="4549"/>
                  </a:lnTo>
                  <a:lnTo>
                    <a:pt x="1176" y="4548"/>
                  </a:lnTo>
                  <a:lnTo>
                    <a:pt x="1140" y="4544"/>
                  </a:lnTo>
                  <a:lnTo>
                    <a:pt x="1106" y="4541"/>
                  </a:lnTo>
                  <a:lnTo>
                    <a:pt x="1073" y="4535"/>
                  </a:lnTo>
                  <a:lnTo>
                    <a:pt x="1039" y="4529"/>
                  </a:lnTo>
                  <a:lnTo>
                    <a:pt x="1007" y="4522"/>
                  </a:lnTo>
                  <a:lnTo>
                    <a:pt x="977" y="4513"/>
                  </a:lnTo>
                  <a:lnTo>
                    <a:pt x="947" y="4504"/>
                  </a:lnTo>
                  <a:lnTo>
                    <a:pt x="918" y="4495"/>
                  </a:lnTo>
                  <a:lnTo>
                    <a:pt x="888" y="4484"/>
                  </a:lnTo>
                  <a:lnTo>
                    <a:pt x="861" y="4472"/>
                  </a:lnTo>
                  <a:lnTo>
                    <a:pt x="833" y="4459"/>
                  </a:lnTo>
                  <a:lnTo>
                    <a:pt x="807" y="4446"/>
                  </a:lnTo>
                  <a:lnTo>
                    <a:pt x="781" y="4432"/>
                  </a:lnTo>
                  <a:lnTo>
                    <a:pt x="756" y="4416"/>
                  </a:lnTo>
                  <a:lnTo>
                    <a:pt x="732" y="4401"/>
                  </a:lnTo>
                  <a:lnTo>
                    <a:pt x="708" y="4384"/>
                  </a:lnTo>
                  <a:lnTo>
                    <a:pt x="685" y="4368"/>
                  </a:lnTo>
                  <a:lnTo>
                    <a:pt x="663" y="4351"/>
                  </a:lnTo>
                  <a:lnTo>
                    <a:pt x="642" y="4333"/>
                  </a:lnTo>
                  <a:lnTo>
                    <a:pt x="622" y="4314"/>
                  </a:lnTo>
                  <a:lnTo>
                    <a:pt x="601" y="4296"/>
                  </a:lnTo>
                  <a:lnTo>
                    <a:pt x="581" y="4276"/>
                  </a:lnTo>
                  <a:lnTo>
                    <a:pt x="562" y="4257"/>
                  </a:lnTo>
                  <a:lnTo>
                    <a:pt x="527" y="4217"/>
                  </a:lnTo>
                  <a:lnTo>
                    <a:pt x="494" y="4175"/>
                  </a:lnTo>
                  <a:lnTo>
                    <a:pt x="462" y="4134"/>
                  </a:lnTo>
                  <a:lnTo>
                    <a:pt x="433" y="4091"/>
                  </a:lnTo>
                  <a:lnTo>
                    <a:pt x="406" y="4050"/>
                  </a:lnTo>
                  <a:lnTo>
                    <a:pt x="381" y="4007"/>
                  </a:lnTo>
                  <a:lnTo>
                    <a:pt x="359" y="3964"/>
                  </a:lnTo>
                  <a:lnTo>
                    <a:pt x="337" y="3923"/>
                  </a:lnTo>
                  <a:lnTo>
                    <a:pt x="318" y="3882"/>
                  </a:lnTo>
                  <a:lnTo>
                    <a:pt x="301" y="3843"/>
                  </a:lnTo>
                  <a:lnTo>
                    <a:pt x="285" y="3805"/>
                  </a:lnTo>
                  <a:lnTo>
                    <a:pt x="271" y="3770"/>
                  </a:lnTo>
                  <a:lnTo>
                    <a:pt x="246" y="3706"/>
                  </a:lnTo>
                  <a:lnTo>
                    <a:pt x="227" y="3651"/>
                  </a:lnTo>
                  <a:lnTo>
                    <a:pt x="212" y="3610"/>
                  </a:lnTo>
                  <a:lnTo>
                    <a:pt x="212" y="3610"/>
                  </a:lnTo>
                  <a:lnTo>
                    <a:pt x="200" y="3575"/>
                  </a:lnTo>
                  <a:lnTo>
                    <a:pt x="189" y="3536"/>
                  </a:lnTo>
                  <a:lnTo>
                    <a:pt x="180" y="3496"/>
                  </a:lnTo>
                  <a:lnTo>
                    <a:pt x="172" y="3452"/>
                  </a:lnTo>
                  <a:lnTo>
                    <a:pt x="165" y="3405"/>
                  </a:lnTo>
                  <a:lnTo>
                    <a:pt x="157" y="3358"/>
                  </a:lnTo>
                  <a:lnTo>
                    <a:pt x="143" y="3261"/>
                  </a:lnTo>
                  <a:lnTo>
                    <a:pt x="128" y="3160"/>
                  </a:lnTo>
                  <a:lnTo>
                    <a:pt x="118" y="3110"/>
                  </a:lnTo>
                  <a:lnTo>
                    <a:pt x="109" y="3061"/>
                  </a:lnTo>
                  <a:lnTo>
                    <a:pt x="97" y="3013"/>
                  </a:lnTo>
                  <a:lnTo>
                    <a:pt x="85" y="2967"/>
                  </a:lnTo>
                  <a:lnTo>
                    <a:pt x="70" y="2921"/>
                  </a:lnTo>
                  <a:lnTo>
                    <a:pt x="63" y="2899"/>
                  </a:lnTo>
                  <a:lnTo>
                    <a:pt x="53" y="2878"/>
                  </a:lnTo>
                  <a:lnTo>
                    <a:pt x="53" y="2878"/>
                  </a:lnTo>
                  <a:lnTo>
                    <a:pt x="45" y="2856"/>
                  </a:lnTo>
                  <a:lnTo>
                    <a:pt x="38" y="2832"/>
                  </a:lnTo>
                  <a:lnTo>
                    <a:pt x="31" y="2806"/>
                  </a:lnTo>
                  <a:lnTo>
                    <a:pt x="25" y="2779"/>
                  </a:lnTo>
                  <a:lnTo>
                    <a:pt x="20" y="2751"/>
                  </a:lnTo>
                  <a:lnTo>
                    <a:pt x="15" y="2720"/>
                  </a:lnTo>
                  <a:lnTo>
                    <a:pt x="12" y="2689"/>
                  </a:lnTo>
                  <a:lnTo>
                    <a:pt x="8" y="2656"/>
                  </a:lnTo>
                  <a:lnTo>
                    <a:pt x="3" y="2587"/>
                  </a:lnTo>
                  <a:lnTo>
                    <a:pt x="1" y="2515"/>
                  </a:lnTo>
                  <a:lnTo>
                    <a:pt x="0" y="2439"/>
                  </a:lnTo>
                  <a:lnTo>
                    <a:pt x="0" y="2361"/>
                  </a:lnTo>
                  <a:lnTo>
                    <a:pt x="2" y="2204"/>
                  </a:lnTo>
                  <a:lnTo>
                    <a:pt x="6" y="2049"/>
                  </a:lnTo>
                  <a:lnTo>
                    <a:pt x="8" y="1976"/>
                  </a:lnTo>
                  <a:lnTo>
                    <a:pt x="8" y="1905"/>
                  </a:lnTo>
                  <a:lnTo>
                    <a:pt x="8" y="1838"/>
                  </a:lnTo>
                  <a:lnTo>
                    <a:pt x="6" y="1777"/>
                  </a:lnTo>
                  <a:lnTo>
                    <a:pt x="6" y="1777"/>
                  </a:lnTo>
                  <a:lnTo>
                    <a:pt x="6" y="1748"/>
                  </a:lnTo>
                  <a:lnTo>
                    <a:pt x="6" y="1719"/>
                  </a:lnTo>
                  <a:lnTo>
                    <a:pt x="8" y="1690"/>
                  </a:lnTo>
                  <a:lnTo>
                    <a:pt x="12" y="1662"/>
                  </a:lnTo>
                  <a:lnTo>
                    <a:pt x="15" y="1633"/>
                  </a:lnTo>
                  <a:lnTo>
                    <a:pt x="21" y="1606"/>
                  </a:lnTo>
                  <a:lnTo>
                    <a:pt x="27" y="1579"/>
                  </a:lnTo>
                  <a:lnTo>
                    <a:pt x="34" y="1552"/>
                  </a:lnTo>
                  <a:lnTo>
                    <a:pt x="41" y="1526"/>
                  </a:lnTo>
                  <a:lnTo>
                    <a:pt x="50" y="1500"/>
                  </a:lnTo>
                  <a:lnTo>
                    <a:pt x="59" y="1475"/>
                  </a:lnTo>
                  <a:lnTo>
                    <a:pt x="69" y="1452"/>
                  </a:lnTo>
                  <a:lnTo>
                    <a:pt x="89" y="1405"/>
                  </a:lnTo>
                  <a:lnTo>
                    <a:pt x="109" y="1363"/>
                  </a:lnTo>
                  <a:lnTo>
                    <a:pt x="130" y="1323"/>
                  </a:lnTo>
                  <a:lnTo>
                    <a:pt x="150" y="1289"/>
                  </a:lnTo>
                  <a:lnTo>
                    <a:pt x="169" y="1258"/>
                  </a:lnTo>
                  <a:lnTo>
                    <a:pt x="187" y="1232"/>
                  </a:lnTo>
                  <a:lnTo>
                    <a:pt x="213" y="1197"/>
                  </a:lnTo>
                  <a:lnTo>
                    <a:pt x="223" y="1183"/>
                  </a:lnTo>
                  <a:lnTo>
                    <a:pt x="223" y="1183"/>
                  </a:lnTo>
                  <a:lnTo>
                    <a:pt x="226" y="1127"/>
                  </a:lnTo>
                  <a:lnTo>
                    <a:pt x="236" y="994"/>
                  </a:lnTo>
                  <a:lnTo>
                    <a:pt x="243" y="915"/>
                  </a:lnTo>
                  <a:lnTo>
                    <a:pt x="250" y="837"/>
                  </a:lnTo>
                  <a:lnTo>
                    <a:pt x="258" y="768"/>
                  </a:lnTo>
                  <a:lnTo>
                    <a:pt x="263" y="739"/>
                  </a:lnTo>
                  <a:lnTo>
                    <a:pt x="266" y="714"/>
                  </a:lnTo>
                  <a:lnTo>
                    <a:pt x="266" y="714"/>
                  </a:lnTo>
                  <a:lnTo>
                    <a:pt x="272" y="692"/>
                  </a:lnTo>
                  <a:lnTo>
                    <a:pt x="281" y="672"/>
                  </a:lnTo>
                  <a:lnTo>
                    <a:pt x="290" y="653"/>
                  </a:lnTo>
                  <a:lnTo>
                    <a:pt x="302" y="637"/>
                  </a:lnTo>
                  <a:lnTo>
                    <a:pt x="314" y="621"/>
                  </a:lnTo>
                  <a:lnTo>
                    <a:pt x="327" y="606"/>
                  </a:lnTo>
                  <a:lnTo>
                    <a:pt x="341" y="593"/>
                  </a:lnTo>
                  <a:lnTo>
                    <a:pt x="355" y="582"/>
                  </a:lnTo>
                  <a:lnTo>
                    <a:pt x="368" y="571"/>
                  </a:lnTo>
                  <a:lnTo>
                    <a:pt x="381" y="563"/>
                  </a:lnTo>
                  <a:lnTo>
                    <a:pt x="404" y="549"/>
                  </a:lnTo>
                  <a:lnTo>
                    <a:pt x="419" y="540"/>
                  </a:lnTo>
                  <a:lnTo>
                    <a:pt x="425" y="538"/>
                  </a:lnTo>
                  <a:lnTo>
                    <a:pt x="425" y="538"/>
                  </a:lnTo>
                  <a:lnTo>
                    <a:pt x="438" y="596"/>
                  </a:lnTo>
                  <a:lnTo>
                    <a:pt x="451" y="652"/>
                  </a:lnTo>
                  <a:lnTo>
                    <a:pt x="462" y="707"/>
                  </a:lnTo>
                  <a:lnTo>
                    <a:pt x="470" y="760"/>
                  </a:lnTo>
                  <a:lnTo>
                    <a:pt x="470" y="760"/>
                  </a:lnTo>
                  <a:lnTo>
                    <a:pt x="517" y="785"/>
                  </a:lnTo>
                  <a:lnTo>
                    <a:pt x="574" y="812"/>
                  </a:lnTo>
                  <a:lnTo>
                    <a:pt x="637" y="841"/>
                  </a:lnTo>
                  <a:lnTo>
                    <a:pt x="706" y="869"/>
                  </a:lnTo>
                  <a:lnTo>
                    <a:pt x="741" y="882"/>
                  </a:lnTo>
                  <a:lnTo>
                    <a:pt x="777" y="895"/>
                  </a:lnTo>
                  <a:lnTo>
                    <a:pt x="813" y="907"/>
                  </a:lnTo>
                  <a:lnTo>
                    <a:pt x="849" y="918"/>
                  </a:lnTo>
                  <a:lnTo>
                    <a:pt x="886" y="927"/>
                  </a:lnTo>
                  <a:lnTo>
                    <a:pt x="921" y="936"/>
                  </a:lnTo>
                  <a:lnTo>
                    <a:pt x="957" y="943"/>
                  </a:lnTo>
                  <a:lnTo>
                    <a:pt x="991" y="947"/>
                  </a:lnTo>
                  <a:lnTo>
                    <a:pt x="991" y="947"/>
                  </a:lnTo>
                  <a:lnTo>
                    <a:pt x="1034" y="951"/>
                  </a:lnTo>
                  <a:lnTo>
                    <a:pt x="1071" y="953"/>
                  </a:lnTo>
                  <a:lnTo>
                    <a:pt x="1108" y="955"/>
                  </a:lnTo>
                  <a:lnTo>
                    <a:pt x="1140" y="955"/>
                  </a:lnTo>
                  <a:lnTo>
                    <a:pt x="1171" y="953"/>
                  </a:lnTo>
                  <a:lnTo>
                    <a:pt x="1198" y="951"/>
                  </a:lnTo>
                  <a:lnTo>
                    <a:pt x="1223" y="949"/>
                  </a:lnTo>
                  <a:lnTo>
                    <a:pt x="1244" y="945"/>
                  </a:lnTo>
                  <a:lnTo>
                    <a:pt x="1244" y="945"/>
                  </a:lnTo>
                  <a:lnTo>
                    <a:pt x="1253" y="913"/>
                  </a:lnTo>
                  <a:lnTo>
                    <a:pt x="1258" y="882"/>
                  </a:lnTo>
                  <a:lnTo>
                    <a:pt x="1262" y="851"/>
                  </a:lnTo>
                  <a:lnTo>
                    <a:pt x="1263" y="820"/>
                  </a:lnTo>
                  <a:lnTo>
                    <a:pt x="1263" y="820"/>
                  </a:lnTo>
                  <a:lnTo>
                    <a:pt x="1270" y="822"/>
                  </a:lnTo>
                  <a:lnTo>
                    <a:pt x="1288" y="823"/>
                  </a:lnTo>
                  <a:lnTo>
                    <a:pt x="1301" y="825"/>
                  </a:lnTo>
                  <a:lnTo>
                    <a:pt x="1315" y="828"/>
                  </a:lnTo>
                  <a:lnTo>
                    <a:pt x="1330" y="832"/>
                  </a:lnTo>
                  <a:lnTo>
                    <a:pt x="1345" y="838"/>
                  </a:lnTo>
                  <a:lnTo>
                    <a:pt x="1360" y="844"/>
                  </a:lnTo>
                  <a:lnTo>
                    <a:pt x="1376" y="854"/>
                  </a:lnTo>
                  <a:lnTo>
                    <a:pt x="1390" y="864"/>
                  </a:lnTo>
                  <a:lnTo>
                    <a:pt x="1403" y="877"/>
                  </a:lnTo>
                  <a:lnTo>
                    <a:pt x="1409" y="885"/>
                  </a:lnTo>
                  <a:lnTo>
                    <a:pt x="1414" y="893"/>
                  </a:lnTo>
                  <a:lnTo>
                    <a:pt x="1418" y="901"/>
                  </a:lnTo>
                  <a:lnTo>
                    <a:pt x="1423" y="911"/>
                  </a:lnTo>
                  <a:lnTo>
                    <a:pt x="1427" y="920"/>
                  </a:lnTo>
                  <a:lnTo>
                    <a:pt x="1429" y="931"/>
                  </a:lnTo>
                  <a:lnTo>
                    <a:pt x="1431" y="943"/>
                  </a:lnTo>
                  <a:lnTo>
                    <a:pt x="1433" y="955"/>
                  </a:lnTo>
                  <a:lnTo>
                    <a:pt x="1433" y="955"/>
                  </a:lnTo>
                  <a:lnTo>
                    <a:pt x="1434" y="983"/>
                  </a:lnTo>
                  <a:lnTo>
                    <a:pt x="1433" y="1016"/>
                  </a:lnTo>
                  <a:lnTo>
                    <a:pt x="1431" y="1053"/>
                  </a:lnTo>
                  <a:lnTo>
                    <a:pt x="1428" y="1093"/>
                  </a:lnTo>
                  <a:lnTo>
                    <a:pt x="1420" y="1179"/>
                  </a:lnTo>
                  <a:lnTo>
                    <a:pt x="1409" y="1267"/>
                  </a:lnTo>
                  <a:lnTo>
                    <a:pt x="1398" y="1348"/>
                  </a:lnTo>
                  <a:lnTo>
                    <a:pt x="1389" y="1415"/>
                  </a:lnTo>
                  <a:lnTo>
                    <a:pt x="1379" y="1478"/>
                  </a:lnTo>
                  <a:lnTo>
                    <a:pt x="1379" y="1478"/>
                  </a:lnTo>
                  <a:lnTo>
                    <a:pt x="1384" y="1481"/>
                  </a:lnTo>
                  <a:lnTo>
                    <a:pt x="1397" y="1493"/>
                  </a:lnTo>
                  <a:lnTo>
                    <a:pt x="1416" y="1513"/>
                  </a:lnTo>
                  <a:lnTo>
                    <a:pt x="1440" y="1541"/>
                  </a:lnTo>
                  <a:lnTo>
                    <a:pt x="1454" y="1558"/>
                  </a:lnTo>
                  <a:lnTo>
                    <a:pt x="1468" y="1579"/>
                  </a:lnTo>
                  <a:lnTo>
                    <a:pt x="1482" y="1600"/>
                  </a:lnTo>
                  <a:lnTo>
                    <a:pt x="1498" y="1625"/>
                  </a:lnTo>
                  <a:lnTo>
                    <a:pt x="1513" y="1651"/>
                  </a:lnTo>
                  <a:lnTo>
                    <a:pt x="1530" y="1681"/>
                  </a:lnTo>
                  <a:lnTo>
                    <a:pt x="1545" y="1713"/>
                  </a:lnTo>
                  <a:lnTo>
                    <a:pt x="1560" y="1747"/>
                  </a:lnTo>
                  <a:lnTo>
                    <a:pt x="1560" y="1747"/>
                  </a:lnTo>
                  <a:lnTo>
                    <a:pt x="1630" y="1631"/>
                  </a:lnTo>
                  <a:lnTo>
                    <a:pt x="1705" y="1510"/>
                  </a:lnTo>
                  <a:lnTo>
                    <a:pt x="1797" y="1361"/>
                  </a:lnTo>
                  <a:lnTo>
                    <a:pt x="1849" y="1282"/>
                  </a:lnTo>
                  <a:lnTo>
                    <a:pt x="1903" y="1200"/>
                  </a:lnTo>
                  <a:lnTo>
                    <a:pt x="1957" y="1118"/>
                  </a:lnTo>
                  <a:lnTo>
                    <a:pt x="2011" y="1038"/>
                  </a:lnTo>
                  <a:lnTo>
                    <a:pt x="2066" y="960"/>
                  </a:lnTo>
                  <a:lnTo>
                    <a:pt x="2120" y="888"/>
                  </a:lnTo>
                  <a:lnTo>
                    <a:pt x="2171" y="820"/>
                  </a:lnTo>
                  <a:lnTo>
                    <a:pt x="2196" y="790"/>
                  </a:lnTo>
                  <a:lnTo>
                    <a:pt x="2221" y="761"/>
                  </a:lnTo>
                  <a:lnTo>
                    <a:pt x="2221" y="761"/>
                  </a:lnTo>
                  <a:lnTo>
                    <a:pt x="2233" y="748"/>
                  </a:lnTo>
                  <a:lnTo>
                    <a:pt x="2247" y="734"/>
                  </a:lnTo>
                  <a:lnTo>
                    <a:pt x="2261" y="720"/>
                  </a:lnTo>
                  <a:lnTo>
                    <a:pt x="2278" y="707"/>
                  </a:lnTo>
                  <a:lnTo>
                    <a:pt x="2312" y="679"/>
                  </a:lnTo>
                  <a:lnTo>
                    <a:pt x="2350" y="652"/>
                  </a:lnTo>
                  <a:lnTo>
                    <a:pt x="2393" y="625"/>
                  </a:lnTo>
                  <a:lnTo>
                    <a:pt x="2437" y="597"/>
                  </a:lnTo>
                  <a:lnTo>
                    <a:pt x="2485" y="571"/>
                  </a:lnTo>
                  <a:lnTo>
                    <a:pt x="2535" y="545"/>
                  </a:lnTo>
                  <a:lnTo>
                    <a:pt x="2587" y="520"/>
                  </a:lnTo>
                  <a:lnTo>
                    <a:pt x="2640" y="494"/>
                  </a:lnTo>
                  <a:lnTo>
                    <a:pt x="2695" y="470"/>
                  </a:lnTo>
                  <a:lnTo>
                    <a:pt x="2751" y="446"/>
                  </a:lnTo>
                  <a:lnTo>
                    <a:pt x="2807" y="423"/>
                  </a:lnTo>
                  <a:lnTo>
                    <a:pt x="2864" y="401"/>
                  </a:lnTo>
                  <a:lnTo>
                    <a:pt x="2978" y="357"/>
                  </a:lnTo>
                  <a:lnTo>
                    <a:pt x="3088" y="317"/>
                  </a:lnTo>
                  <a:lnTo>
                    <a:pt x="3192" y="282"/>
                  </a:lnTo>
                  <a:lnTo>
                    <a:pt x="3288" y="250"/>
                  </a:lnTo>
                  <a:lnTo>
                    <a:pt x="3373" y="224"/>
                  </a:lnTo>
                  <a:lnTo>
                    <a:pt x="3497" y="186"/>
                  </a:lnTo>
                  <a:lnTo>
                    <a:pt x="3544" y="173"/>
                  </a:lnTo>
                  <a:lnTo>
                    <a:pt x="3544" y="173"/>
                  </a:lnTo>
                  <a:lnTo>
                    <a:pt x="3723" y="64"/>
                  </a:lnTo>
                  <a:lnTo>
                    <a:pt x="3723" y="64"/>
                  </a:lnTo>
                  <a:lnTo>
                    <a:pt x="3745" y="52"/>
                  </a:lnTo>
                  <a:lnTo>
                    <a:pt x="3764" y="42"/>
                  </a:lnTo>
                  <a:lnTo>
                    <a:pt x="3784" y="34"/>
                  </a:lnTo>
                  <a:lnTo>
                    <a:pt x="3803" y="26"/>
                  </a:lnTo>
                  <a:lnTo>
                    <a:pt x="3821" y="20"/>
                  </a:lnTo>
                  <a:lnTo>
                    <a:pt x="3838" y="15"/>
                  </a:lnTo>
                  <a:lnTo>
                    <a:pt x="3869" y="7"/>
                  </a:lnTo>
                  <a:lnTo>
                    <a:pt x="3895" y="2"/>
                  </a:lnTo>
                  <a:lnTo>
                    <a:pt x="3915" y="1"/>
                  </a:lnTo>
                  <a:lnTo>
                    <a:pt x="3933" y="0"/>
                  </a:lnTo>
                  <a:lnTo>
                    <a:pt x="3932" y="54"/>
                  </a:lnTo>
                  <a:lnTo>
                    <a:pt x="3932" y="54"/>
                  </a:lnTo>
                  <a:lnTo>
                    <a:pt x="3926" y="59"/>
                  </a:lnTo>
                  <a:lnTo>
                    <a:pt x="3919" y="65"/>
                  </a:lnTo>
                  <a:lnTo>
                    <a:pt x="3912" y="72"/>
                  </a:lnTo>
                  <a:lnTo>
                    <a:pt x="3909" y="77"/>
                  </a:lnTo>
                  <a:lnTo>
                    <a:pt x="3907" y="81"/>
                  </a:lnTo>
                  <a:lnTo>
                    <a:pt x="3905" y="86"/>
                  </a:lnTo>
                  <a:lnTo>
                    <a:pt x="3905" y="92"/>
                  </a:lnTo>
                  <a:lnTo>
                    <a:pt x="3905" y="99"/>
                  </a:lnTo>
                  <a:lnTo>
                    <a:pt x="3906" y="106"/>
                  </a:lnTo>
                  <a:lnTo>
                    <a:pt x="3909" y="113"/>
                  </a:lnTo>
                  <a:lnTo>
                    <a:pt x="3913" y="121"/>
                  </a:lnTo>
                  <a:lnTo>
                    <a:pt x="3913" y="121"/>
                  </a:lnTo>
                  <a:lnTo>
                    <a:pt x="3918" y="125"/>
                  </a:lnTo>
                  <a:lnTo>
                    <a:pt x="3924" y="131"/>
                  </a:lnTo>
                  <a:lnTo>
                    <a:pt x="3941" y="148"/>
                  </a:lnTo>
                  <a:lnTo>
                    <a:pt x="3967" y="167"/>
                  </a:lnTo>
                  <a:lnTo>
                    <a:pt x="4002" y="189"/>
                  </a:lnTo>
                  <a:lnTo>
                    <a:pt x="4042" y="214"/>
                  </a:lnTo>
                  <a:lnTo>
                    <a:pt x="4088" y="242"/>
                  </a:lnTo>
                  <a:lnTo>
                    <a:pt x="4139" y="268"/>
                  </a:lnTo>
                  <a:lnTo>
                    <a:pt x="4195" y="294"/>
                  </a:lnTo>
                  <a:lnTo>
                    <a:pt x="4224" y="307"/>
                  </a:lnTo>
                  <a:lnTo>
                    <a:pt x="4255" y="319"/>
                  </a:lnTo>
                  <a:lnTo>
                    <a:pt x="4287" y="331"/>
                  </a:lnTo>
                  <a:lnTo>
                    <a:pt x="4319" y="342"/>
                  </a:lnTo>
                  <a:lnTo>
                    <a:pt x="4351" y="352"/>
                  </a:lnTo>
                  <a:lnTo>
                    <a:pt x="4384" y="361"/>
                  </a:lnTo>
                  <a:lnTo>
                    <a:pt x="4418" y="370"/>
                  </a:lnTo>
                  <a:lnTo>
                    <a:pt x="4453" y="377"/>
                  </a:lnTo>
                  <a:lnTo>
                    <a:pt x="4487" y="383"/>
                  </a:lnTo>
                  <a:lnTo>
                    <a:pt x="4523" y="387"/>
                  </a:lnTo>
                  <a:lnTo>
                    <a:pt x="4557" y="391"/>
                  </a:lnTo>
                  <a:lnTo>
                    <a:pt x="4593" y="393"/>
                  </a:lnTo>
                  <a:lnTo>
                    <a:pt x="4628" y="393"/>
                  </a:lnTo>
                  <a:lnTo>
                    <a:pt x="4662" y="391"/>
                  </a:lnTo>
                  <a:lnTo>
                    <a:pt x="4698" y="387"/>
                  </a:lnTo>
                  <a:lnTo>
                    <a:pt x="4732" y="382"/>
                  </a:lnTo>
                  <a:lnTo>
                    <a:pt x="4732" y="382"/>
                  </a:lnTo>
                  <a:lnTo>
                    <a:pt x="4767" y="374"/>
                  </a:lnTo>
                  <a:lnTo>
                    <a:pt x="4799" y="367"/>
                  </a:lnTo>
                  <a:lnTo>
                    <a:pt x="4829" y="358"/>
                  </a:lnTo>
                  <a:lnTo>
                    <a:pt x="4858" y="348"/>
                  </a:lnTo>
                  <a:lnTo>
                    <a:pt x="4885" y="339"/>
                  </a:lnTo>
                  <a:lnTo>
                    <a:pt x="4911" y="328"/>
                  </a:lnTo>
                  <a:lnTo>
                    <a:pt x="4935" y="316"/>
                  </a:lnTo>
                  <a:lnTo>
                    <a:pt x="4957" y="306"/>
                  </a:lnTo>
                  <a:lnTo>
                    <a:pt x="4978" y="294"/>
                  </a:lnTo>
                  <a:lnTo>
                    <a:pt x="4999" y="281"/>
                  </a:lnTo>
                  <a:lnTo>
                    <a:pt x="5018" y="269"/>
                  </a:lnTo>
                  <a:lnTo>
                    <a:pt x="5034" y="256"/>
                  </a:lnTo>
                  <a:lnTo>
                    <a:pt x="5051" y="244"/>
                  </a:lnTo>
                  <a:lnTo>
                    <a:pt x="5065" y="231"/>
                  </a:lnTo>
                  <a:lnTo>
                    <a:pt x="5091" y="206"/>
                  </a:lnTo>
                  <a:lnTo>
                    <a:pt x="5113" y="181"/>
                  </a:lnTo>
                  <a:lnTo>
                    <a:pt x="5131" y="158"/>
                  </a:lnTo>
                  <a:lnTo>
                    <a:pt x="5145" y="138"/>
                  </a:lnTo>
                  <a:lnTo>
                    <a:pt x="5156" y="119"/>
                  </a:lnTo>
                  <a:lnTo>
                    <a:pt x="5164" y="104"/>
                  </a:lnTo>
                  <a:lnTo>
                    <a:pt x="5169" y="93"/>
                  </a:lnTo>
                  <a:lnTo>
                    <a:pt x="5173" y="83"/>
                  </a:lnTo>
                  <a:lnTo>
                    <a:pt x="5173" y="83"/>
                  </a:lnTo>
                  <a:lnTo>
                    <a:pt x="5169" y="81"/>
                  </a:lnTo>
                  <a:lnTo>
                    <a:pt x="5166" y="78"/>
                  </a:lnTo>
                  <a:lnTo>
                    <a:pt x="5161" y="73"/>
                  </a:lnTo>
                  <a:lnTo>
                    <a:pt x="5156" y="67"/>
                  </a:lnTo>
                  <a:lnTo>
                    <a:pt x="5151" y="59"/>
                  </a:lnTo>
                  <a:lnTo>
                    <a:pt x="5148" y="48"/>
                  </a:lnTo>
                  <a:lnTo>
                    <a:pt x="5144" y="35"/>
                  </a:lnTo>
                  <a:lnTo>
                    <a:pt x="5144" y="35"/>
                  </a:lnTo>
                  <a:lnTo>
                    <a:pt x="5144" y="19"/>
                  </a:lnTo>
                  <a:lnTo>
                    <a:pt x="5144" y="19"/>
                  </a:lnTo>
                  <a:lnTo>
                    <a:pt x="5169" y="22"/>
                  </a:lnTo>
                  <a:lnTo>
                    <a:pt x="5195" y="26"/>
                  </a:lnTo>
                  <a:lnTo>
                    <a:pt x="5229" y="32"/>
                  </a:lnTo>
                  <a:lnTo>
                    <a:pt x="5266" y="40"/>
                  </a:lnTo>
                  <a:lnTo>
                    <a:pt x="5303" y="51"/>
                  </a:lnTo>
                  <a:lnTo>
                    <a:pt x="5322" y="58"/>
                  </a:lnTo>
                  <a:lnTo>
                    <a:pt x="5338" y="65"/>
                  </a:lnTo>
                  <a:lnTo>
                    <a:pt x="5355" y="72"/>
                  </a:lnTo>
                  <a:lnTo>
                    <a:pt x="5369" y="80"/>
                  </a:lnTo>
                  <a:lnTo>
                    <a:pt x="5369" y="80"/>
                  </a:lnTo>
                  <a:lnTo>
                    <a:pt x="5390" y="92"/>
                  </a:lnTo>
                  <a:lnTo>
                    <a:pt x="5426" y="109"/>
                  </a:lnTo>
                  <a:lnTo>
                    <a:pt x="5529" y="158"/>
                  </a:lnTo>
                  <a:lnTo>
                    <a:pt x="5824" y="295"/>
                  </a:lnTo>
                  <a:lnTo>
                    <a:pt x="5986" y="371"/>
                  </a:lnTo>
                  <a:lnTo>
                    <a:pt x="6139" y="443"/>
                  </a:lnTo>
                  <a:lnTo>
                    <a:pt x="6206" y="478"/>
                  </a:lnTo>
                  <a:lnTo>
                    <a:pt x="6268" y="507"/>
                  </a:lnTo>
                  <a:lnTo>
                    <a:pt x="6319" y="535"/>
                  </a:lnTo>
                  <a:lnTo>
                    <a:pt x="6359" y="558"/>
                  </a:lnTo>
                  <a:lnTo>
                    <a:pt x="6359" y="558"/>
                  </a:lnTo>
                  <a:lnTo>
                    <a:pt x="6378" y="570"/>
                  </a:lnTo>
                  <a:lnTo>
                    <a:pt x="6398" y="586"/>
                  </a:lnTo>
                  <a:lnTo>
                    <a:pt x="6422" y="603"/>
                  </a:lnTo>
                  <a:lnTo>
                    <a:pt x="6447" y="625"/>
                  </a:lnTo>
                  <a:lnTo>
                    <a:pt x="6501" y="676"/>
                  </a:lnTo>
                  <a:lnTo>
                    <a:pt x="6561" y="735"/>
                  </a:lnTo>
                  <a:lnTo>
                    <a:pt x="6627" y="800"/>
                  </a:lnTo>
                  <a:lnTo>
                    <a:pt x="6694" y="870"/>
                  </a:lnTo>
                  <a:lnTo>
                    <a:pt x="6762" y="944"/>
                  </a:lnTo>
                  <a:lnTo>
                    <a:pt x="6830" y="1017"/>
                  </a:lnTo>
                  <a:lnTo>
                    <a:pt x="6957" y="1159"/>
                  </a:lnTo>
                  <a:lnTo>
                    <a:pt x="7063" y="1280"/>
                  </a:lnTo>
                  <a:lnTo>
                    <a:pt x="7163" y="1395"/>
                  </a:lnTo>
                  <a:lnTo>
                    <a:pt x="7163" y="1395"/>
                  </a:lnTo>
                  <a:lnTo>
                    <a:pt x="7175" y="1350"/>
                  </a:lnTo>
                  <a:lnTo>
                    <a:pt x="7187" y="1310"/>
                  </a:lnTo>
                  <a:lnTo>
                    <a:pt x="7207" y="1246"/>
                  </a:lnTo>
                  <a:lnTo>
                    <a:pt x="7221" y="1205"/>
                  </a:lnTo>
                  <a:lnTo>
                    <a:pt x="7226" y="1191"/>
                  </a:lnTo>
                  <a:lnTo>
                    <a:pt x="7226" y="1191"/>
                  </a:lnTo>
                  <a:lnTo>
                    <a:pt x="7217" y="1151"/>
                  </a:lnTo>
                  <a:lnTo>
                    <a:pt x="7208" y="1108"/>
                  </a:lnTo>
                  <a:lnTo>
                    <a:pt x="7197" y="1055"/>
                  </a:lnTo>
                  <a:lnTo>
                    <a:pt x="7188" y="997"/>
                  </a:lnTo>
                  <a:lnTo>
                    <a:pt x="7181" y="939"/>
                  </a:lnTo>
                  <a:lnTo>
                    <a:pt x="7177" y="911"/>
                  </a:lnTo>
                  <a:lnTo>
                    <a:pt x="7176" y="885"/>
                  </a:lnTo>
                  <a:lnTo>
                    <a:pt x="7176" y="860"/>
                  </a:lnTo>
                  <a:lnTo>
                    <a:pt x="7176" y="837"/>
                  </a:lnTo>
                  <a:lnTo>
                    <a:pt x="7176" y="837"/>
                  </a:lnTo>
                  <a:lnTo>
                    <a:pt x="7179" y="817"/>
                  </a:lnTo>
                  <a:lnTo>
                    <a:pt x="7183" y="797"/>
                  </a:lnTo>
                  <a:lnTo>
                    <a:pt x="7189" y="778"/>
                  </a:lnTo>
                  <a:lnTo>
                    <a:pt x="7196" y="759"/>
                  </a:lnTo>
                  <a:lnTo>
                    <a:pt x="7203" y="740"/>
                  </a:lnTo>
                  <a:lnTo>
                    <a:pt x="7211" y="722"/>
                  </a:lnTo>
                  <a:lnTo>
                    <a:pt x="7221" y="707"/>
                  </a:lnTo>
                  <a:lnTo>
                    <a:pt x="7229" y="691"/>
                  </a:lnTo>
                  <a:lnTo>
                    <a:pt x="7247" y="664"/>
                  </a:lnTo>
                  <a:lnTo>
                    <a:pt x="7261" y="644"/>
                  </a:lnTo>
                  <a:lnTo>
                    <a:pt x="7275" y="626"/>
                  </a:lnTo>
                  <a:lnTo>
                    <a:pt x="7275" y="626"/>
                  </a:lnTo>
                  <a:lnTo>
                    <a:pt x="7293" y="638"/>
                  </a:lnTo>
                  <a:lnTo>
                    <a:pt x="7310" y="650"/>
                  </a:lnTo>
                  <a:lnTo>
                    <a:pt x="7327" y="661"/>
                  </a:lnTo>
                  <a:lnTo>
                    <a:pt x="7343" y="675"/>
                  </a:lnTo>
                  <a:lnTo>
                    <a:pt x="7343" y="675"/>
                  </a:lnTo>
                  <a:lnTo>
                    <a:pt x="7350" y="683"/>
                  </a:lnTo>
                  <a:lnTo>
                    <a:pt x="7357" y="691"/>
                  </a:lnTo>
                  <a:lnTo>
                    <a:pt x="7370" y="711"/>
                  </a:lnTo>
                  <a:lnTo>
                    <a:pt x="7381" y="731"/>
                  </a:lnTo>
                  <a:lnTo>
                    <a:pt x="7389" y="752"/>
                  </a:lnTo>
                  <a:lnTo>
                    <a:pt x="7390" y="756"/>
                  </a:lnTo>
                  <a:lnTo>
                    <a:pt x="7390" y="756"/>
                  </a:lnTo>
                  <a:lnTo>
                    <a:pt x="7433" y="747"/>
                  </a:lnTo>
                  <a:lnTo>
                    <a:pt x="7483" y="734"/>
                  </a:lnTo>
                  <a:lnTo>
                    <a:pt x="7537" y="718"/>
                  </a:lnTo>
                  <a:lnTo>
                    <a:pt x="7595" y="699"/>
                  </a:lnTo>
                  <a:lnTo>
                    <a:pt x="7653" y="680"/>
                  </a:lnTo>
                  <a:lnTo>
                    <a:pt x="7709" y="661"/>
                  </a:lnTo>
                  <a:lnTo>
                    <a:pt x="7761" y="641"/>
                  </a:lnTo>
                  <a:lnTo>
                    <a:pt x="7806" y="624"/>
                  </a:lnTo>
                  <a:lnTo>
                    <a:pt x="7806" y="624"/>
                  </a:lnTo>
                  <a:lnTo>
                    <a:pt x="7841" y="608"/>
                  </a:lnTo>
                  <a:lnTo>
                    <a:pt x="7872" y="591"/>
                  </a:lnTo>
                  <a:lnTo>
                    <a:pt x="7897" y="576"/>
                  </a:lnTo>
                  <a:lnTo>
                    <a:pt x="7917" y="561"/>
                  </a:lnTo>
                  <a:lnTo>
                    <a:pt x="7917" y="561"/>
                  </a:lnTo>
                  <a:close/>
                </a:path>
              </a:pathLst>
            </a:custGeom>
            <a:solidFill>
              <a:srgbClr val="FF4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2" name="Freeform 6">
              <a:extLst>
                <a:ext uri="{FF2B5EF4-FFF2-40B4-BE49-F238E27FC236}">
                  <a16:creationId xmlns:a16="http://schemas.microsoft.com/office/drawing/2014/main" id="{38511CE8-239F-F4E8-AB31-4431C2DBA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7" y="1384"/>
              <a:ext cx="596" cy="906"/>
            </a:xfrm>
            <a:custGeom>
              <a:avLst/>
              <a:gdLst>
                <a:gd name="T0" fmla="*/ 193 w 1191"/>
                <a:gd name="T1" fmla="*/ 346 h 1811"/>
                <a:gd name="T2" fmla="*/ 230 w 1191"/>
                <a:gd name="T3" fmla="*/ 243 h 1811"/>
                <a:gd name="T4" fmla="*/ 245 w 1191"/>
                <a:gd name="T5" fmla="*/ 218 h 1811"/>
                <a:gd name="T6" fmla="*/ 278 w 1191"/>
                <a:gd name="T7" fmla="*/ 192 h 1811"/>
                <a:gd name="T8" fmla="*/ 348 w 1191"/>
                <a:gd name="T9" fmla="*/ 177 h 1811"/>
                <a:gd name="T10" fmla="*/ 359 w 1191"/>
                <a:gd name="T11" fmla="*/ 137 h 1811"/>
                <a:gd name="T12" fmla="*/ 377 w 1191"/>
                <a:gd name="T13" fmla="*/ 96 h 1811"/>
                <a:gd name="T14" fmla="*/ 444 w 1191"/>
                <a:gd name="T15" fmla="*/ 25 h 1811"/>
                <a:gd name="T16" fmla="*/ 477 w 1191"/>
                <a:gd name="T17" fmla="*/ 11 h 1811"/>
                <a:gd name="T18" fmla="*/ 542 w 1191"/>
                <a:gd name="T19" fmla="*/ 0 h 1811"/>
                <a:gd name="T20" fmla="*/ 607 w 1191"/>
                <a:gd name="T21" fmla="*/ 7 h 1811"/>
                <a:gd name="T22" fmla="*/ 732 w 1191"/>
                <a:gd name="T23" fmla="*/ 49 h 1811"/>
                <a:gd name="T24" fmla="*/ 750 w 1191"/>
                <a:gd name="T25" fmla="*/ 52 h 1811"/>
                <a:gd name="T26" fmla="*/ 869 w 1191"/>
                <a:gd name="T27" fmla="*/ 109 h 1811"/>
                <a:gd name="T28" fmla="*/ 978 w 1191"/>
                <a:gd name="T29" fmla="*/ 173 h 1811"/>
                <a:gd name="T30" fmla="*/ 1075 w 1191"/>
                <a:gd name="T31" fmla="*/ 251 h 1811"/>
                <a:gd name="T32" fmla="*/ 1149 w 1191"/>
                <a:gd name="T33" fmla="*/ 352 h 1811"/>
                <a:gd name="T34" fmla="*/ 1180 w 1191"/>
                <a:gd name="T35" fmla="*/ 546 h 1811"/>
                <a:gd name="T36" fmla="*/ 1191 w 1191"/>
                <a:gd name="T37" fmla="*/ 805 h 1811"/>
                <a:gd name="T38" fmla="*/ 1176 w 1191"/>
                <a:gd name="T39" fmla="*/ 1132 h 1811"/>
                <a:gd name="T40" fmla="*/ 1159 w 1191"/>
                <a:gd name="T41" fmla="*/ 1412 h 1811"/>
                <a:gd name="T42" fmla="*/ 1161 w 1191"/>
                <a:gd name="T43" fmla="*/ 1471 h 1811"/>
                <a:gd name="T44" fmla="*/ 1185 w 1191"/>
                <a:gd name="T45" fmla="*/ 1613 h 1811"/>
                <a:gd name="T46" fmla="*/ 1142 w 1191"/>
                <a:gd name="T47" fmla="*/ 1646 h 1811"/>
                <a:gd name="T48" fmla="*/ 1031 w 1191"/>
                <a:gd name="T49" fmla="*/ 1696 h 1811"/>
                <a:gd name="T50" fmla="*/ 807 w 1191"/>
                <a:gd name="T51" fmla="*/ 1773 h 1811"/>
                <a:gd name="T52" fmla="*/ 659 w 1191"/>
                <a:gd name="T53" fmla="*/ 1807 h 1811"/>
                <a:gd name="T54" fmla="*/ 627 w 1191"/>
                <a:gd name="T55" fmla="*/ 1746 h 1811"/>
                <a:gd name="T56" fmla="*/ 597 w 1191"/>
                <a:gd name="T57" fmla="*/ 1716 h 1811"/>
                <a:gd name="T58" fmla="*/ 545 w 1191"/>
                <a:gd name="T59" fmla="*/ 1681 h 1811"/>
                <a:gd name="T60" fmla="*/ 492 w 1191"/>
                <a:gd name="T61" fmla="*/ 1632 h 1811"/>
                <a:gd name="T62" fmla="*/ 447 w 1191"/>
                <a:gd name="T63" fmla="*/ 1575 h 1811"/>
                <a:gd name="T64" fmla="*/ 414 w 1191"/>
                <a:gd name="T65" fmla="*/ 1512 h 1811"/>
                <a:gd name="T66" fmla="*/ 390 w 1191"/>
                <a:gd name="T67" fmla="*/ 1444 h 1811"/>
                <a:gd name="T68" fmla="*/ 372 w 1191"/>
                <a:gd name="T69" fmla="*/ 1329 h 1811"/>
                <a:gd name="T70" fmla="*/ 375 w 1191"/>
                <a:gd name="T71" fmla="*/ 1135 h 1811"/>
                <a:gd name="T72" fmla="*/ 349 w 1191"/>
                <a:gd name="T73" fmla="*/ 1155 h 1811"/>
                <a:gd name="T74" fmla="*/ 307 w 1191"/>
                <a:gd name="T75" fmla="*/ 1171 h 1811"/>
                <a:gd name="T76" fmla="*/ 279 w 1191"/>
                <a:gd name="T77" fmla="*/ 1170 h 1811"/>
                <a:gd name="T78" fmla="*/ 228 w 1191"/>
                <a:gd name="T79" fmla="*/ 1154 h 1811"/>
                <a:gd name="T80" fmla="*/ 163 w 1191"/>
                <a:gd name="T81" fmla="*/ 1122 h 1811"/>
                <a:gd name="T82" fmla="*/ 99 w 1191"/>
                <a:gd name="T83" fmla="*/ 1068 h 1811"/>
                <a:gd name="T84" fmla="*/ 52 w 1191"/>
                <a:gd name="T85" fmla="*/ 998 h 1811"/>
                <a:gd name="T86" fmla="*/ 27 w 1191"/>
                <a:gd name="T87" fmla="*/ 938 h 1811"/>
                <a:gd name="T88" fmla="*/ 7 w 1191"/>
                <a:gd name="T89" fmla="*/ 856 h 1811"/>
                <a:gd name="T90" fmla="*/ 0 w 1191"/>
                <a:gd name="T91" fmla="*/ 786 h 1811"/>
                <a:gd name="T92" fmla="*/ 4 w 1191"/>
                <a:gd name="T93" fmla="*/ 738 h 1811"/>
                <a:gd name="T94" fmla="*/ 23 w 1191"/>
                <a:gd name="T95" fmla="*/ 692 h 1811"/>
                <a:gd name="T96" fmla="*/ 58 w 1191"/>
                <a:gd name="T97" fmla="*/ 657 h 1811"/>
                <a:gd name="T98" fmla="*/ 99 w 1191"/>
                <a:gd name="T99" fmla="*/ 640 h 1811"/>
                <a:gd name="T100" fmla="*/ 90 w 1191"/>
                <a:gd name="T101" fmla="*/ 582 h 1811"/>
                <a:gd name="T102" fmla="*/ 90 w 1191"/>
                <a:gd name="T103" fmla="*/ 515 h 1811"/>
                <a:gd name="T104" fmla="*/ 104 w 1191"/>
                <a:gd name="T105" fmla="*/ 458 h 1811"/>
                <a:gd name="T106" fmla="*/ 139 w 1191"/>
                <a:gd name="T107" fmla="*/ 412 h 1811"/>
                <a:gd name="T108" fmla="*/ 182 w 1191"/>
                <a:gd name="T109" fmla="*/ 390 h 1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91" h="1811">
                  <a:moveTo>
                    <a:pt x="182" y="390"/>
                  </a:moveTo>
                  <a:lnTo>
                    <a:pt x="182" y="390"/>
                  </a:lnTo>
                  <a:lnTo>
                    <a:pt x="184" y="378"/>
                  </a:lnTo>
                  <a:lnTo>
                    <a:pt x="193" y="346"/>
                  </a:lnTo>
                  <a:lnTo>
                    <a:pt x="200" y="324"/>
                  </a:lnTo>
                  <a:lnTo>
                    <a:pt x="208" y="299"/>
                  </a:lnTo>
                  <a:lnTo>
                    <a:pt x="219" y="272"/>
                  </a:lnTo>
                  <a:lnTo>
                    <a:pt x="230" y="243"/>
                  </a:lnTo>
                  <a:lnTo>
                    <a:pt x="230" y="243"/>
                  </a:lnTo>
                  <a:lnTo>
                    <a:pt x="235" y="234"/>
                  </a:lnTo>
                  <a:lnTo>
                    <a:pt x="240" y="226"/>
                  </a:lnTo>
                  <a:lnTo>
                    <a:pt x="245" y="218"/>
                  </a:lnTo>
                  <a:lnTo>
                    <a:pt x="251" y="212"/>
                  </a:lnTo>
                  <a:lnTo>
                    <a:pt x="256" y="206"/>
                  </a:lnTo>
                  <a:lnTo>
                    <a:pt x="264" y="200"/>
                  </a:lnTo>
                  <a:lnTo>
                    <a:pt x="278" y="192"/>
                  </a:lnTo>
                  <a:lnTo>
                    <a:pt x="293" y="185"/>
                  </a:lnTo>
                  <a:lnTo>
                    <a:pt x="310" y="180"/>
                  </a:lnTo>
                  <a:lnTo>
                    <a:pt x="329" y="177"/>
                  </a:lnTo>
                  <a:lnTo>
                    <a:pt x="348" y="177"/>
                  </a:lnTo>
                  <a:lnTo>
                    <a:pt x="348" y="175"/>
                  </a:lnTo>
                  <a:lnTo>
                    <a:pt x="348" y="175"/>
                  </a:lnTo>
                  <a:lnTo>
                    <a:pt x="354" y="155"/>
                  </a:lnTo>
                  <a:lnTo>
                    <a:pt x="359" y="137"/>
                  </a:lnTo>
                  <a:lnTo>
                    <a:pt x="372" y="101"/>
                  </a:lnTo>
                  <a:lnTo>
                    <a:pt x="372" y="101"/>
                  </a:lnTo>
                  <a:lnTo>
                    <a:pt x="377" y="96"/>
                  </a:lnTo>
                  <a:lnTo>
                    <a:pt x="377" y="96"/>
                  </a:lnTo>
                  <a:lnTo>
                    <a:pt x="391" y="77"/>
                  </a:lnTo>
                  <a:lnTo>
                    <a:pt x="407" y="59"/>
                  </a:lnTo>
                  <a:lnTo>
                    <a:pt x="425" y="41"/>
                  </a:lnTo>
                  <a:lnTo>
                    <a:pt x="444" y="25"/>
                  </a:lnTo>
                  <a:lnTo>
                    <a:pt x="444" y="25"/>
                  </a:lnTo>
                  <a:lnTo>
                    <a:pt x="460" y="18"/>
                  </a:lnTo>
                  <a:lnTo>
                    <a:pt x="477" y="11"/>
                  </a:lnTo>
                  <a:lnTo>
                    <a:pt x="477" y="11"/>
                  </a:lnTo>
                  <a:lnTo>
                    <a:pt x="493" y="6"/>
                  </a:lnTo>
                  <a:lnTo>
                    <a:pt x="510" y="3"/>
                  </a:lnTo>
                  <a:lnTo>
                    <a:pt x="525" y="1"/>
                  </a:lnTo>
                  <a:lnTo>
                    <a:pt x="542" y="0"/>
                  </a:lnTo>
                  <a:lnTo>
                    <a:pt x="558" y="0"/>
                  </a:lnTo>
                  <a:lnTo>
                    <a:pt x="574" y="2"/>
                  </a:lnTo>
                  <a:lnTo>
                    <a:pt x="590" y="3"/>
                  </a:lnTo>
                  <a:lnTo>
                    <a:pt x="607" y="7"/>
                  </a:lnTo>
                  <a:lnTo>
                    <a:pt x="639" y="15"/>
                  </a:lnTo>
                  <a:lnTo>
                    <a:pt x="671" y="25"/>
                  </a:lnTo>
                  <a:lnTo>
                    <a:pt x="703" y="37"/>
                  </a:lnTo>
                  <a:lnTo>
                    <a:pt x="732" y="49"/>
                  </a:lnTo>
                  <a:lnTo>
                    <a:pt x="732" y="49"/>
                  </a:lnTo>
                  <a:lnTo>
                    <a:pt x="740" y="51"/>
                  </a:lnTo>
                  <a:lnTo>
                    <a:pt x="744" y="51"/>
                  </a:lnTo>
                  <a:lnTo>
                    <a:pt x="750" y="52"/>
                  </a:lnTo>
                  <a:lnTo>
                    <a:pt x="756" y="53"/>
                  </a:lnTo>
                  <a:lnTo>
                    <a:pt x="756" y="53"/>
                  </a:lnTo>
                  <a:lnTo>
                    <a:pt x="812" y="81"/>
                  </a:lnTo>
                  <a:lnTo>
                    <a:pt x="869" y="109"/>
                  </a:lnTo>
                  <a:lnTo>
                    <a:pt x="897" y="124"/>
                  </a:lnTo>
                  <a:lnTo>
                    <a:pt x="924" y="140"/>
                  </a:lnTo>
                  <a:lnTo>
                    <a:pt x="951" y="155"/>
                  </a:lnTo>
                  <a:lnTo>
                    <a:pt x="978" y="173"/>
                  </a:lnTo>
                  <a:lnTo>
                    <a:pt x="1004" y="191"/>
                  </a:lnTo>
                  <a:lnTo>
                    <a:pt x="1028" y="210"/>
                  </a:lnTo>
                  <a:lnTo>
                    <a:pt x="1052" y="230"/>
                  </a:lnTo>
                  <a:lnTo>
                    <a:pt x="1075" y="251"/>
                  </a:lnTo>
                  <a:lnTo>
                    <a:pt x="1096" y="275"/>
                  </a:lnTo>
                  <a:lnTo>
                    <a:pt x="1116" y="299"/>
                  </a:lnTo>
                  <a:lnTo>
                    <a:pt x="1134" y="325"/>
                  </a:lnTo>
                  <a:lnTo>
                    <a:pt x="1149" y="352"/>
                  </a:lnTo>
                  <a:lnTo>
                    <a:pt x="1149" y="352"/>
                  </a:lnTo>
                  <a:lnTo>
                    <a:pt x="1162" y="416"/>
                  </a:lnTo>
                  <a:lnTo>
                    <a:pt x="1173" y="482"/>
                  </a:lnTo>
                  <a:lnTo>
                    <a:pt x="1180" y="546"/>
                  </a:lnTo>
                  <a:lnTo>
                    <a:pt x="1186" y="611"/>
                  </a:lnTo>
                  <a:lnTo>
                    <a:pt x="1189" y="675"/>
                  </a:lnTo>
                  <a:lnTo>
                    <a:pt x="1191" y="740"/>
                  </a:lnTo>
                  <a:lnTo>
                    <a:pt x="1191" y="805"/>
                  </a:lnTo>
                  <a:lnTo>
                    <a:pt x="1189" y="871"/>
                  </a:lnTo>
                  <a:lnTo>
                    <a:pt x="1187" y="936"/>
                  </a:lnTo>
                  <a:lnTo>
                    <a:pt x="1185" y="1001"/>
                  </a:lnTo>
                  <a:lnTo>
                    <a:pt x="1176" y="1132"/>
                  </a:lnTo>
                  <a:lnTo>
                    <a:pt x="1167" y="1262"/>
                  </a:lnTo>
                  <a:lnTo>
                    <a:pt x="1159" y="1391"/>
                  </a:lnTo>
                  <a:lnTo>
                    <a:pt x="1159" y="1391"/>
                  </a:lnTo>
                  <a:lnTo>
                    <a:pt x="1159" y="1412"/>
                  </a:lnTo>
                  <a:lnTo>
                    <a:pt x="1159" y="1432"/>
                  </a:lnTo>
                  <a:lnTo>
                    <a:pt x="1159" y="1452"/>
                  </a:lnTo>
                  <a:lnTo>
                    <a:pt x="1161" y="1471"/>
                  </a:lnTo>
                  <a:lnTo>
                    <a:pt x="1161" y="1471"/>
                  </a:lnTo>
                  <a:lnTo>
                    <a:pt x="1165" y="1507"/>
                  </a:lnTo>
                  <a:lnTo>
                    <a:pt x="1170" y="1542"/>
                  </a:lnTo>
                  <a:lnTo>
                    <a:pt x="1178" y="1578"/>
                  </a:lnTo>
                  <a:lnTo>
                    <a:pt x="1185" y="1613"/>
                  </a:lnTo>
                  <a:lnTo>
                    <a:pt x="1187" y="1616"/>
                  </a:lnTo>
                  <a:lnTo>
                    <a:pt x="1187" y="1616"/>
                  </a:lnTo>
                  <a:lnTo>
                    <a:pt x="1167" y="1631"/>
                  </a:lnTo>
                  <a:lnTo>
                    <a:pt x="1142" y="1646"/>
                  </a:lnTo>
                  <a:lnTo>
                    <a:pt x="1111" y="1663"/>
                  </a:lnTo>
                  <a:lnTo>
                    <a:pt x="1076" y="1679"/>
                  </a:lnTo>
                  <a:lnTo>
                    <a:pt x="1076" y="1679"/>
                  </a:lnTo>
                  <a:lnTo>
                    <a:pt x="1031" y="1696"/>
                  </a:lnTo>
                  <a:lnTo>
                    <a:pt x="979" y="1716"/>
                  </a:lnTo>
                  <a:lnTo>
                    <a:pt x="923" y="1735"/>
                  </a:lnTo>
                  <a:lnTo>
                    <a:pt x="865" y="1754"/>
                  </a:lnTo>
                  <a:lnTo>
                    <a:pt x="807" y="1773"/>
                  </a:lnTo>
                  <a:lnTo>
                    <a:pt x="753" y="1789"/>
                  </a:lnTo>
                  <a:lnTo>
                    <a:pt x="703" y="1802"/>
                  </a:lnTo>
                  <a:lnTo>
                    <a:pt x="660" y="1811"/>
                  </a:lnTo>
                  <a:lnTo>
                    <a:pt x="659" y="1807"/>
                  </a:lnTo>
                  <a:lnTo>
                    <a:pt x="659" y="1807"/>
                  </a:lnTo>
                  <a:lnTo>
                    <a:pt x="651" y="1786"/>
                  </a:lnTo>
                  <a:lnTo>
                    <a:pt x="640" y="1766"/>
                  </a:lnTo>
                  <a:lnTo>
                    <a:pt x="627" y="1746"/>
                  </a:lnTo>
                  <a:lnTo>
                    <a:pt x="620" y="1738"/>
                  </a:lnTo>
                  <a:lnTo>
                    <a:pt x="613" y="1730"/>
                  </a:lnTo>
                  <a:lnTo>
                    <a:pt x="613" y="1730"/>
                  </a:lnTo>
                  <a:lnTo>
                    <a:pt x="597" y="1716"/>
                  </a:lnTo>
                  <a:lnTo>
                    <a:pt x="580" y="1705"/>
                  </a:lnTo>
                  <a:lnTo>
                    <a:pt x="563" y="1693"/>
                  </a:lnTo>
                  <a:lnTo>
                    <a:pt x="545" y="1681"/>
                  </a:lnTo>
                  <a:lnTo>
                    <a:pt x="545" y="1681"/>
                  </a:lnTo>
                  <a:lnTo>
                    <a:pt x="531" y="1670"/>
                  </a:lnTo>
                  <a:lnTo>
                    <a:pt x="518" y="1657"/>
                  </a:lnTo>
                  <a:lnTo>
                    <a:pt x="504" y="1645"/>
                  </a:lnTo>
                  <a:lnTo>
                    <a:pt x="492" y="1632"/>
                  </a:lnTo>
                  <a:lnTo>
                    <a:pt x="480" y="1619"/>
                  </a:lnTo>
                  <a:lnTo>
                    <a:pt x="468" y="1605"/>
                  </a:lnTo>
                  <a:lnTo>
                    <a:pt x="458" y="1591"/>
                  </a:lnTo>
                  <a:lnTo>
                    <a:pt x="447" y="1575"/>
                  </a:lnTo>
                  <a:lnTo>
                    <a:pt x="438" y="1560"/>
                  </a:lnTo>
                  <a:lnTo>
                    <a:pt x="429" y="1544"/>
                  </a:lnTo>
                  <a:lnTo>
                    <a:pt x="421" y="1528"/>
                  </a:lnTo>
                  <a:lnTo>
                    <a:pt x="414" y="1512"/>
                  </a:lnTo>
                  <a:lnTo>
                    <a:pt x="407" y="1495"/>
                  </a:lnTo>
                  <a:lnTo>
                    <a:pt x="401" y="1478"/>
                  </a:lnTo>
                  <a:lnTo>
                    <a:pt x="395" y="1460"/>
                  </a:lnTo>
                  <a:lnTo>
                    <a:pt x="390" y="1444"/>
                  </a:lnTo>
                  <a:lnTo>
                    <a:pt x="390" y="1444"/>
                  </a:lnTo>
                  <a:lnTo>
                    <a:pt x="382" y="1406"/>
                  </a:lnTo>
                  <a:lnTo>
                    <a:pt x="376" y="1367"/>
                  </a:lnTo>
                  <a:lnTo>
                    <a:pt x="372" y="1329"/>
                  </a:lnTo>
                  <a:lnTo>
                    <a:pt x="371" y="1289"/>
                  </a:lnTo>
                  <a:lnTo>
                    <a:pt x="371" y="1251"/>
                  </a:lnTo>
                  <a:lnTo>
                    <a:pt x="371" y="1212"/>
                  </a:lnTo>
                  <a:lnTo>
                    <a:pt x="375" y="1135"/>
                  </a:lnTo>
                  <a:lnTo>
                    <a:pt x="375" y="1135"/>
                  </a:lnTo>
                  <a:lnTo>
                    <a:pt x="367" y="1142"/>
                  </a:lnTo>
                  <a:lnTo>
                    <a:pt x="358" y="1149"/>
                  </a:lnTo>
                  <a:lnTo>
                    <a:pt x="349" y="1155"/>
                  </a:lnTo>
                  <a:lnTo>
                    <a:pt x="339" y="1161"/>
                  </a:lnTo>
                  <a:lnTo>
                    <a:pt x="329" y="1165"/>
                  </a:lnTo>
                  <a:lnTo>
                    <a:pt x="319" y="1168"/>
                  </a:lnTo>
                  <a:lnTo>
                    <a:pt x="307" y="1171"/>
                  </a:lnTo>
                  <a:lnTo>
                    <a:pt x="297" y="1171"/>
                  </a:lnTo>
                  <a:lnTo>
                    <a:pt x="297" y="1171"/>
                  </a:lnTo>
                  <a:lnTo>
                    <a:pt x="288" y="1171"/>
                  </a:lnTo>
                  <a:lnTo>
                    <a:pt x="279" y="1170"/>
                  </a:lnTo>
                  <a:lnTo>
                    <a:pt x="262" y="1166"/>
                  </a:lnTo>
                  <a:lnTo>
                    <a:pt x="245" y="1160"/>
                  </a:lnTo>
                  <a:lnTo>
                    <a:pt x="228" y="1154"/>
                  </a:lnTo>
                  <a:lnTo>
                    <a:pt x="228" y="1154"/>
                  </a:lnTo>
                  <a:lnTo>
                    <a:pt x="195" y="1140"/>
                  </a:lnTo>
                  <a:lnTo>
                    <a:pt x="178" y="1132"/>
                  </a:lnTo>
                  <a:lnTo>
                    <a:pt x="163" y="1122"/>
                  </a:lnTo>
                  <a:lnTo>
                    <a:pt x="163" y="1122"/>
                  </a:lnTo>
                  <a:lnTo>
                    <a:pt x="145" y="1110"/>
                  </a:lnTo>
                  <a:lnTo>
                    <a:pt x="129" y="1097"/>
                  </a:lnTo>
                  <a:lnTo>
                    <a:pt x="113" y="1083"/>
                  </a:lnTo>
                  <a:lnTo>
                    <a:pt x="99" y="1068"/>
                  </a:lnTo>
                  <a:lnTo>
                    <a:pt x="86" y="1051"/>
                  </a:lnTo>
                  <a:lnTo>
                    <a:pt x="73" y="1033"/>
                  </a:lnTo>
                  <a:lnTo>
                    <a:pt x="62" y="1015"/>
                  </a:lnTo>
                  <a:lnTo>
                    <a:pt x="52" y="998"/>
                  </a:lnTo>
                  <a:lnTo>
                    <a:pt x="52" y="998"/>
                  </a:lnTo>
                  <a:lnTo>
                    <a:pt x="42" y="979"/>
                  </a:lnTo>
                  <a:lnTo>
                    <a:pt x="34" y="958"/>
                  </a:lnTo>
                  <a:lnTo>
                    <a:pt x="27" y="938"/>
                  </a:lnTo>
                  <a:lnTo>
                    <a:pt x="21" y="918"/>
                  </a:lnTo>
                  <a:lnTo>
                    <a:pt x="15" y="898"/>
                  </a:lnTo>
                  <a:lnTo>
                    <a:pt x="10" y="878"/>
                  </a:lnTo>
                  <a:lnTo>
                    <a:pt x="7" y="856"/>
                  </a:lnTo>
                  <a:lnTo>
                    <a:pt x="3" y="836"/>
                  </a:lnTo>
                  <a:lnTo>
                    <a:pt x="3" y="836"/>
                  </a:lnTo>
                  <a:lnTo>
                    <a:pt x="1" y="811"/>
                  </a:lnTo>
                  <a:lnTo>
                    <a:pt x="0" y="786"/>
                  </a:lnTo>
                  <a:lnTo>
                    <a:pt x="1" y="762"/>
                  </a:lnTo>
                  <a:lnTo>
                    <a:pt x="2" y="750"/>
                  </a:lnTo>
                  <a:lnTo>
                    <a:pt x="4" y="738"/>
                  </a:lnTo>
                  <a:lnTo>
                    <a:pt x="4" y="738"/>
                  </a:lnTo>
                  <a:lnTo>
                    <a:pt x="8" y="726"/>
                  </a:lnTo>
                  <a:lnTo>
                    <a:pt x="11" y="714"/>
                  </a:lnTo>
                  <a:lnTo>
                    <a:pt x="17" y="702"/>
                  </a:lnTo>
                  <a:lnTo>
                    <a:pt x="23" y="692"/>
                  </a:lnTo>
                  <a:lnTo>
                    <a:pt x="30" y="682"/>
                  </a:lnTo>
                  <a:lnTo>
                    <a:pt x="39" y="673"/>
                  </a:lnTo>
                  <a:lnTo>
                    <a:pt x="47" y="664"/>
                  </a:lnTo>
                  <a:lnTo>
                    <a:pt x="58" y="657"/>
                  </a:lnTo>
                  <a:lnTo>
                    <a:pt x="58" y="657"/>
                  </a:lnTo>
                  <a:lnTo>
                    <a:pt x="67" y="652"/>
                  </a:lnTo>
                  <a:lnTo>
                    <a:pt x="78" y="648"/>
                  </a:lnTo>
                  <a:lnTo>
                    <a:pt x="99" y="640"/>
                  </a:lnTo>
                  <a:lnTo>
                    <a:pt x="99" y="640"/>
                  </a:lnTo>
                  <a:lnTo>
                    <a:pt x="94" y="624"/>
                  </a:lnTo>
                  <a:lnTo>
                    <a:pt x="92" y="606"/>
                  </a:lnTo>
                  <a:lnTo>
                    <a:pt x="90" y="582"/>
                  </a:lnTo>
                  <a:lnTo>
                    <a:pt x="90" y="582"/>
                  </a:lnTo>
                  <a:lnTo>
                    <a:pt x="87" y="556"/>
                  </a:lnTo>
                  <a:lnTo>
                    <a:pt x="88" y="529"/>
                  </a:lnTo>
                  <a:lnTo>
                    <a:pt x="90" y="515"/>
                  </a:lnTo>
                  <a:lnTo>
                    <a:pt x="92" y="499"/>
                  </a:lnTo>
                  <a:lnTo>
                    <a:pt x="94" y="485"/>
                  </a:lnTo>
                  <a:lnTo>
                    <a:pt x="99" y="472"/>
                  </a:lnTo>
                  <a:lnTo>
                    <a:pt x="104" y="458"/>
                  </a:lnTo>
                  <a:lnTo>
                    <a:pt x="111" y="446"/>
                  </a:lnTo>
                  <a:lnTo>
                    <a:pt x="119" y="433"/>
                  </a:lnTo>
                  <a:lnTo>
                    <a:pt x="127" y="422"/>
                  </a:lnTo>
                  <a:lnTo>
                    <a:pt x="139" y="412"/>
                  </a:lnTo>
                  <a:lnTo>
                    <a:pt x="151" y="403"/>
                  </a:lnTo>
                  <a:lnTo>
                    <a:pt x="165" y="396"/>
                  </a:lnTo>
                  <a:lnTo>
                    <a:pt x="182" y="390"/>
                  </a:lnTo>
                  <a:lnTo>
                    <a:pt x="182" y="390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3" name="Freeform 7">
              <a:extLst>
                <a:ext uri="{FF2B5EF4-FFF2-40B4-BE49-F238E27FC236}">
                  <a16:creationId xmlns:a16="http://schemas.microsoft.com/office/drawing/2014/main" id="{8A803CED-9FD7-B958-084D-D6B65C054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1431"/>
              <a:ext cx="201" cy="245"/>
            </a:xfrm>
            <a:custGeom>
              <a:avLst/>
              <a:gdLst>
                <a:gd name="T0" fmla="*/ 402 w 402"/>
                <a:gd name="T1" fmla="*/ 4 h 492"/>
                <a:gd name="T2" fmla="*/ 397 w 402"/>
                <a:gd name="T3" fmla="*/ 9 h 492"/>
                <a:gd name="T4" fmla="*/ 379 w 402"/>
                <a:gd name="T5" fmla="*/ 63 h 492"/>
                <a:gd name="T6" fmla="*/ 373 w 402"/>
                <a:gd name="T7" fmla="*/ 85 h 492"/>
                <a:gd name="T8" fmla="*/ 354 w 402"/>
                <a:gd name="T9" fmla="*/ 85 h 492"/>
                <a:gd name="T10" fmla="*/ 318 w 402"/>
                <a:gd name="T11" fmla="*/ 93 h 492"/>
                <a:gd name="T12" fmla="*/ 289 w 402"/>
                <a:gd name="T13" fmla="*/ 108 h 492"/>
                <a:gd name="T14" fmla="*/ 276 w 402"/>
                <a:gd name="T15" fmla="*/ 120 h 492"/>
                <a:gd name="T16" fmla="*/ 265 w 402"/>
                <a:gd name="T17" fmla="*/ 134 h 492"/>
                <a:gd name="T18" fmla="*/ 255 w 402"/>
                <a:gd name="T19" fmla="*/ 151 h 492"/>
                <a:gd name="T20" fmla="*/ 244 w 402"/>
                <a:gd name="T21" fmla="*/ 180 h 492"/>
                <a:gd name="T22" fmla="*/ 225 w 402"/>
                <a:gd name="T23" fmla="*/ 232 h 492"/>
                <a:gd name="T24" fmla="*/ 209 w 402"/>
                <a:gd name="T25" fmla="*/ 286 h 492"/>
                <a:gd name="T26" fmla="*/ 207 w 402"/>
                <a:gd name="T27" fmla="*/ 298 h 492"/>
                <a:gd name="T28" fmla="*/ 176 w 402"/>
                <a:gd name="T29" fmla="*/ 311 h 492"/>
                <a:gd name="T30" fmla="*/ 152 w 402"/>
                <a:gd name="T31" fmla="*/ 330 h 492"/>
                <a:gd name="T32" fmla="*/ 136 w 402"/>
                <a:gd name="T33" fmla="*/ 354 h 492"/>
                <a:gd name="T34" fmla="*/ 124 w 402"/>
                <a:gd name="T35" fmla="*/ 380 h 492"/>
                <a:gd name="T36" fmla="*/ 117 w 402"/>
                <a:gd name="T37" fmla="*/ 407 h 492"/>
                <a:gd name="T38" fmla="*/ 113 w 402"/>
                <a:gd name="T39" fmla="*/ 437 h 492"/>
                <a:gd name="T40" fmla="*/ 115 w 402"/>
                <a:gd name="T41" fmla="*/ 490 h 492"/>
                <a:gd name="T42" fmla="*/ 97 w 402"/>
                <a:gd name="T43" fmla="*/ 492 h 492"/>
                <a:gd name="T44" fmla="*/ 70 w 402"/>
                <a:gd name="T45" fmla="*/ 489 h 492"/>
                <a:gd name="T46" fmla="*/ 49 w 402"/>
                <a:gd name="T47" fmla="*/ 484 h 492"/>
                <a:gd name="T48" fmla="*/ 29 w 402"/>
                <a:gd name="T49" fmla="*/ 476 h 492"/>
                <a:gd name="T50" fmla="*/ 13 w 402"/>
                <a:gd name="T51" fmla="*/ 462 h 492"/>
                <a:gd name="T52" fmla="*/ 2 w 402"/>
                <a:gd name="T53" fmla="*/ 442 h 492"/>
                <a:gd name="T54" fmla="*/ 0 w 402"/>
                <a:gd name="T55" fmla="*/ 429 h 492"/>
                <a:gd name="T56" fmla="*/ 1 w 402"/>
                <a:gd name="T57" fmla="*/ 397 h 492"/>
                <a:gd name="T58" fmla="*/ 7 w 402"/>
                <a:gd name="T59" fmla="*/ 357 h 492"/>
                <a:gd name="T60" fmla="*/ 19 w 402"/>
                <a:gd name="T61" fmla="*/ 314 h 492"/>
                <a:gd name="T62" fmla="*/ 36 w 402"/>
                <a:gd name="T63" fmla="*/ 265 h 492"/>
                <a:gd name="T64" fmla="*/ 58 w 402"/>
                <a:gd name="T65" fmla="*/ 216 h 492"/>
                <a:gd name="T66" fmla="*/ 83 w 402"/>
                <a:gd name="T67" fmla="*/ 168 h 492"/>
                <a:gd name="T68" fmla="*/ 112 w 402"/>
                <a:gd name="T69" fmla="*/ 121 h 492"/>
                <a:gd name="T70" fmla="*/ 144 w 402"/>
                <a:gd name="T71" fmla="*/ 80 h 492"/>
                <a:gd name="T72" fmla="*/ 152 w 402"/>
                <a:gd name="T73" fmla="*/ 70 h 492"/>
                <a:gd name="T74" fmla="*/ 178 w 402"/>
                <a:gd name="T75" fmla="*/ 49 h 492"/>
                <a:gd name="T76" fmla="*/ 218 w 402"/>
                <a:gd name="T77" fmla="*/ 27 h 492"/>
                <a:gd name="T78" fmla="*/ 258 w 402"/>
                <a:gd name="T79" fmla="*/ 12 h 492"/>
                <a:gd name="T80" fmla="*/ 297 w 402"/>
                <a:gd name="T81" fmla="*/ 4 h 492"/>
                <a:gd name="T82" fmla="*/ 334 w 402"/>
                <a:gd name="T83" fmla="*/ 0 h 492"/>
                <a:gd name="T84" fmla="*/ 388 w 402"/>
                <a:gd name="T85" fmla="*/ 2 h 492"/>
                <a:gd name="T86" fmla="*/ 402 w 402"/>
                <a:gd name="T87" fmla="*/ 4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2" h="492">
                  <a:moveTo>
                    <a:pt x="402" y="4"/>
                  </a:moveTo>
                  <a:lnTo>
                    <a:pt x="402" y="4"/>
                  </a:lnTo>
                  <a:lnTo>
                    <a:pt x="397" y="9"/>
                  </a:lnTo>
                  <a:lnTo>
                    <a:pt x="397" y="9"/>
                  </a:lnTo>
                  <a:lnTo>
                    <a:pt x="384" y="45"/>
                  </a:lnTo>
                  <a:lnTo>
                    <a:pt x="379" y="63"/>
                  </a:lnTo>
                  <a:lnTo>
                    <a:pt x="373" y="83"/>
                  </a:lnTo>
                  <a:lnTo>
                    <a:pt x="373" y="85"/>
                  </a:lnTo>
                  <a:lnTo>
                    <a:pt x="373" y="85"/>
                  </a:lnTo>
                  <a:lnTo>
                    <a:pt x="354" y="85"/>
                  </a:lnTo>
                  <a:lnTo>
                    <a:pt x="335" y="88"/>
                  </a:lnTo>
                  <a:lnTo>
                    <a:pt x="318" y="93"/>
                  </a:lnTo>
                  <a:lnTo>
                    <a:pt x="303" y="100"/>
                  </a:lnTo>
                  <a:lnTo>
                    <a:pt x="289" y="108"/>
                  </a:lnTo>
                  <a:lnTo>
                    <a:pt x="281" y="114"/>
                  </a:lnTo>
                  <a:lnTo>
                    <a:pt x="276" y="120"/>
                  </a:lnTo>
                  <a:lnTo>
                    <a:pt x="270" y="126"/>
                  </a:lnTo>
                  <a:lnTo>
                    <a:pt x="265" y="134"/>
                  </a:lnTo>
                  <a:lnTo>
                    <a:pt x="260" y="142"/>
                  </a:lnTo>
                  <a:lnTo>
                    <a:pt x="255" y="151"/>
                  </a:lnTo>
                  <a:lnTo>
                    <a:pt x="255" y="151"/>
                  </a:lnTo>
                  <a:lnTo>
                    <a:pt x="244" y="180"/>
                  </a:lnTo>
                  <a:lnTo>
                    <a:pt x="233" y="207"/>
                  </a:lnTo>
                  <a:lnTo>
                    <a:pt x="225" y="232"/>
                  </a:lnTo>
                  <a:lnTo>
                    <a:pt x="218" y="254"/>
                  </a:lnTo>
                  <a:lnTo>
                    <a:pt x="209" y="286"/>
                  </a:lnTo>
                  <a:lnTo>
                    <a:pt x="207" y="298"/>
                  </a:lnTo>
                  <a:lnTo>
                    <a:pt x="207" y="298"/>
                  </a:lnTo>
                  <a:lnTo>
                    <a:pt x="190" y="304"/>
                  </a:lnTo>
                  <a:lnTo>
                    <a:pt x="176" y="311"/>
                  </a:lnTo>
                  <a:lnTo>
                    <a:pt x="164" y="320"/>
                  </a:lnTo>
                  <a:lnTo>
                    <a:pt x="152" y="330"/>
                  </a:lnTo>
                  <a:lnTo>
                    <a:pt x="144" y="341"/>
                  </a:lnTo>
                  <a:lnTo>
                    <a:pt x="136" y="354"/>
                  </a:lnTo>
                  <a:lnTo>
                    <a:pt x="129" y="366"/>
                  </a:lnTo>
                  <a:lnTo>
                    <a:pt x="124" y="380"/>
                  </a:lnTo>
                  <a:lnTo>
                    <a:pt x="119" y="393"/>
                  </a:lnTo>
                  <a:lnTo>
                    <a:pt x="117" y="407"/>
                  </a:lnTo>
                  <a:lnTo>
                    <a:pt x="115" y="423"/>
                  </a:lnTo>
                  <a:lnTo>
                    <a:pt x="113" y="437"/>
                  </a:lnTo>
                  <a:lnTo>
                    <a:pt x="112" y="464"/>
                  </a:lnTo>
                  <a:lnTo>
                    <a:pt x="115" y="490"/>
                  </a:lnTo>
                  <a:lnTo>
                    <a:pt x="115" y="490"/>
                  </a:lnTo>
                  <a:lnTo>
                    <a:pt x="97" y="492"/>
                  </a:lnTo>
                  <a:lnTo>
                    <a:pt x="80" y="490"/>
                  </a:lnTo>
                  <a:lnTo>
                    <a:pt x="70" y="489"/>
                  </a:lnTo>
                  <a:lnTo>
                    <a:pt x="59" y="488"/>
                  </a:lnTo>
                  <a:lnTo>
                    <a:pt x="49" y="484"/>
                  </a:lnTo>
                  <a:lnTo>
                    <a:pt x="39" y="481"/>
                  </a:lnTo>
                  <a:lnTo>
                    <a:pt x="29" y="476"/>
                  </a:lnTo>
                  <a:lnTo>
                    <a:pt x="21" y="470"/>
                  </a:lnTo>
                  <a:lnTo>
                    <a:pt x="13" y="462"/>
                  </a:lnTo>
                  <a:lnTo>
                    <a:pt x="7" y="454"/>
                  </a:lnTo>
                  <a:lnTo>
                    <a:pt x="2" y="442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414"/>
                  </a:lnTo>
                  <a:lnTo>
                    <a:pt x="1" y="397"/>
                  </a:lnTo>
                  <a:lnTo>
                    <a:pt x="3" y="378"/>
                  </a:lnTo>
                  <a:lnTo>
                    <a:pt x="7" y="357"/>
                  </a:lnTo>
                  <a:lnTo>
                    <a:pt x="13" y="336"/>
                  </a:lnTo>
                  <a:lnTo>
                    <a:pt x="19" y="314"/>
                  </a:lnTo>
                  <a:lnTo>
                    <a:pt x="27" y="290"/>
                  </a:lnTo>
                  <a:lnTo>
                    <a:pt x="36" y="265"/>
                  </a:lnTo>
                  <a:lnTo>
                    <a:pt x="46" y="241"/>
                  </a:lnTo>
                  <a:lnTo>
                    <a:pt x="58" y="216"/>
                  </a:lnTo>
                  <a:lnTo>
                    <a:pt x="70" y="191"/>
                  </a:lnTo>
                  <a:lnTo>
                    <a:pt x="83" y="168"/>
                  </a:lnTo>
                  <a:lnTo>
                    <a:pt x="97" y="144"/>
                  </a:lnTo>
                  <a:lnTo>
                    <a:pt x="112" y="121"/>
                  </a:lnTo>
                  <a:lnTo>
                    <a:pt x="128" y="100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52" y="70"/>
                  </a:lnTo>
                  <a:lnTo>
                    <a:pt x="161" y="63"/>
                  </a:lnTo>
                  <a:lnTo>
                    <a:pt x="178" y="49"/>
                  </a:lnTo>
                  <a:lnTo>
                    <a:pt x="197" y="36"/>
                  </a:lnTo>
                  <a:lnTo>
                    <a:pt x="218" y="27"/>
                  </a:lnTo>
                  <a:lnTo>
                    <a:pt x="238" y="18"/>
                  </a:lnTo>
                  <a:lnTo>
                    <a:pt x="258" y="12"/>
                  </a:lnTo>
                  <a:lnTo>
                    <a:pt x="277" y="8"/>
                  </a:lnTo>
                  <a:lnTo>
                    <a:pt x="297" y="4"/>
                  </a:lnTo>
                  <a:lnTo>
                    <a:pt x="316" y="2"/>
                  </a:lnTo>
                  <a:lnTo>
                    <a:pt x="334" y="0"/>
                  </a:lnTo>
                  <a:lnTo>
                    <a:pt x="364" y="0"/>
                  </a:lnTo>
                  <a:lnTo>
                    <a:pt x="388" y="2"/>
                  </a:lnTo>
                  <a:lnTo>
                    <a:pt x="402" y="4"/>
                  </a:lnTo>
                  <a:lnTo>
                    <a:pt x="402" y="4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4" name="Freeform 8">
              <a:extLst>
                <a:ext uri="{FF2B5EF4-FFF2-40B4-BE49-F238E27FC236}">
                  <a16:creationId xmlns:a16="http://schemas.microsoft.com/office/drawing/2014/main" id="{406EB929-115A-FBA1-EDE5-87CF80BD7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5" y="974"/>
              <a:ext cx="183" cy="423"/>
            </a:xfrm>
            <a:custGeom>
              <a:avLst/>
              <a:gdLst>
                <a:gd name="T0" fmla="*/ 52 w 366"/>
                <a:gd name="T1" fmla="*/ 0 h 846"/>
                <a:gd name="T2" fmla="*/ 82 w 366"/>
                <a:gd name="T3" fmla="*/ 1 h 846"/>
                <a:gd name="T4" fmla="*/ 127 w 366"/>
                <a:gd name="T5" fmla="*/ 9 h 846"/>
                <a:gd name="T6" fmla="*/ 170 w 366"/>
                <a:gd name="T7" fmla="*/ 22 h 846"/>
                <a:gd name="T8" fmla="*/ 199 w 366"/>
                <a:gd name="T9" fmla="*/ 34 h 846"/>
                <a:gd name="T10" fmla="*/ 229 w 366"/>
                <a:gd name="T11" fmla="*/ 52 h 846"/>
                <a:gd name="T12" fmla="*/ 258 w 366"/>
                <a:gd name="T13" fmla="*/ 73 h 846"/>
                <a:gd name="T14" fmla="*/ 286 w 366"/>
                <a:gd name="T15" fmla="*/ 101 h 846"/>
                <a:gd name="T16" fmla="*/ 312 w 366"/>
                <a:gd name="T17" fmla="*/ 134 h 846"/>
                <a:gd name="T18" fmla="*/ 333 w 366"/>
                <a:gd name="T19" fmla="*/ 174 h 846"/>
                <a:gd name="T20" fmla="*/ 349 w 366"/>
                <a:gd name="T21" fmla="*/ 222 h 846"/>
                <a:gd name="T22" fmla="*/ 361 w 366"/>
                <a:gd name="T23" fmla="*/ 276 h 846"/>
                <a:gd name="T24" fmla="*/ 366 w 366"/>
                <a:gd name="T25" fmla="*/ 339 h 846"/>
                <a:gd name="T26" fmla="*/ 365 w 366"/>
                <a:gd name="T27" fmla="*/ 374 h 846"/>
                <a:gd name="T28" fmla="*/ 359 w 366"/>
                <a:gd name="T29" fmla="*/ 442 h 846"/>
                <a:gd name="T30" fmla="*/ 346 w 366"/>
                <a:gd name="T31" fmla="*/ 504 h 846"/>
                <a:gd name="T32" fmla="*/ 328 w 366"/>
                <a:gd name="T33" fmla="*/ 559 h 846"/>
                <a:gd name="T34" fmla="*/ 306 w 366"/>
                <a:gd name="T35" fmla="*/ 609 h 846"/>
                <a:gd name="T36" fmla="*/ 280 w 366"/>
                <a:gd name="T37" fmla="*/ 652 h 846"/>
                <a:gd name="T38" fmla="*/ 250 w 366"/>
                <a:gd name="T39" fmla="*/ 690 h 846"/>
                <a:gd name="T40" fmla="*/ 219 w 366"/>
                <a:gd name="T41" fmla="*/ 724 h 846"/>
                <a:gd name="T42" fmla="*/ 187 w 366"/>
                <a:gd name="T43" fmla="*/ 752 h 846"/>
                <a:gd name="T44" fmla="*/ 156 w 366"/>
                <a:gd name="T45" fmla="*/ 777 h 846"/>
                <a:gd name="T46" fmla="*/ 97 w 366"/>
                <a:gd name="T47" fmla="*/ 813 h 846"/>
                <a:gd name="T48" fmla="*/ 50 w 366"/>
                <a:gd name="T49" fmla="*/ 834 h 846"/>
                <a:gd name="T50" fmla="*/ 17 w 366"/>
                <a:gd name="T51" fmla="*/ 846 h 846"/>
                <a:gd name="T52" fmla="*/ 22 w 366"/>
                <a:gd name="T53" fmla="*/ 809 h 846"/>
                <a:gd name="T54" fmla="*/ 31 w 366"/>
                <a:gd name="T55" fmla="*/ 690 h 846"/>
                <a:gd name="T56" fmla="*/ 35 w 366"/>
                <a:gd name="T57" fmla="*/ 524 h 846"/>
                <a:gd name="T58" fmla="*/ 31 w 366"/>
                <a:gd name="T59" fmla="*/ 368 h 846"/>
                <a:gd name="T60" fmla="*/ 19 w 366"/>
                <a:gd name="T61" fmla="*/ 241 h 846"/>
                <a:gd name="T62" fmla="*/ 0 w 366"/>
                <a:gd name="T63" fmla="*/ 82 h 846"/>
                <a:gd name="T64" fmla="*/ 14 w 366"/>
                <a:gd name="T65" fmla="*/ 60 h 846"/>
                <a:gd name="T66" fmla="*/ 52 w 366"/>
                <a:gd name="T67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66" h="846">
                  <a:moveTo>
                    <a:pt x="52" y="0"/>
                  </a:moveTo>
                  <a:lnTo>
                    <a:pt x="52" y="0"/>
                  </a:lnTo>
                  <a:lnTo>
                    <a:pt x="67" y="0"/>
                  </a:lnTo>
                  <a:lnTo>
                    <a:pt x="82" y="1"/>
                  </a:lnTo>
                  <a:lnTo>
                    <a:pt x="103" y="5"/>
                  </a:lnTo>
                  <a:lnTo>
                    <a:pt x="127" y="9"/>
                  </a:lnTo>
                  <a:lnTo>
                    <a:pt x="155" y="17"/>
                  </a:lnTo>
                  <a:lnTo>
                    <a:pt x="170" y="22"/>
                  </a:lnTo>
                  <a:lnTo>
                    <a:pt x="184" y="28"/>
                  </a:lnTo>
                  <a:lnTo>
                    <a:pt x="199" y="34"/>
                  </a:lnTo>
                  <a:lnTo>
                    <a:pt x="215" y="43"/>
                  </a:lnTo>
                  <a:lnTo>
                    <a:pt x="229" y="52"/>
                  </a:lnTo>
                  <a:lnTo>
                    <a:pt x="244" y="62"/>
                  </a:lnTo>
                  <a:lnTo>
                    <a:pt x="258" y="73"/>
                  </a:lnTo>
                  <a:lnTo>
                    <a:pt x="273" y="87"/>
                  </a:lnTo>
                  <a:lnTo>
                    <a:pt x="286" y="101"/>
                  </a:lnTo>
                  <a:lnTo>
                    <a:pt x="299" y="117"/>
                  </a:lnTo>
                  <a:lnTo>
                    <a:pt x="312" y="134"/>
                  </a:lnTo>
                  <a:lnTo>
                    <a:pt x="322" y="153"/>
                  </a:lnTo>
                  <a:lnTo>
                    <a:pt x="333" y="174"/>
                  </a:lnTo>
                  <a:lnTo>
                    <a:pt x="341" y="197"/>
                  </a:lnTo>
                  <a:lnTo>
                    <a:pt x="349" y="222"/>
                  </a:lnTo>
                  <a:lnTo>
                    <a:pt x="355" y="248"/>
                  </a:lnTo>
                  <a:lnTo>
                    <a:pt x="361" y="276"/>
                  </a:lnTo>
                  <a:lnTo>
                    <a:pt x="364" y="306"/>
                  </a:lnTo>
                  <a:lnTo>
                    <a:pt x="366" y="339"/>
                  </a:lnTo>
                  <a:lnTo>
                    <a:pt x="365" y="374"/>
                  </a:lnTo>
                  <a:lnTo>
                    <a:pt x="365" y="374"/>
                  </a:lnTo>
                  <a:lnTo>
                    <a:pt x="364" y="409"/>
                  </a:lnTo>
                  <a:lnTo>
                    <a:pt x="359" y="442"/>
                  </a:lnTo>
                  <a:lnTo>
                    <a:pt x="353" y="473"/>
                  </a:lnTo>
                  <a:lnTo>
                    <a:pt x="346" y="504"/>
                  </a:lnTo>
                  <a:lnTo>
                    <a:pt x="338" y="533"/>
                  </a:lnTo>
                  <a:lnTo>
                    <a:pt x="328" y="559"/>
                  </a:lnTo>
                  <a:lnTo>
                    <a:pt x="318" y="585"/>
                  </a:lnTo>
                  <a:lnTo>
                    <a:pt x="306" y="609"/>
                  </a:lnTo>
                  <a:lnTo>
                    <a:pt x="293" y="631"/>
                  </a:lnTo>
                  <a:lnTo>
                    <a:pt x="280" y="652"/>
                  </a:lnTo>
                  <a:lnTo>
                    <a:pt x="265" y="673"/>
                  </a:lnTo>
                  <a:lnTo>
                    <a:pt x="250" y="690"/>
                  </a:lnTo>
                  <a:lnTo>
                    <a:pt x="235" y="708"/>
                  </a:lnTo>
                  <a:lnTo>
                    <a:pt x="219" y="724"/>
                  </a:lnTo>
                  <a:lnTo>
                    <a:pt x="204" y="739"/>
                  </a:lnTo>
                  <a:lnTo>
                    <a:pt x="187" y="752"/>
                  </a:lnTo>
                  <a:lnTo>
                    <a:pt x="172" y="765"/>
                  </a:lnTo>
                  <a:lnTo>
                    <a:pt x="156" y="777"/>
                  </a:lnTo>
                  <a:lnTo>
                    <a:pt x="126" y="796"/>
                  </a:lnTo>
                  <a:lnTo>
                    <a:pt x="97" y="813"/>
                  </a:lnTo>
                  <a:lnTo>
                    <a:pt x="71" y="824"/>
                  </a:lnTo>
                  <a:lnTo>
                    <a:pt x="50" y="834"/>
                  </a:lnTo>
                  <a:lnTo>
                    <a:pt x="32" y="841"/>
                  </a:lnTo>
                  <a:lnTo>
                    <a:pt x="17" y="846"/>
                  </a:lnTo>
                  <a:lnTo>
                    <a:pt x="17" y="846"/>
                  </a:lnTo>
                  <a:lnTo>
                    <a:pt x="22" y="809"/>
                  </a:lnTo>
                  <a:lnTo>
                    <a:pt x="25" y="771"/>
                  </a:lnTo>
                  <a:lnTo>
                    <a:pt x="31" y="690"/>
                  </a:lnTo>
                  <a:lnTo>
                    <a:pt x="33" y="607"/>
                  </a:lnTo>
                  <a:lnTo>
                    <a:pt x="35" y="524"/>
                  </a:lnTo>
                  <a:lnTo>
                    <a:pt x="33" y="444"/>
                  </a:lnTo>
                  <a:lnTo>
                    <a:pt x="31" y="368"/>
                  </a:lnTo>
                  <a:lnTo>
                    <a:pt x="26" y="299"/>
                  </a:lnTo>
                  <a:lnTo>
                    <a:pt x="19" y="241"/>
                  </a:lnTo>
                  <a:lnTo>
                    <a:pt x="19" y="241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14" y="6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5" name="Freeform 9">
              <a:extLst>
                <a:ext uri="{FF2B5EF4-FFF2-40B4-BE49-F238E27FC236}">
                  <a16:creationId xmlns:a16="http://schemas.microsoft.com/office/drawing/2014/main" id="{D4888F79-6D08-A1E0-416E-A2F0A515D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" y="8"/>
              <a:ext cx="1372" cy="1187"/>
            </a:xfrm>
            <a:custGeom>
              <a:avLst/>
              <a:gdLst>
                <a:gd name="T0" fmla="*/ 2545 w 2744"/>
                <a:gd name="T1" fmla="*/ 880 h 2372"/>
                <a:gd name="T2" fmla="*/ 2666 w 2744"/>
                <a:gd name="T3" fmla="*/ 1014 h 2372"/>
                <a:gd name="T4" fmla="*/ 2727 w 2744"/>
                <a:gd name="T5" fmla="*/ 1146 h 2372"/>
                <a:gd name="T6" fmla="*/ 2741 w 2744"/>
                <a:gd name="T7" fmla="*/ 1307 h 2372"/>
                <a:gd name="T8" fmla="*/ 2692 w 2744"/>
                <a:gd name="T9" fmla="*/ 1509 h 2372"/>
                <a:gd name="T10" fmla="*/ 2590 w 2744"/>
                <a:gd name="T11" fmla="*/ 1748 h 2372"/>
                <a:gd name="T12" fmla="*/ 2438 w 2744"/>
                <a:gd name="T13" fmla="*/ 2013 h 2372"/>
                <a:gd name="T14" fmla="*/ 2375 w 2744"/>
                <a:gd name="T15" fmla="*/ 1567 h 2372"/>
                <a:gd name="T16" fmla="*/ 2332 w 2744"/>
                <a:gd name="T17" fmla="*/ 1414 h 2372"/>
                <a:gd name="T18" fmla="*/ 2211 w 2744"/>
                <a:gd name="T19" fmla="*/ 1133 h 2372"/>
                <a:gd name="T20" fmla="*/ 1884 w 2744"/>
                <a:gd name="T21" fmla="*/ 995 h 2372"/>
                <a:gd name="T22" fmla="*/ 1740 w 2744"/>
                <a:gd name="T23" fmla="*/ 940 h 2372"/>
                <a:gd name="T24" fmla="*/ 1557 w 2744"/>
                <a:gd name="T25" fmla="*/ 905 h 2372"/>
                <a:gd name="T26" fmla="*/ 1441 w 2744"/>
                <a:gd name="T27" fmla="*/ 998 h 2372"/>
                <a:gd name="T28" fmla="*/ 1210 w 2744"/>
                <a:gd name="T29" fmla="*/ 1105 h 2372"/>
                <a:gd name="T30" fmla="*/ 1055 w 2744"/>
                <a:gd name="T31" fmla="*/ 1136 h 2372"/>
                <a:gd name="T32" fmla="*/ 701 w 2744"/>
                <a:gd name="T33" fmla="*/ 1163 h 2372"/>
                <a:gd name="T34" fmla="*/ 648 w 2744"/>
                <a:gd name="T35" fmla="*/ 1219 h 2372"/>
                <a:gd name="T36" fmla="*/ 690 w 2744"/>
                <a:gd name="T37" fmla="*/ 1397 h 2372"/>
                <a:gd name="T38" fmla="*/ 686 w 2744"/>
                <a:gd name="T39" fmla="*/ 1547 h 2372"/>
                <a:gd name="T40" fmla="*/ 641 w 2744"/>
                <a:gd name="T41" fmla="*/ 1683 h 2372"/>
                <a:gd name="T42" fmla="*/ 560 w 2744"/>
                <a:gd name="T43" fmla="*/ 1815 h 2372"/>
                <a:gd name="T44" fmla="*/ 526 w 2744"/>
                <a:gd name="T45" fmla="*/ 1919 h 2372"/>
                <a:gd name="T46" fmla="*/ 587 w 2744"/>
                <a:gd name="T47" fmla="*/ 2226 h 2372"/>
                <a:gd name="T48" fmla="*/ 583 w 2744"/>
                <a:gd name="T49" fmla="*/ 2316 h 2372"/>
                <a:gd name="T50" fmla="*/ 534 w 2744"/>
                <a:gd name="T51" fmla="*/ 2369 h 2372"/>
                <a:gd name="T52" fmla="*/ 475 w 2744"/>
                <a:gd name="T53" fmla="*/ 2363 h 2372"/>
                <a:gd name="T54" fmla="*/ 434 w 2744"/>
                <a:gd name="T55" fmla="*/ 2307 h 2372"/>
                <a:gd name="T56" fmla="*/ 401 w 2744"/>
                <a:gd name="T57" fmla="*/ 2217 h 2372"/>
                <a:gd name="T58" fmla="*/ 351 w 2744"/>
                <a:gd name="T59" fmla="*/ 2128 h 2372"/>
                <a:gd name="T60" fmla="*/ 266 w 2744"/>
                <a:gd name="T61" fmla="*/ 2073 h 2372"/>
                <a:gd name="T62" fmla="*/ 195 w 2744"/>
                <a:gd name="T63" fmla="*/ 2063 h 2372"/>
                <a:gd name="T64" fmla="*/ 75 w 2744"/>
                <a:gd name="T65" fmla="*/ 1765 h 2372"/>
                <a:gd name="T66" fmla="*/ 10 w 2744"/>
                <a:gd name="T67" fmla="*/ 1506 h 2372"/>
                <a:gd name="T68" fmla="*/ 5 w 2744"/>
                <a:gd name="T69" fmla="*/ 1328 h 2372"/>
                <a:gd name="T70" fmla="*/ 42 w 2744"/>
                <a:gd name="T71" fmla="*/ 1211 h 2372"/>
                <a:gd name="T72" fmla="*/ 122 w 2744"/>
                <a:gd name="T73" fmla="*/ 1080 h 2372"/>
                <a:gd name="T74" fmla="*/ 266 w 2744"/>
                <a:gd name="T75" fmla="*/ 940 h 2372"/>
                <a:gd name="T76" fmla="*/ 320 w 2744"/>
                <a:gd name="T77" fmla="*/ 869 h 2372"/>
                <a:gd name="T78" fmla="*/ 360 w 2744"/>
                <a:gd name="T79" fmla="*/ 651 h 2372"/>
                <a:gd name="T80" fmla="*/ 421 w 2744"/>
                <a:gd name="T81" fmla="*/ 519 h 2372"/>
                <a:gd name="T82" fmla="*/ 523 w 2744"/>
                <a:gd name="T83" fmla="*/ 404 h 2372"/>
                <a:gd name="T84" fmla="*/ 640 w 2744"/>
                <a:gd name="T85" fmla="*/ 337 h 2372"/>
                <a:gd name="T86" fmla="*/ 842 w 2744"/>
                <a:gd name="T87" fmla="*/ 274 h 2372"/>
                <a:gd name="T88" fmla="*/ 1034 w 2744"/>
                <a:gd name="T89" fmla="*/ 258 h 2372"/>
                <a:gd name="T90" fmla="*/ 1168 w 2744"/>
                <a:gd name="T91" fmla="*/ 193 h 2372"/>
                <a:gd name="T92" fmla="*/ 1400 w 2744"/>
                <a:gd name="T93" fmla="*/ 55 h 2372"/>
                <a:gd name="T94" fmla="*/ 1541 w 2744"/>
                <a:gd name="T95" fmla="*/ 7 h 2372"/>
                <a:gd name="T96" fmla="*/ 1647 w 2744"/>
                <a:gd name="T97" fmla="*/ 3 h 2372"/>
                <a:gd name="T98" fmla="*/ 1748 w 2744"/>
                <a:gd name="T99" fmla="*/ 39 h 2372"/>
                <a:gd name="T100" fmla="*/ 1846 w 2744"/>
                <a:gd name="T101" fmla="*/ 122 h 2372"/>
                <a:gd name="T102" fmla="*/ 1889 w 2744"/>
                <a:gd name="T103" fmla="*/ 210 h 2372"/>
                <a:gd name="T104" fmla="*/ 2011 w 2744"/>
                <a:gd name="T105" fmla="*/ 195 h 2372"/>
                <a:gd name="T106" fmla="*/ 2148 w 2744"/>
                <a:gd name="T107" fmla="*/ 212 h 2372"/>
                <a:gd name="T108" fmla="*/ 2268 w 2744"/>
                <a:gd name="T109" fmla="*/ 269 h 2372"/>
                <a:gd name="T110" fmla="*/ 2365 w 2744"/>
                <a:gd name="T111" fmla="*/ 385 h 2372"/>
                <a:gd name="T112" fmla="*/ 2444 w 2744"/>
                <a:gd name="T113" fmla="*/ 601 h 2372"/>
                <a:gd name="T114" fmla="*/ 2475 w 2744"/>
                <a:gd name="T115" fmla="*/ 773 h 2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44" h="2372">
                  <a:moveTo>
                    <a:pt x="2473" y="826"/>
                  </a:moveTo>
                  <a:lnTo>
                    <a:pt x="2473" y="826"/>
                  </a:lnTo>
                  <a:lnTo>
                    <a:pt x="2487" y="835"/>
                  </a:lnTo>
                  <a:lnTo>
                    <a:pt x="2502" y="845"/>
                  </a:lnTo>
                  <a:lnTo>
                    <a:pt x="2522" y="861"/>
                  </a:lnTo>
                  <a:lnTo>
                    <a:pt x="2545" y="880"/>
                  </a:lnTo>
                  <a:lnTo>
                    <a:pt x="2571" y="902"/>
                  </a:lnTo>
                  <a:lnTo>
                    <a:pt x="2598" y="930"/>
                  </a:lnTo>
                  <a:lnTo>
                    <a:pt x="2626" y="961"/>
                  </a:lnTo>
                  <a:lnTo>
                    <a:pt x="2639" y="977"/>
                  </a:lnTo>
                  <a:lnTo>
                    <a:pt x="2653" y="995"/>
                  </a:lnTo>
                  <a:lnTo>
                    <a:pt x="2666" y="1014"/>
                  </a:lnTo>
                  <a:lnTo>
                    <a:pt x="2679" y="1034"/>
                  </a:lnTo>
                  <a:lnTo>
                    <a:pt x="2690" y="1054"/>
                  </a:lnTo>
                  <a:lnTo>
                    <a:pt x="2701" y="1076"/>
                  </a:lnTo>
                  <a:lnTo>
                    <a:pt x="2711" y="1098"/>
                  </a:lnTo>
                  <a:lnTo>
                    <a:pt x="2720" y="1121"/>
                  </a:lnTo>
                  <a:lnTo>
                    <a:pt x="2727" y="1146"/>
                  </a:lnTo>
                  <a:lnTo>
                    <a:pt x="2734" y="1171"/>
                  </a:lnTo>
                  <a:lnTo>
                    <a:pt x="2739" y="1195"/>
                  </a:lnTo>
                  <a:lnTo>
                    <a:pt x="2742" y="1223"/>
                  </a:lnTo>
                  <a:lnTo>
                    <a:pt x="2744" y="1250"/>
                  </a:lnTo>
                  <a:lnTo>
                    <a:pt x="2744" y="1278"/>
                  </a:lnTo>
                  <a:lnTo>
                    <a:pt x="2741" y="1307"/>
                  </a:lnTo>
                  <a:lnTo>
                    <a:pt x="2737" y="1337"/>
                  </a:lnTo>
                  <a:lnTo>
                    <a:pt x="2737" y="1337"/>
                  </a:lnTo>
                  <a:lnTo>
                    <a:pt x="2728" y="1379"/>
                  </a:lnTo>
                  <a:lnTo>
                    <a:pt x="2718" y="1423"/>
                  </a:lnTo>
                  <a:lnTo>
                    <a:pt x="2706" y="1466"/>
                  </a:lnTo>
                  <a:lnTo>
                    <a:pt x="2692" y="1509"/>
                  </a:lnTo>
                  <a:lnTo>
                    <a:pt x="2677" y="1550"/>
                  </a:lnTo>
                  <a:lnTo>
                    <a:pt x="2661" y="1593"/>
                  </a:lnTo>
                  <a:lnTo>
                    <a:pt x="2644" y="1633"/>
                  </a:lnTo>
                  <a:lnTo>
                    <a:pt x="2626" y="1674"/>
                  </a:lnTo>
                  <a:lnTo>
                    <a:pt x="2609" y="1711"/>
                  </a:lnTo>
                  <a:lnTo>
                    <a:pt x="2590" y="1748"/>
                  </a:lnTo>
                  <a:lnTo>
                    <a:pt x="2554" y="1818"/>
                  </a:lnTo>
                  <a:lnTo>
                    <a:pt x="2520" y="1879"/>
                  </a:lnTo>
                  <a:lnTo>
                    <a:pt x="2490" y="1931"/>
                  </a:lnTo>
                  <a:lnTo>
                    <a:pt x="2490" y="1931"/>
                  </a:lnTo>
                  <a:lnTo>
                    <a:pt x="2452" y="1991"/>
                  </a:lnTo>
                  <a:lnTo>
                    <a:pt x="2438" y="2013"/>
                  </a:lnTo>
                  <a:lnTo>
                    <a:pt x="2438" y="2013"/>
                  </a:lnTo>
                  <a:lnTo>
                    <a:pt x="2420" y="1875"/>
                  </a:lnTo>
                  <a:lnTo>
                    <a:pt x="2403" y="1738"/>
                  </a:lnTo>
                  <a:lnTo>
                    <a:pt x="2393" y="1675"/>
                  </a:lnTo>
                  <a:lnTo>
                    <a:pt x="2385" y="1617"/>
                  </a:lnTo>
                  <a:lnTo>
                    <a:pt x="2375" y="1567"/>
                  </a:lnTo>
                  <a:lnTo>
                    <a:pt x="2367" y="1526"/>
                  </a:lnTo>
                  <a:lnTo>
                    <a:pt x="2367" y="1526"/>
                  </a:lnTo>
                  <a:lnTo>
                    <a:pt x="2361" y="1501"/>
                  </a:lnTo>
                  <a:lnTo>
                    <a:pt x="2353" y="1474"/>
                  </a:lnTo>
                  <a:lnTo>
                    <a:pt x="2342" y="1445"/>
                  </a:lnTo>
                  <a:lnTo>
                    <a:pt x="2332" y="1414"/>
                  </a:lnTo>
                  <a:lnTo>
                    <a:pt x="2306" y="1348"/>
                  </a:lnTo>
                  <a:lnTo>
                    <a:pt x="2278" y="1283"/>
                  </a:lnTo>
                  <a:lnTo>
                    <a:pt x="2254" y="1225"/>
                  </a:lnTo>
                  <a:lnTo>
                    <a:pt x="2232" y="1178"/>
                  </a:lnTo>
                  <a:lnTo>
                    <a:pt x="2211" y="1133"/>
                  </a:lnTo>
                  <a:lnTo>
                    <a:pt x="2211" y="1133"/>
                  </a:lnTo>
                  <a:lnTo>
                    <a:pt x="2182" y="1122"/>
                  </a:lnTo>
                  <a:lnTo>
                    <a:pt x="2107" y="1092"/>
                  </a:lnTo>
                  <a:lnTo>
                    <a:pt x="2057" y="1072"/>
                  </a:lnTo>
                  <a:lnTo>
                    <a:pt x="2001" y="1048"/>
                  </a:lnTo>
                  <a:lnTo>
                    <a:pt x="1943" y="1023"/>
                  </a:lnTo>
                  <a:lnTo>
                    <a:pt x="1884" y="995"/>
                  </a:lnTo>
                  <a:lnTo>
                    <a:pt x="1884" y="995"/>
                  </a:lnTo>
                  <a:lnTo>
                    <a:pt x="1856" y="982"/>
                  </a:lnTo>
                  <a:lnTo>
                    <a:pt x="1826" y="970"/>
                  </a:lnTo>
                  <a:lnTo>
                    <a:pt x="1797" y="959"/>
                  </a:lnTo>
                  <a:lnTo>
                    <a:pt x="1768" y="949"/>
                  </a:lnTo>
                  <a:lnTo>
                    <a:pt x="1740" y="940"/>
                  </a:lnTo>
                  <a:lnTo>
                    <a:pt x="1712" y="933"/>
                  </a:lnTo>
                  <a:lnTo>
                    <a:pt x="1663" y="921"/>
                  </a:lnTo>
                  <a:lnTo>
                    <a:pt x="1620" y="913"/>
                  </a:lnTo>
                  <a:lnTo>
                    <a:pt x="1587" y="908"/>
                  </a:lnTo>
                  <a:lnTo>
                    <a:pt x="1557" y="905"/>
                  </a:lnTo>
                  <a:lnTo>
                    <a:pt x="1557" y="905"/>
                  </a:lnTo>
                  <a:lnTo>
                    <a:pt x="1550" y="913"/>
                  </a:lnTo>
                  <a:lnTo>
                    <a:pt x="1528" y="933"/>
                  </a:lnTo>
                  <a:lnTo>
                    <a:pt x="1511" y="947"/>
                  </a:lnTo>
                  <a:lnTo>
                    <a:pt x="1492" y="963"/>
                  </a:lnTo>
                  <a:lnTo>
                    <a:pt x="1469" y="981"/>
                  </a:lnTo>
                  <a:lnTo>
                    <a:pt x="1441" y="998"/>
                  </a:lnTo>
                  <a:lnTo>
                    <a:pt x="1411" y="1017"/>
                  </a:lnTo>
                  <a:lnTo>
                    <a:pt x="1377" y="1036"/>
                  </a:lnTo>
                  <a:lnTo>
                    <a:pt x="1341" y="1055"/>
                  </a:lnTo>
                  <a:lnTo>
                    <a:pt x="1300" y="1073"/>
                  </a:lnTo>
                  <a:lnTo>
                    <a:pt x="1257" y="1090"/>
                  </a:lnTo>
                  <a:lnTo>
                    <a:pt x="1210" y="1105"/>
                  </a:lnTo>
                  <a:lnTo>
                    <a:pt x="1186" y="1111"/>
                  </a:lnTo>
                  <a:lnTo>
                    <a:pt x="1161" y="1118"/>
                  </a:lnTo>
                  <a:lnTo>
                    <a:pt x="1135" y="1123"/>
                  </a:lnTo>
                  <a:lnTo>
                    <a:pt x="1107" y="1128"/>
                  </a:lnTo>
                  <a:lnTo>
                    <a:pt x="1107" y="1128"/>
                  </a:lnTo>
                  <a:lnTo>
                    <a:pt x="1055" y="1136"/>
                  </a:lnTo>
                  <a:lnTo>
                    <a:pt x="1004" y="1143"/>
                  </a:lnTo>
                  <a:lnTo>
                    <a:pt x="956" y="1149"/>
                  </a:lnTo>
                  <a:lnTo>
                    <a:pt x="911" y="1154"/>
                  </a:lnTo>
                  <a:lnTo>
                    <a:pt x="828" y="1160"/>
                  </a:lnTo>
                  <a:lnTo>
                    <a:pt x="758" y="1162"/>
                  </a:lnTo>
                  <a:lnTo>
                    <a:pt x="701" y="1163"/>
                  </a:lnTo>
                  <a:lnTo>
                    <a:pt x="660" y="1163"/>
                  </a:lnTo>
                  <a:lnTo>
                    <a:pt x="624" y="1161"/>
                  </a:lnTo>
                  <a:lnTo>
                    <a:pt x="624" y="1161"/>
                  </a:lnTo>
                  <a:lnTo>
                    <a:pt x="629" y="1172"/>
                  </a:lnTo>
                  <a:lnTo>
                    <a:pt x="641" y="1199"/>
                  </a:lnTo>
                  <a:lnTo>
                    <a:pt x="648" y="1219"/>
                  </a:lnTo>
                  <a:lnTo>
                    <a:pt x="656" y="1243"/>
                  </a:lnTo>
                  <a:lnTo>
                    <a:pt x="665" y="1269"/>
                  </a:lnTo>
                  <a:lnTo>
                    <a:pt x="672" y="1297"/>
                  </a:lnTo>
                  <a:lnTo>
                    <a:pt x="679" y="1329"/>
                  </a:lnTo>
                  <a:lnTo>
                    <a:pt x="686" y="1363"/>
                  </a:lnTo>
                  <a:lnTo>
                    <a:pt x="690" y="1397"/>
                  </a:lnTo>
                  <a:lnTo>
                    <a:pt x="693" y="1434"/>
                  </a:lnTo>
                  <a:lnTo>
                    <a:pt x="693" y="1471"/>
                  </a:lnTo>
                  <a:lnTo>
                    <a:pt x="693" y="1490"/>
                  </a:lnTo>
                  <a:lnTo>
                    <a:pt x="691" y="1509"/>
                  </a:lnTo>
                  <a:lnTo>
                    <a:pt x="688" y="1528"/>
                  </a:lnTo>
                  <a:lnTo>
                    <a:pt x="686" y="1547"/>
                  </a:lnTo>
                  <a:lnTo>
                    <a:pt x="681" y="1566"/>
                  </a:lnTo>
                  <a:lnTo>
                    <a:pt x="676" y="1583"/>
                  </a:lnTo>
                  <a:lnTo>
                    <a:pt x="676" y="1583"/>
                  </a:lnTo>
                  <a:lnTo>
                    <a:pt x="666" y="1620"/>
                  </a:lnTo>
                  <a:lnTo>
                    <a:pt x="654" y="1653"/>
                  </a:lnTo>
                  <a:lnTo>
                    <a:pt x="641" y="1683"/>
                  </a:lnTo>
                  <a:lnTo>
                    <a:pt x="627" y="1711"/>
                  </a:lnTo>
                  <a:lnTo>
                    <a:pt x="614" y="1736"/>
                  </a:lnTo>
                  <a:lnTo>
                    <a:pt x="600" y="1760"/>
                  </a:lnTo>
                  <a:lnTo>
                    <a:pt x="587" y="1780"/>
                  </a:lnTo>
                  <a:lnTo>
                    <a:pt x="572" y="1798"/>
                  </a:lnTo>
                  <a:lnTo>
                    <a:pt x="560" y="1815"/>
                  </a:lnTo>
                  <a:lnTo>
                    <a:pt x="549" y="1828"/>
                  </a:lnTo>
                  <a:lnTo>
                    <a:pt x="530" y="1848"/>
                  </a:lnTo>
                  <a:lnTo>
                    <a:pt x="515" y="1860"/>
                  </a:lnTo>
                  <a:lnTo>
                    <a:pt x="511" y="1863"/>
                  </a:lnTo>
                  <a:lnTo>
                    <a:pt x="511" y="1863"/>
                  </a:lnTo>
                  <a:lnTo>
                    <a:pt x="526" y="1919"/>
                  </a:lnTo>
                  <a:lnTo>
                    <a:pt x="540" y="1978"/>
                  </a:lnTo>
                  <a:lnTo>
                    <a:pt x="556" y="2048"/>
                  </a:lnTo>
                  <a:lnTo>
                    <a:pt x="571" y="2122"/>
                  </a:lnTo>
                  <a:lnTo>
                    <a:pt x="578" y="2159"/>
                  </a:lnTo>
                  <a:lnTo>
                    <a:pt x="583" y="2194"/>
                  </a:lnTo>
                  <a:lnTo>
                    <a:pt x="587" y="2226"/>
                  </a:lnTo>
                  <a:lnTo>
                    <a:pt x="589" y="2256"/>
                  </a:lnTo>
                  <a:lnTo>
                    <a:pt x="589" y="2281"/>
                  </a:lnTo>
                  <a:lnTo>
                    <a:pt x="589" y="2292"/>
                  </a:lnTo>
                  <a:lnTo>
                    <a:pt x="587" y="2300"/>
                  </a:lnTo>
                  <a:lnTo>
                    <a:pt x="587" y="2300"/>
                  </a:lnTo>
                  <a:lnTo>
                    <a:pt x="583" y="2316"/>
                  </a:lnTo>
                  <a:lnTo>
                    <a:pt x="577" y="2330"/>
                  </a:lnTo>
                  <a:lnTo>
                    <a:pt x="570" y="2341"/>
                  </a:lnTo>
                  <a:lnTo>
                    <a:pt x="563" y="2351"/>
                  </a:lnTo>
                  <a:lnTo>
                    <a:pt x="553" y="2359"/>
                  </a:lnTo>
                  <a:lnTo>
                    <a:pt x="544" y="2365"/>
                  </a:lnTo>
                  <a:lnTo>
                    <a:pt x="534" y="2369"/>
                  </a:lnTo>
                  <a:lnTo>
                    <a:pt x="524" y="2371"/>
                  </a:lnTo>
                  <a:lnTo>
                    <a:pt x="514" y="2372"/>
                  </a:lnTo>
                  <a:lnTo>
                    <a:pt x="504" y="2372"/>
                  </a:lnTo>
                  <a:lnTo>
                    <a:pt x="494" y="2370"/>
                  </a:lnTo>
                  <a:lnTo>
                    <a:pt x="485" y="2368"/>
                  </a:lnTo>
                  <a:lnTo>
                    <a:pt x="475" y="2363"/>
                  </a:lnTo>
                  <a:lnTo>
                    <a:pt x="467" y="2357"/>
                  </a:lnTo>
                  <a:lnTo>
                    <a:pt x="460" y="2351"/>
                  </a:lnTo>
                  <a:lnTo>
                    <a:pt x="454" y="2343"/>
                  </a:lnTo>
                  <a:lnTo>
                    <a:pt x="454" y="2343"/>
                  </a:lnTo>
                  <a:lnTo>
                    <a:pt x="444" y="2326"/>
                  </a:lnTo>
                  <a:lnTo>
                    <a:pt x="434" y="2307"/>
                  </a:lnTo>
                  <a:lnTo>
                    <a:pt x="425" y="2287"/>
                  </a:lnTo>
                  <a:lnTo>
                    <a:pt x="417" y="2268"/>
                  </a:lnTo>
                  <a:lnTo>
                    <a:pt x="407" y="2237"/>
                  </a:lnTo>
                  <a:lnTo>
                    <a:pt x="402" y="2224"/>
                  </a:lnTo>
                  <a:lnTo>
                    <a:pt x="402" y="2224"/>
                  </a:lnTo>
                  <a:lnTo>
                    <a:pt x="401" y="2217"/>
                  </a:lnTo>
                  <a:lnTo>
                    <a:pt x="394" y="2199"/>
                  </a:lnTo>
                  <a:lnTo>
                    <a:pt x="389" y="2187"/>
                  </a:lnTo>
                  <a:lnTo>
                    <a:pt x="382" y="2173"/>
                  </a:lnTo>
                  <a:lnTo>
                    <a:pt x="373" y="2159"/>
                  </a:lnTo>
                  <a:lnTo>
                    <a:pt x="363" y="2143"/>
                  </a:lnTo>
                  <a:lnTo>
                    <a:pt x="351" y="2128"/>
                  </a:lnTo>
                  <a:lnTo>
                    <a:pt x="336" y="2114"/>
                  </a:lnTo>
                  <a:lnTo>
                    <a:pt x="319" y="2101"/>
                  </a:lnTo>
                  <a:lnTo>
                    <a:pt x="299" y="2088"/>
                  </a:lnTo>
                  <a:lnTo>
                    <a:pt x="288" y="2083"/>
                  </a:lnTo>
                  <a:lnTo>
                    <a:pt x="277" y="2078"/>
                  </a:lnTo>
                  <a:lnTo>
                    <a:pt x="266" y="2073"/>
                  </a:lnTo>
                  <a:lnTo>
                    <a:pt x="253" y="2070"/>
                  </a:lnTo>
                  <a:lnTo>
                    <a:pt x="240" y="2066"/>
                  </a:lnTo>
                  <a:lnTo>
                    <a:pt x="225" y="2065"/>
                  </a:lnTo>
                  <a:lnTo>
                    <a:pt x="210" y="2063"/>
                  </a:lnTo>
                  <a:lnTo>
                    <a:pt x="195" y="2063"/>
                  </a:lnTo>
                  <a:lnTo>
                    <a:pt x="195" y="2063"/>
                  </a:lnTo>
                  <a:lnTo>
                    <a:pt x="183" y="2039"/>
                  </a:lnTo>
                  <a:lnTo>
                    <a:pt x="156" y="1975"/>
                  </a:lnTo>
                  <a:lnTo>
                    <a:pt x="137" y="1931"/>
                  </a:lnTo>
                  <a:lnTo>
                    <a:pt x="116" y="1881"/>
                  </a:lnTo>
                  <a:lnTo>
                    <a:pt x="96" y="1824"/>
                  </a:lnTo>
                  <a:lnTo>
                    <a:pt x="75" y="1765"/>
                  </a:lnTo>
                  <a:lnTo>
                    <a:pt x="55" y="1701"/>
                  </a:lnTo>
                  <a:lnTo>
                    <a:pt x="37" y="1637"/>
                  </a:lnTo>
                  <a:lnTo>
                    <a:pt x="29" y="1604"/>
                  </a:lnTo>
                  <a:lnTo>
                    <a:pt x="22" y="1571"/>
                  </a:lnTo>
                  <a:lnTo>
                    <a:pt x="16" y="1538"/>
                  </a:lnTo>
                  <a:lnTo>
                    <a:pt x="10" y="1506"/>
                  </a:lnTo>
                  <a:lnTo>
                    <a:pt x="6" y="1474"/>
                  </a:lnTo>
                  <a:lnTo>
                    <a:pt x="3" y="1443"/>
                  </a:lnTo>
                  <a:lnTo>
                    <a:pt x="2" y="1413"/>
                  </a:lnTo>
                  <a:lnTo>
                    <a:pt x="0" y="1384"/>
                  </a:lnTo>
                  <a:lnTo>
                    <a:pt x="2" y="1356"/>
                  </a:lnTo>
                  <a:lnTo>
                    <a:pt x="5" y="1328"/>
                  </a:lnTo>
                  <a:lnTo>
                    <a:pt x="10" y="1302"/>
                  </a:lnTo>
                  <a:lnTo>
                    <a:pt x="16" y="1277"/>
                  </a:lnTo>
                  <a:lnTo>
                    <a:pt x="16" y="1277"/>
                  </a:lnTo>
                  <a:lnTo>
                    <a:pt x="24" y="1255"/>
                  </a:lnTo>
                  <a:lnTo>
                    <a:pt x="32" y="1232"/>
                  </a:lnTo>
                  <a:lnTo>
                    <a:pt x="42" y="1211"/>
                  </a:lnTo>
                  <a:lnTo>
                    <a:pt x="53" y="1189"/>
                  </a:lnTo>
                  <a:lnTo>
                    <a:pt x="63" y="1169"/>
                  </a:lnTo>
                  <a:lnTo>
                    <a:pt x="74" y="1150"/>
                  </a:lnTo>
                  <a:lnTo>
                    <a:pt x="86" y="1131"/>
                  </a:lnTo>
                  <a:lnTo>
                    <a:pt x="98" y="1114"/>
                  </a:lnTo>
                  <a:lnTo>
                    <a:pt x="122" y="1080"/>
                  </a:lnTo>
                  <a:lnTo>
                    <a:pt x="147" y="1050"/>
                  </a:lnTo>
                  <a:lnTo>
                    <a:pt x="173" y="1022"/>
                  </a:lnTo>
                  <a:lnTo>
                    <a:pt x="198" y="997"/>
                  </a:lnTo>
                  <a:lnTo>
                    <a:pt x="222" y="976"/>
                  </a:lnTo>
                  <a:lnTo>
                    <a:pt x="244" y="957"/>
                  </a:lnTo>
                  <a:lnTo>
                    <a:pt x="266" y="940"/>
                  </a:lnTo>
                  <a:lnTo>
                    <a:pt x="283" y="929"/>
                  </a:lnTo>
                  <a:lnTo>
                    <a:pt x="309" y="911"/>
                  </a:lnTo>
                  <a:lnTo>
                    <a:pt x="319" y="905"/>
                  </a:lnTo>
                  <a:lnTo>
                    <a:pt x="319" y="905"/>
                  </a:lnTo>
                  <a:lnTo>
                    <a:pt x="320" y="888"/>
                  </a:lnTo>
                  <a:lnTo>
                    <a:pt x="320" y="869"/>
                  </a:lnTo>
                  <a:lnTo>
                    <a:pt x="322" y="843"/>
                  </a:lnTo>
                  <a:lnTo>
                    <a:pt x="326" y="811"/>
                  </a:lnTo>
                  <a:lnTo>
                    <a:pt x="331" y="775"/>
                  </a:lnTo>
                  <a:lnTo>
                    <a:pt x="338" y="736"/>
                  </a:lnTo>
                  <a:lnTo>
                    <a:pt x="347" y="695"/>
                  </a:lnTo>
                  <a:lnTo>
                    <a:pt x="360" y="651"/>
                  </a:lnTo>
                  <a:lnTo>
                    <a:pt x="369" y="628"/>
                  </a:lnTo>
                  <a:lnTo>
                    <a:pt x="377" y="607"/>
                  </a:lnTo>
                  <a:lnTo>
                    <a:pt x="386" y="584"/>
                  </a:lnTo>
                  <a:lnTo>
                    <a:pt x="397" y="562"/>
                  </a:lnTo>
                  <a:lnTo>
                    <a:pt x="409" y="541"/>
                  </a:lnTo>
                  <a:lnTo>
                    <a:pt x="421" y="519"/>
                  </a:lnTo>
                  <a:lnTo>
                    <a:pt x="435" y="498"/>
                  </a:lnTo>
                  <a:lnTo>
                    <a:pt x="450" y="478"/>
                  </a:lnTo>
                  <a:lnTo>
                    <a:pt x="467" y="458"/>
                  </a:lnTo>
                  <a:lnTo>
                    <a:pt x="484" y="439"/>
                  </a:lnTo>
                  <a:lnTo>
                    <a:pt x="502" y="421"/>
                  </a:lnTo>
                  <a:lnTo>
                    <a:pt x="523" y="404"/>
                  </a:lnTo>
                  <a:lnTo>
                    <a:pt x="545" y="389"/>
                  </a:lnTo>
                  <a:lnTo>
                    <a:pt x="568" y="373"/>
                  </a:lnTo>
                  <a:lnTo>
                    <a:pt x="568" y="373"/>
                  </a:lnTo>
                  <a:lnTo>
                    <a:pt x="592" y="360"/>
                  </a:lnTo>
                  <a:lnTo>
                    <a:pt x="616" y="348"/>
                  </a:lnTo>
                  <a:lnTo>
                    <a:pt x="640" y="337"/>
                  </a:lnTo>
                  <a:lnTo>
                    <a:pt x="663" y="327"/>
                  </a:lnTo>
                  <a:lnTo>
                    <a:pt x="687" y="318"/>
                  </a:lnTo>
                  <a:lnTo>
                    <a:pt x="710" y="309"/>
                  </a:lnTo>
                  <a:lnTo>
                    <a:pt x="756" y="294"/>
                  </a:lnTo>
                  <a:lnTo>
                    <a:pt x="800" y="283"/>
                  </a:lnTo>
                  <a:lnTo>
                    <a:pt x="842" y="274"/>
                  </a:lnTo>
                  <a:lnTo>
                    <a:pt x="881" y="268"/>
                  </a:lnTo>
                  <a:lnTo>
                    <a:pt x="919" y="263"/>
                  </a:lnTo>
                  <a:lnTo>
                    <a:pt x="954" y="259"/>
                  </a:lnTo>
                  <a:lnTo>
                    <a:pt x="984" y="258"/>
                  </a:lnTo>
                  <a:lnTo>
                    <a:pt x="1012" y="258"/>
                  </a:lnTo>
                  <a:lnTo>
                    <a:pt x="1034" y="258"/>
                  </a:lnTo>
                  <a:lnTo>
                    <a:pt x="1067" y="261"/>
                  </a:lnTo>
                  <a:lnTo>
                    <a:pt x="1078" y="262"/>
                  </a:lnTo>
                  <a:lnTo>
                    <a:pt x="1078" y="262"/>
                  </a:lnTo>
                  <a:lnTo>
                    <a:pt x="1094" y="249"/>
                  </a:lnTo>
                  <a:lnTo>
                    <a:pt x="1138" y="216"/>
                  </a:lnTo>
                  <a:lnTo>
                    <a:pt x="1168" y="193"/>
                  </a:lnTo>
                  <a:lnTo>
                    <a:pt x="1203" y="169"/>
                  </a:lnTo>
                  <a:lnTo>
                    <a:pt x="1242" y="143"/>
                  </a:lnTo>
                  <a:lnTo>
                    <a:pt x="1285" y="117"/>
                  </a:lnTo>
                  <a:lnTo>
                    <a:pt x="1330" y="91"/>
                  </a:lnTo>
                  <a:lnTo>
                    <a:pt x="1376" y="66"/>
                  </a:lnTo>
                  <a:lnTo>
                    <a:pt x="1400" y="55"/>
                  </a:lnTo>
                  <a:lnTo>
                    <a:pt x="1424" y="45"/>
                  </a:lnTo>
                  <a:lnTo>
                    <a:pt x="1447" y="35"/>
                  </a:lnTo>
                  <a:lnTo>
                    <a:pt x="1471" y="26"/>
                  </a:lnTo>
                  <a:lnTo>
                    <a:pt x="1495" y="19"/>
                  </a:lnTo>
                  <a:lnTo>
                    <a:pt x="1518" y="11"/>
                  </a:lnTo>
                  <a:lnTo>
                    <a:pt x="1541" y="7"/>
                  </a:lnTo>
                  <a:lnTo>
                    <a:pt x="1563" y="2"/>
                  </a:lnTo>
                  <a:lnTo>
                    <a:pt x="1586" y="0"/>
                  </a:lnTo>
                  <a:lnTo>
                    <a:pt x="1607" y="0"/>
                  </a:lnTo>
                  <a:lnTo>
                    <a:pt x="1628" y="1"/>
                  </a:lnTo>
                  <a:lnTo>
                    <a:pt x="1647" y="3"/>
                  </a:lnTo>
                  <a:lnTo>
                    <a:pt x="1647" y="3"/>
                  </a:lnTo>
                  <a:lnTo>
                    <a:pt x="1666" y="8"/>
                  </a:lnTo>
                  <a:lnTo>
                    <a:pt x="1685" y="13"/>
                  </a:lnTo>
                  <a:lnTo>
                    <a:pt x="1702" y="19"/>
                  </a:lnTo>
                  <a:lnTo>
                    <a:pt x="1718" y="25"/>
                  </a:lnTo>
                  <a:lnTo>
                    <a:pt x="1734" y="32"/>
                  </a:lnTo>
                  <a:lnTo>
                    <a:pt x="1748" y="39"/>
                  </a:lnTo>
                  <a:lnTo>
                    <a:pt x="1761" y="46"/>
                  </a:lnTo>
                  <a:lnTo>
                    <a:pt x="1774" y="54"/>
                  </a:lnTo>
                  <a:lnTo>
                    <a:pt x="1797" y="70"/>
                  </a:lnTo>
                  <a:lnTo>
                    <a:pt x="1815" y="87"/>
                  </a:lnTo>
                  <a:lnTo>
                    <a:pt x="1832" y="105"/>
                  </a:lnTo>
                  <a:lnTo>
                    <a:pt x="1846" y="122"/>
                  </a:lnTo>
                  <a:lnTo>
                    <a:pt x="1858" y="140"/>
                  </a:lnTo>
                  <a:lnTo>
                    <a:pt x="1868" y="155"/>
                  </a:lnTo>
                  <a:lnTo>
                    <a:pt x="1875" y="170"/>
                  </a:lnTo>
                  <a:lnTo>
                    <a:pt x="1881" y="183"/>
                  </a:lnTo>
                  <a:lnTo>
                    <a:pt x="1888" y="202"/>
                  </a:lnTo>
                  <a:lnTo>
                    <a:pt x="1889" y="210"/>
                  </a:lnTo>
                  <a:lnTo>
                    <a:pt x="1889" y="210"/>
                  </a:lnTo>
                  <a:lnTo>
                    <a:pt x="1905" y="206"/>
                  </a:lnTo>
                  <a:lnTo>
                    <a:pt x="1923" y="202"/>
                  </a:lnTo>
                  <a:lnTo>
                    <a:pt x="1948" y="199"/>
                  </a:lnTo>
                  <a:lnTo>
                    <a:pt x="1978" y="197"/>
                  </a:lnTo>
                  <a:lnTo>
                    <a:pt x="2011" y="195"/>
                  </a:lnTo>
                  <a:lnTo>
                    <a:pt x="2048" y="197"/>
                  </a:lnTo>
                  <a:lnTo>
                    <a:pt x="2068" y="198"/>
                  </a:lnTo>
                  <a:lnTo>
                    <a:pt x="2087" y="200"/>
                  </a:lnTo>
                  <a:lnTo>
                    <a:pt x="2107" y="204"/>
                  </a:lnTo>
                  <a:lnTo>
                    <a:pt x="2128" y="207"/>
                  </a:lnTo>
                  <a:lnTo>
                    <a:pt x="2148" y="212"/>
                  </a:lnTo>
                  <a:lnTo>
                    <a:pt x="2168" y="218"/>
                  </a:lnTo>
                  <a:lnTo>
                    <a:pt x="2190" y="226"/>
                  </a:lnTo>
                  <a:lnTo>
                    <a:pt x="2210" y="235"/>
                  </a:lnTo>
                  <a:lnTo>
                    <a:pt x="2230" y="244"/>
                  </a:lnTo>
                  <a:lnTo>
                    <a:pt x="2249" y="256"/>
                  </a:lnTo>
                  <a:lnTo>
                    <a:pt x="2268" y="269"/>
                  </a:lnTo>
                  <a:lnTo>
                    <a:pt x="2287" y="283"/>
                  </a:lnTo>
                  <a:lnTo>
                    <a:pt x="2304" y="300"/>
                  </a:lnTo>
                  <a:lnTo>
                    <a:pt x="2321" y="319"/>
                  </a:lnTo>
                  <a:lnTo>
                    <a:pt x="2336" y="339"/>
                  </a:lnTo>
                  <a:lnTo>
                    <a:pt x="2352" y="361"/>
                  </a:lnTo>
                  <a:lnTo>
                    <a:pt x="2365" y="385"/>
                  </a:lnTo>
                  <a:lnTo>
                    <a:pt x="2377" y="411"/>
                  </a:lnTo>
                  <a:lnTo>
                    <a:pt x="2377" y="411"/>
                  </a:lnTo>
                  <a:lnTo>
                    <a:pt x="2398" y="465"/>
                  </a:lnTo>
                  <a:lnTo>
                    <a:pt x="2417" y="514"/>
                  </a:lnTo>
                  <a:lnTo>
                    <a:pt x="2431" y="560"/>
                  </a:lnTo>
                  <a:lnTo>
                    <a:pt x="2444" y="601"/>
                  </a:lnTo>
                  <a:lnTo>
                    <a:pt x="2454" y="638"/>
                  </a:lnTo>
                  <a:lnTo>
                    <a:pt x="2462" y="672"/>
                  </a:lnTo>
                  <a:lnTo>
                    <a:pt x="2467" y="703"/>
                  </a:lnTo>
                  <a:lnTo>
                    <a:pt x="2471" y="729"/>
                  </a:lnTo>
                  <a:lnTo>
                    <a:pt x="2474" y="753"/>
                  </a:lnTo>
                  <a:lnTo>
                    <a:pt x="2475" y="773"/>
                  </a:lnTo>
                  <a:lnTo>
                    <a:pt x="2475" y="790"/>
                  </a:lnTo>
                  <a:lnTo>
                    <a:pt x="2475" y="803"/>
                  </a:lnTo>
                  <a:lnTo>
                    <a:pt x="2474" y="821"/>
                  </a:lnTo>
                  <a:lnTo>
                    <a:pt x="2473" y="826"/>
                  </a:lnTo>
                  <a:lnTo>
                    <a:pt x="2473" y="826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6" name="Freeform 10">
              <a:extLst>
                <a:ext uri="{FF2B5EF4-FFF2-40B4-BE49-F238E27FC236}">
                  <a16:creationId xmlns:a16="http://schemas.microsoft.com/office/drawing/2014/main" id="{4E899466-B8A7-21E3-C89E-F1DF7F5965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0" y="461"/>
              <a:ext cx="1262" cy="1311"/>
            </a:xfrm>
            <a:custGeom>
              <a:avLst/>
              <a:gdLst>
                <a:gd name="T0" fmla="*/ 2476 w 2525"/>
                <a:gd name="T1" fmla="*/ 2012 h 2622"/>
                <a:gd name="T2" fmla="*/ 2377 w 2525"/>
                <a:gd name="T3" fmla="*/ 2216 h 2622"/>
                <a:gd name="T4" fmla="*/ 2186 w 2525"/>
                <a:gd name="T5" fmla="*/ 2435 h 2622"/>
                <a:gd name="T6" fmla="*/ 1988 w 2525"/>
                <a:gd name="T7" fmla="*/ 2555 h 2622"/>
                <a:gd name="T8" fmla="*/ 1695 w 2525"/>
                <a:gd name="T9" fmla="*/ 2620 h 2622"/>
                <a:gd name="T10" fmla="*/ 1401 w 2525"/>
                <a:gd name="T11" fmla="*/ 2595 h 2622"/>
                <a:gd name="T12" fmla="*/ 1143 w 2525"/>
                <a:gd name="T13" fmla="*/ 2510 h 2622"/>
                <a:gd name="T14" fmla="*/ 944 w 2525"/>
                <a:gd name="T15" fmla="*/ 2388 h 2622"/>
                <a:gd name="T16" fmla="*/ 785 w 2525"/>
                <a:gd name="T17" fmla="*/ 2235 h 2622"/>
                <a:gd name="T18" fmla="*/ 637 w 2525"/>
                <a:gd name="T19" fmla="*/ 2005 h 2622"/>
                <a:gd name="T20" fmla="*/ 553 w 2525"/>
                <a:gd name="T21" fmla="*/ 1960 h 2622"/>
                <a:gd name="T22" fmla="*/ 397 w 2525"/>
                <a:gd name="T23" fmla="*/ 1964 h 2622"/>
                <a:gd name="T24" fmla="*/ 251 w 2525"/>
                <a:gd name="T25" fmla="*/ 1912 h 2622"/>
                <a:gd name="T26" fmla="*/ 96 w 2525"/>
                <a:gd name="T27" fmla="*/ 1737 h 2622"/>
                <a:gd name="T28" fmla="*/ 15 w 2525"/>
                <a:gd name="T29" fmla="*/ 1537 h 2622"/>
                <a:gd name="T30" fmla="*/ 2 w 2525"/>
                <a:gd name="T31" fmla="*/ 1390 h 2622"/>
                <a:gd name="T32" fmla="*/ 36 w 2525"/>
                <a:gd name="T33" fmla="*/ 1275 h 2622"/>
                <a:gd name="T34" fmla="*/ 109 w 2525"/>
                <a:gd name="T35" fmla="*/ 1196 h 2622"/>
                <a:gd name="T36" fmla="*/ 215 w 2525"/>
                <a:gd name="T37" fmla="*/ 1159 h 2622"/>
                <a:gd name="T38" fmla="*/ 292 w 2525"/>
                <a:gd name="T39" fmla="*/ 1161 h 2622"/>
                <a:gd name="T40" fmla="*/ 388 w 2525"/>
                <a:gd name="T41" fmla="*/ 1209 h 2622"/>
                <a:gd name="T42" fmla="*/ 453 w 2525"/>
                <a:gd name="T43" fmla="*/ 1312 h 2622"/>
                <a:gd name="T44" fmla="*/ 496 w 2525"/>
                <a:gd name="T45" fmla="*/ 1421 h 2622"/>
                <a:gd name="T46" fmla="*/ 546 w 2525"/>
                <a:gd name="T47" fmla="*/ 1465 h 2622"/>
                <a:gd name="T48" fmla="*/ 615 w 2525"/>
                <a:gd name="T49" fmla="*/ 1446 h 2622"/>
                <a:gd name="T50" fmla="*/ 641 w 2525"/>
                <a:gd name="T51" fmla="*/ 1376 h 2622"/>
                <a:gd name="T52" fmla="*/ 592 w 2525"/>
                <a:gd name="T53" fmla="*/ 1073 h 2622"/>
                <a:gd name="T54" fmla="*/ 612 w 2525"/>
                <a:gd name="T55" fmla="*/ 910 h 2622"/>
                <a:gd name="T56" fmla="*/ 706 w 2525"/>
                <a:gd name="T57" fmla="*/ 748 h 2622"/>
                <a:gd name="T58" fmla="*/ 743 w 2525"/>
                <a:gd name="T59" fmla="*/ 604 h 2622"/>
                <a:gd name="T60" fmla="*/ 724 w 2525"/>
                <a:gd name="T61" fmla="*/ 392 h 2622"/>
                <a:gd name="T62" fmla="*/ 676 w 2525"/>
                <a:gd name="T63" fmla="*/ 256 h 2622"/>
                <a:gd name="T64" fmla="*/ 1056 w 2525"/>
                <a:gd name="T65" fmla="*/ 238 h 2622"/>
                <a:gd name="T66" fmla="*/ 1262 w 2525"/>
                <a:gd name="T67" fmla="*/ 200 h 2622"/>
                <a:gd name="T68" fmla="*/ 1521 w 2525"/>
                <a:gd name="T69" fmla="*/ 76 h 2622"/>
                <a:gd name="T70" fmla="*/ 1639 w 2525"/>
                <a:gd name="T71" fmla="*/ 3 h 2622"/>
                <a:gd name="T72" fmla="*/ 1878 w 2525"/>
                <a:gd name="T73" fmla="*/ 65 h 2622"/>
                <a:gd name="T74" fmla="*/ 2159 w 2525"/>
                <a:gd name="T75" fmla="*/ 187 h 2622"/>
                <a:gd name="T76" fmla="*/ 2358 w 2525"/>
                <a:gd name="T77" fmla="*/ 443 h 2622"/>
                <a:gd name="T78" fmla="*/ 2427 w 2525"/>
                <a:gd name="T79" fmla="*/ 662 h 2622"/>
                <a:gd name="T80" fmla="*/ 2509 w 2525"/>
                <a:gd name="T81" fmla="*/ 1267 h 2622"/>
                <a:gd name="T82" fmla="*/ 2521 w 2525"/>
                <a:gd name="T83" fmla="*/ 1716 h 2622"/>
                <a:gd name="T84" fmla="*/ 2206 w 2525"/>
                <a:gd name="T85" fmla="*/ 1729 h 2622"/>
                <a:gd name="T86" fmla="*/ 2146 w 2525"/>
                <a:gd name="T87" fmla="*/ 1632 h 2622"/>
                <a:gd name="T88" fmla="*/ 2006 w 2525"/>
                <a:gd name="T89" fmla="*/ 1567 h 2622"/>
                <a:gd name="T90" fmla="*/ 1735 w 2525"/>
                <a:gd name="T91" fmla="*/ 1517 h 2622"/>
                <a:gd name="T92" fmla="*/ 1392 w 2525"/>
                <a:gd name="T93" fmla="*/ 1505 h 2622"/>
                <a:gd name="T94" fmla="*/ 1195 w 2525"/>
                <a:gd name="T95" fmla="*/ 1544 h 2622"/>
                <a:gd name="T96" fmla="*/ 1116 w 2525"/>
                <a:gd name="T97" fmla="*/ 1607 h 2622"/>
                <a:gd name="T98" fmla="*/ 1100 w 2525"/>
                <a:gd name="T99" fmla="*/ 1694 h 2622"/>
                <a:gd name="T100" fmla="*/ 1159 w 2525"/>
                <a:gd name="T101" fmla="*/ 1820 h 2622"/>
                <a:gd name="T102" fmla="*/ 1291 w 2525"/>
                <a:gd name="T103" fmla="*/ 1941 h 2622"/>
                <a:gd name="T104" fmla="*/ 1486 w 2525"/>
                <a:gd name="T105" fmla="*/ 2031 h 2622"/>
                <a:gd name="T106" fmla="*/ 1624 w 2525"/>
                <a:gd name="T107" fmla="*/ 2054 h 2622"/>
                <a:gd name="T108" fmla="*/ 1799 w 2525"/>
                <a:gd name="T109" fmla="*/ 2046 h 2622"/>
                <a:gd name="T110" fmla="*/ 1954 w 2525"/>
                <a:gd name="T111" fmla="*/ 2000 h 2622"/>
                <a:gd name="T112" fmla="*/ 2096 w 2525"/>
                <a:gd name="T113" fmla="*/ 1916 h 2622"/>
                <a:gd name="T114" fmla="*/ 2188 w 2525"/>
                <a:gd name="T115" fmla="*/ 1808 h 2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25" h="2622">
                  <a:moveTo>
                    <a:pt x="2507" y="1872"/>
                  </a:moveTo>
                  <a:lnTo>
                    <a:pt x="2507" y="1872"/>
                  </a:lnTo>
                  <a:lnTo>
                    <a:pt x="2501" y="1912"/>
                  </a:lnTo>
                  <a:lnTo>
                    <a:pt x="2494" y="1950"/>
                  </a:lnTo>
                  <a:lnTo>
                    <a:pt x="2485" y="1983"/>
                  </a:lnTo>
                  <a:lnTo>
                    <a:pt x="2476" y="2012"/>
                  </a:lnTo>
                  <a:lnTo>
                    <a:pt x="2476" y="2012"/>
                  </a:lnTo>
                  <a:lnTo>
                    <a:pt x="2462" y="2051"/>
                  </a:lnTo>
                  <a:lnTo>
                    <a:pt x="2451" y="2075"/>
                  </a:lnTo>
                  <a:lnTo>
                    <a:pt x="2440" y="2100"/>
                  </a:lnTo>
                  <a:lnTo>
                    <a:pt x="2427" y="2127"/>
                  </a:lnTo>
                  <a:lnTo>
                    <a:pt x="2412" y="2155"/>
                  </a:lnTo>
                  <a:lnTo>
                    <a:pt x="2395" y="2185"/>
                  </a:lnTo>
                  <a:lnTo>
                    <a:pt x="2377" y="2216"/>
                  </a:lnTo>
                  <a:lnTo>
                    <a:pt x="2355" y="2247"/>
                  </a:lnTo>
                  <a:lnTo>
                    <a:pt x="2333" y="2279"/>
                  </a:lnTo>
                  <a:lnTo>
                    <a:pt x="2308" y="2311"/>
                  </a:lnTo>
                  <a:lnTo>
                    <a:pt x="2281" y="2343"/>
                  </a:lnTo>
                  <a:lnTo>
                    <a:pt x="2252" y="2374"/>
                  </a:lnTo>
                  <a:lnTo>
                    <a:pt x="2220" y="2404"/>
                  </a:lnTo>
                  <a:lnTo>
                    <a:pt x="2186" y="2435"/>
                  </a:lnTo>
                  <a:lnTo>
                    <a:pt x="2149" y="2464"/>
                  </a:lnTo>
                  <a:lnTo>
                    <a:pt x="2149" y="2464"/>
                  </a:lnTo>
                  <a:lnTo>
                    <a:pt x="2120" y="2484"/>
                  </a:lnTo>
                  <a:lnTo>
                    <a:pt x="2089" y="2504"/>
                  </a:lnTo>
                  <a:lnTo>
                    <a:pt x="2057" y="2522"/>
                  </a:lnTo>
                  <a:lnTo>
                    <a:pt x="2024" y="2540"/>
                  </a:lnTo>
                  <a:lnTo>
                    <a:pt x="1988" y="2555"/>
                  </a:lnTo>
                  <a:lnTo>
                    <a:pt x="1952" y="2569"/>
                  </a:lnTo>
                  <a:lnTo>
                    <a:pt x="1912" y="2582"/>
                  </a:lnTo>
                  <a:lnTo>
                    <a:pt x="1872" y="2594"/>
                  </a:lnTo>
                  <a:lnTo>
                    <a:pt x="1831" y="2604"/>
                  </a:lnTo>
                  <a:lnTo>
                    <a:pt x="1787" y="2611"/>
                  </a:lnTo>
                  <a:lnTo>
                    <a:pt x="1741" y="2617"/>
                  </a:lnTo>
                  <a:lnTo>
                    <a:pt x="1695" y="2620"/>
                  </a:lnTo>
                  <a:lnTo>
                    <a:pt x="1645" y="2622"/>
                  </a:lnTo>
                  <a:lnTo>
                    <a:pt x="1594" y="2620"/>
                  </a:lnTo>
                  <a:lnTo>
                    <a:pt x="1542" y="2617"/>
                  </a:lnTo>
                  <a:lnTo>
                    <a:pt x="1486" y="2610"/>
                  </a:lnTo>
                  <a:lnTo>
                    <a:pt x="1486" y="2610"/>
                  </a:lnTo>
                  <a:lnTo>
                    <a:pt x="1444" y="2604"/>
                  </a:lnTo>
                  <a:lnTo>
                    <a:pt x="1401" y="2595"/>
                  </a:lnTo>
                  <a:lnTo>
                    <a:pt x="1361" y="2586"/>
                  </a:lnTo>
                  <a:lnTo>
                    <a:pt x="1320" y="2576"/>
                  </a:lnTo>
                  <a:lnTo>
                    <a:pt x="1283" y="2565"/>
                  </a:lnTo>
                  <a:lnTo>
                    <a:pt x="1246" y="2553"/>
                  </a:lnTo>
                  <a:lnTo>
                    <a:pt x="1210" y="2540"/>
                  </a:lnTo>
                  <a:lnTo>
                    <a:pt x="1176" y="2525"/>
                  </a:lnTo>
                  <a:lnTo>
                    <a:pt x="1143" y="2510"/>
                  </a:lnTo>
                  <a:lnTo>
                    <a:pt x="1111" y="2495"/>
                  </a:lnTo>
                  <a:lnTo>
                    <a:pt x="1080" y="2478"/>
                  </a:lnTo>
                  <a:lnTo>
                    <a:pt x="1051" y="2461"/>
                  </a:lnTo>
                  <a:lnTo>
                    <a:pt x="1022" y="2444"/>
                  </a:lnTo>
                  <a:lnTo>
                    <a:pt x="995" y="2426"/>
                  </a:lnTo>
                  <a:lnTo>
                    <a:pt x="969" y="2407"/>
                  </a:lnTo>
                  <a:lnTo>
                    <a:pt x="944" y="2388"/>
                  </a:lnTo>
                  <a:lnTo>
                    <a:pt x="944" y="2388"/>
                  </a:lnTo>
                  <a:lnTo>
                    <a:pt x="920" y="2369"/>
                  </a:lnTo>
                  <a:lnTo>
                    <a:pt x="899" y="2350"/>
                  </a:lnTo>
                  <a:lnTo>
                    <a:pt x="878" y="2331"/>
                  </a:lnTo>
                  <a:lnTo>
                    <a:pt x="856" y="2312"/>
                  </a:lnTo>
                  <a:lnTo>
                    <a:pt x="820" y="2274"/>
                  </a:lnTo>
                  <a:lnTo>
                    <a:pt x="785" y="2235"/>
                  </a:lnTo>
                  <a:lnTo>
                    <a:pt x="755" y="2197"/>
                  </a:lnTo>
                  <a:lnTo>
                    <a:pt x="727" y="2160"/>
                  </a:lnTo>
                  <a:lnTo>
                    <a:pt x="704" y="2124"/>
                  </a:lnTo>
                  <a:lnTo>
                    <a:pt x="682" y="2090"/>
                  </a:lnTo>
                  <a:lnTo>
                    <a:pt x="665" y="2059"/>
                  </a:lnTo>
                  <a:lnTo>
                    <a:pt x="649" y="2031"/>
                  </a:lnTo>
                  <a:lnTo>
                    <a:pt x="637" y="2005"/>
                  </a:lnTo>
                  <a:lnTo>
                    <a:pt x="627" y="1983"/>
                  </a:lnTo>
                  <a:lnTo>
                    <a:pt x="615" y="1952"/>
                  </a:lnTo>
                  <a:lnTo>
                    <a:pt x="610" y="1941"/>
                  </a:lnTo>
                  <a:lnTo>
                    <a:pt x="610" y="1941"/>
                  </a:lnTo>
                  <a:lnTo>
                    <a:pt x="596" y="1948"/>
                  </a:lnTo>
                  <a:lnTo>
                    <a:pt x="578" y="1954"/>
                  </a:lnTo>
                  <a:lnTo>
                    <a:pt x="553" y="1960"/>
                  </a:lnTo>
                  <a:lnTo>
                    <a:pt x="524" y="1966"/>
                  </a:lnTo>
                  <a:lnTo>
                    <a:pt x="506" y="1968"/>
                  </a:lnTo>
                  <a:lnTo>
                    <a:pt x="487" y="1969"/>
                  </a:lnTo>
                  <a:lnTo>
                    <a:pt x="467" y="1969"/>
                  </a:lnTo>
                  <a:lnTo>
                    <a:pt x="444" y="1969"/>
                  </a:lnTo>
                  <a:lnTo>
                    <a:pt x="422" y="1968"/>
                  </a:lnTo>
                  <a:lnTo>
                    <a:pt x="397" y="1964"/>
                  </a:lnTo>
                  <a:lnTo>
                    <a:pt x="397" y="1964"/>
                  </a:lnTo>
                  <a:lnTo>
                    <a:pt x="372" y="1961"/>
                  </a:lnTo>
                  <a:lnTo>
                    <a:pt x="348" y="1955"/>
                  </a:lnTo>
                  <a:lnTo>
                    <a:pt x="324" y="1948"/>
                  </a:lnTo>
                  <a:lnTo>
                    <a:pt x="299" y="1938"/>
                  </a:lnTo>
                  <a:lnTo>
                    <a:pt x="275" y="1926"/>
                  </a:lnTo>
                  <a:lnTo>
                    <a:pt x="251" y="1912"/>
                  </a:lnTo>
                  <a:lnTo>
                    <a:pt x="228" y="1897"/>
                  </a:lnTo>
                  <a:lnTo>
                    <a:pt x="205" y="1878"/>
                  </a:lnTo>
                  <a:lnTo>
                    <a:pt x="183" y="1856"/>
                  </a:lnTo>
                  <a:lnTo>
                    <a:pt x="160" y="1831"/>
                  </a:lnTo>
                  <a:lnTo>
                    <a:pt x="139" y="1803"/>
                  </a:lnTo>
                  <a:lnTo>
                    <a:pt x="118" y="1772"/>
                  </a:lnTo>
                  <a:lnTo>
                    <a:pt x="96" y="1737"/>
                  </a:lnTo>
                  <a:lnTo>
                    <a:pt x="76" y="1699"/>
                  </a:lnTo>
                  <a:lnTo>
                    <a:pt x="56" y="1656"/>
                  </a:lnTo>
                  <a:lnTo>
                    <a:pt x="37" y="1608"/>
                  </a:lnTo>
                  <a:lnTo>
                    <a:pt x="37" y="1608"/>
                  </a:lnTo>
                  <a:lnTo>
                    <a:pt x="29" y="1585"/>
                  </a:lnTo>
                  <a:lnTo>
                    <a:pt x="22" y="1561"/>
                  </a:lnTo>
                  <a:lnTo>
                    <a:pt x="15" y="1537"/>
                  </a:lnTo>
                  <a:lnTo>
                    <a:pt x="10" y="1515"/>
                  </a:lnTo>
                  <a:lnTo>
                    <a:pt x="5" y="1492"/>
                  </a:lnTo>
                  <a:lnTo>
                    <a:pt x="3" y="1471"/>
                  </a:lnTo>
                  <a:lnTo>
                    <a:pt x="0" y="1451"/>
                  </a:lnTo>
                  <a:lnTo>
                    <a:pt x="0" y="1429"/>
                  </a:lnTo>
                  <a:lnTo>
                    <a:pt x="0" y="1410"/>
                  </a:lnTo>
                  <a:lnTo>
                    <a:pt x="2" y="1390"/>
                  </a:lnTo>
                  <a:lnTo>
                    <a:pt x="4" y="1372"/>
                  </a:lnTo>
                  <a:lnTo>
                    <a:pt x="6" y="1355"/>
                  </a:lnTo>
                  <a:lnTo>
                    <a:pt x="11" y="1337"/>
                  </a:lnTo>
                  <a:lnTo>
                    <a:pt x="16" y="1320"/>
                  </a:lnTo>
                  <a:lnTo>
                    <a:pt x="22" y="1305"/>
                  </a:lnTo>
                  <a:lnTo>
                    <a:pt x="28" y="1289"/>
                  </a:lnTo>
                  <a:lnTo>
                    <a:pt x="36" y="1275"/>
                  </a:lnTo>
                  <a:lnTo>
                    <a:pt x="44" y="1261"/>
                  </a:lnTo>
                  <a:lnTo>
                    <a:pt x="52" y="1248"/>
                  </a:lnTo>
                  <a:lnTo>
                    <a:pt x="63" y="1236"/>
                  </a:lnTo>
                  <a:lnTo>
                    <a:pt x="74" y="1225"/>
                  </a:lnTo>
                  <a:lnTo>
                    <a:pt x="84" y="1215"/>
                  </a:lnTo>
                  <a:lnTo>
                    <a:pt x="96" y="1205"/>
                  </a:lnTo>
                  <a:lnTo>
                    <a:pt x="109" y="1196"/>
                  </a:lnTo>
                  <a:lnTo>
                    <a:pt x="122" y="1187"/>
                  </a:lnTo>
                  <a:lnTo>
                    <a:pt x="137" y="1181"/>
                  </a:lnTo>
                  <a:lnTo>
                    <a:pt x="151" y="1174"/>
                  </a:lnTo>
                  <a:lnTo>
                    <a:pt x="166" y="1169"/>
                  </a:lnTo>
                  <a:lnTo>
                    <a:pt x="181" y="1165"/>
                  </a:lnTo>
                  <a:lnTo>
                    <a:pt x="198" y="1161"/>
                  </a:lnTo>
                  <a:lnTo>
                    <a:pt x="215" y="1159"/>
                  </a:lnTo>
                  <a:lnTo>
                    <a:pt x="231" y="1158"/>
                  </a:lnTo>
                  <a:lnTo>
                    <a:pt x="231" y="1158"/>
                  </a:lnTo>
                  <a:lnTo>
                    <a:pt x="247" y="1158"/>
                  </a:lnTo>
                  <a:lnTo>
                    <a:pt x="247" y="1158"/>
                  </a:lnTo>
                  <a:lnTo>
                    <a:pt x="262" y="1158"/>
                  </a:lnTo>
                  <a:lnTo>
                    <a:pt x="277" y="1160"/>
                  </a:lnTo>
                  <a:lnTo>
                    <a:pt x="292" y="1161"/>
                  </a:lnTo>
                  <a:lnTo>
                    <a:pt x="305" y="1165"/>
                  </a:lnTo>
                  <a:lnTo>
                    <a:pt x="318" y="1168"/>
                  </a:lnTo>
                  <a:lnTo>
                    <a:pt x="329" y="1173"/>
                  </a:lnTo>
                  <a:lnTo>
                    <a:pt x="340" y="1178"/>
                  </a:lnTo>
                  <a:lnTo>
                    <a:pt x="351" y="1183"/>
                  </a:lnTo>
                  <a:lnTo>
                    <a:pt x="371" y="1196"/>
                  </a:lnTo>
                  <a:lnTo>
                    <a:pt x="388" y="1209"/>
                  </a:lnTo>
                  <a:lnTo>
                    <a:pt x="403" y="1223"/>
                  </a:lnTo>
                  <a:lnTo>
                    <a:pt x="415" y="1238"/>
                  </a:lnTo>
                  <a:lnTo>
                    <a:pt x="425" y="1254"/>
                  </a:lnTo>
                  <a:lnTo>
                    <a:pt x="434" y="1268"/>
                  </a:lnTo>
                  <a:lnTo>
                    <a:pt x="441" y="1282"/>
                  </a:lnTo>
                  <a:lnTo>
                    <a:pt x="446" y="1294"/>
                  </a:lnTo>
                  <a:lnTo>
                    <a:pt x="453" y="1312"/>
                  </a:lnTo>
                  <a:lnTo>
                    <a:pt x="454" y="1319"/>
                  </a:lnTo>
                  <a:lnTo>
                    <a:pt x="454" y="1319"/>
                  </a:lnTo>
                  <a:lnTo>
                    <a:pt x="459" y="1332"/>
                  </a:lnTo>
                  <a:lnTo>
                    <a:pt x="469" y="1363"/>
                  </a:lnTo>
                  <a:lnTo>
                    <a:pt x="477" y="1382"/>
                  </a:lnTo>
                  <a:lnTo>
                    <a:pt x="486" y="1402"/>
                  </a:lnTo>
                  <a:lnTo>
                    <a:pt x="496" y="1421"/>
                  </a:lnTo>
                  <a:lnTo>
                    <a:pt x="506" y="1438"/>
                  </a:lnTo>
                  <a:lnTo>
                    <a:pt x="506" y="1438"/>
                  </a:lnTo>
                  <a:lnTo>
                    <a:pt x="512" y="1446"/>
                  </a:lnTo>
                  <a:lnTo>
                    <a:pt x="519" y="1452"/>
                  </a:lnTo>
                  <a:lnTo>
                    <a:pt x="527" y="1458"/>
                  </a:lnTo>
                  <a:lnTo>
                    <a:pt x="537" y="1463"/>
                  </a:lnTo>
                  <a:lnTo>
                    <a:pt x="546" y="1465"/>
                  </a:lnTo>
                  <a:lnTo>
                    <a:pt x="556" y="1467"/>
                  </a:lnTo>
                  <a:lnTo>
                    <a:pt x="566" y="1467"/>
                  </a:lnTo>
                  <a:lnTo>
                    <a:pt x="576" y="1466"/>
                  </a:lnTo>
                  <a:lnTo>
                    <a:pt x="586" y="1464"/>
                  </a:lnTo>
                  <a:lnTo>
                    <a:pt x="596" y="1460"/>
                  </a:lnTo>
                  <a:lnTo>
                    <a:pt x="605" y="1454"/>
                  </a:lnTo>
                  <a:lnTo>
                    <a:pt x="615" y="1446"/>
                  </a:lnTo>
                  <a:lnTo>
                    <a:pt x="622" y="1436"/>
                  </a:lnTo>
                  <a:lnTo>
                    <a:pt x="629" y="1425"/>
                  </a:lnTo>
                  <a:lnTo>
                    <a:pt x="635" y="1411"/>
                  </a:lnTo>
                  <a:lnTo>
                    <a:pt x="639" y="1395"/>
                  </a:lnTo>
                  <a:lnTo>
                    <a:pt x="639" y="1395"/>
                  </a:lnTo>
                  <a:lnTo>
                    <a:pt x="641" y="1387"/>
                  </a:lnTo>
                  <a:lnTo>
                    <a:pt x="641" y="1376"/>
                  </a:lnTo>
                  <a:lnTo>
                    <a:pt x="641" y="1351"/>
                  </a:lnTo>
                  <a:lnTo>
                    <a:pt x="639" y="1321"/>
                  </a:lnTo>
                  <a:lnTo>
                    <a:pt x="635" y="1289"/>
                  </a:lnTo>
                  <a:lnTo>
                    <a:pt x="630" y="1254"/>
                  </a:lnTo>
                  <a:lnTo>
                    <a:pt x="623" y="1217"/>
                  </a:lnTo>
                  <a:lnTo>
                    <a:pt x="608" y="1143"/>
                  </a:lnTo>
                  <a:lnTo>
                    <a:pt x="592" y="1073"/>
                  </a:lnTo>
                  <a:lnTo>
                    <a:pt x="578" y="1014"/>
                  </a:lnTo>
                  <a:lnTo>
                    <a:pt x="563" y="958"/>
                  </a:lnTo>
                  <a:lnTo>
                    <a:pt x="563" y="958"/>
                  </a:lnTo>
                  <a:lnTo>
                    <a:pt x="567" y="955"/>
                  </a:lnTo>
                  <a:lnTo>
                    <a:pt x="582" y="943"/>
                  </a:lnTo>
                  <a:lnTo>
                    <a:pt x="601" y="923"/>
                  </a:lnTo>
                  <a:lnTo>
                    <a:pt x="612" y="910"/>
                  </a:lnTo>
                  <a:lnTo>
                    <a:pt x="624" y="893"/>
                  </a:lnTo>
                  <a:lnTo>
                    <a:pt x="639" y="875"/>
                  </a:lnTo>
                  <a:lnTo>
                    <a:pt x="652" y="855"/>
                  </a:lnTo>
                  <a:lnTo>
                    <a:pt x="666" y="831"/>
                  </a:lnTo>
                  <a:lnTo>
                    <a:pt x="679" y="806"/>
                  </a:lnTo>
                  <a:lnTo>
                    <a:pt x="693" y="778"/>
                  </a:lnTo>
                  <a:lnTo>
                    <a:pt x="706" y="748"/>
                  </a:lnTo>
                  <a:lnTo>
                    <a:pt x="718" y="715"/>
                  </a:lnTo>
                  <a:lnTo>
                    <a:pt x="728" y="678"/>
                  </a:lnTo>
                  <a:lnTo>
                    <a:pt x="728" y="678"/>
                  </a:lnTo>
                  <a:lnTo>
                    <a:pt x="733" y="661"/>
                  </a:lnTo>
                  <a:lnTo>
                    <a:pt x="738" y="642"/>
                  </a:lnTo>
                  <a:lnTo>
                    <a:pt x="740" y="623"/>
                  </a:lnTo>
                  <a:lnTo>
                    <a:pt x="743" y="604"/>
                  </a:lnTo>
                  <a:lnTo>
                    <a:pt x="745" y="585"/>
                  </a:lnTo>
                  <a:lnTo>
                    <a:pt x="745" y="566"/>
                  </a:lnTo>
                  <a:lnTo>
                    <a:pt x="745" y="529"/>
                  </a:lnTo>
                  <a:lnTo>
                    <a:pt x="742" y="492"/>
                  </a:lnTo>
                  <a:lnTo>
                    <a:pt x="738" y="458"/>
                  </a:lnTo>
                  <a:lnTo>
                    <a:pt x="731" y="424"/>
                  </a:lnTo>
                  <a:lnTo>
                    <a:pt x="724" y="392"/>
                  </a:lnTo>
                  <a:lnTo>
                    <a:pt x="717" y="364"/>
                  </a:lnTo>
                  <a:lnTo>
                    <a:pt x="708" y="338"/>
                  </a:lnTo>
                  <a:lnTo>
                    <a:pt x="700" y="314"/>
                  </a:lnTo>
                  <a:lnTo>
                    <a:pt x="693" y="294"/>
                  </a:lnTo>
                  <a:lnTo>
                    <a:pt x="681" y="267"/>
                  </a:lnTo>
                  <a:lnTo>
                    <a:pt x="676" y="256"/>
                  </a:lnTo>
                  <a:lnTo>
                    <a:pt x="676" y="256"/>
                  </a:lnTo>
                  <a:lnTo>
                    <a:pt x="712" y="258"/>
                  </a:lnTo>
                  <a:lnTo>
                    <a:pt x="753" y="258"/>
                  </a:lnTo>
                  <a:lnTo>
                    <a:pt x="810" y="257"/>
                  </a:lnTo>
                  <a:lnTo>
                    <a:pt x="880" y="255"/>
                  </a:lnTo>
                  <a:lnTo>
                    <a:pt x="963" y="249"/>
                  </a:lnTo>
                  <a:lnTo>
                    <a:pt x="1008" y="244"/>
                  </a:lnTo>
                  <a:lnTo>
                    <a:pt x="1056" y="238"/>
                  </a:lnTo>
                  <a:lnTo>
                    <a:pt x="1107" y="231"/>
                  </a:lnTo>
                  <a:lnTo>
                    <a:pt x="1159" y="223"/>
                  </a:lnTo>
                  <a:lnTo>
                    <a:pt x="1159" y="223"/>
                  </a:lnTo>
                  <a:lnTo>
                    <a:pt x="1187" y="218"/>
                  </a:lnTo>
                  <a:lnTo>
                    <a:pt x="1213" y="213"/>
                  </a:lnTo>
                  <a:lnTo>
                    <a:pt x="1238" y="206"/>
                  </a:lnTo>
                  <a:lnTo>
                    <a:pt x="1262" y="200"/>
                  </a:lnTo>
                  <a:lnTo>
                    <a:pt x="1309" y="185"/>
                  </a:lnTo>
                  <a:lnTo>
                    <a:pt x="1352" y="168"/>
                  </a:lnTo>
                  <a:lnTo>
                    <a:pt x="1393" y="150"/>
                  </a:lnTo>
                  <a:lnTo>
                    <a:pt x="1429" y="131"/>
                  </a:lnTo>
                  <a:lnTo>
                    <a:pt x="1463" y="112"/>
                  </a:lnTo>
                  <a:lnTo>
                    <a:pt x="1493" y="93"/>
                  </a:lnTo>
                  <a:lnTo>
                    <a:pt x="1521" y="76"/>
                  </a:lnTo>
                  <a:lnTo>
                    <a:pt x="1544" y="58"/>
                  </a:lnTo>
                  <a:lnTo>
                    <a:pt x="1563" y="42"/>
                  </a:lnTo>
                  <a:lnTo>
                    <a:pt x="1580" y="28"/>
                  </a:lnTo>
                  <a:lnTo>
                    <a:pt x="1602" y="8"/>
                  </a:lnTo>
                  <a:lnTo>
                    <a:pt x="1609" y="0"/>
                  </a:lnTo>
                  <a:lnTo>
                    <a:pt x="1609" y="0"/>
                  </a:lnTo>
                  <a:lnTo>
                    <a:pt x="1639" y="3"/>
                  </a:lnTo>
                  <a:lnTo>
                    <a:pt x="1672" y="8"/>
                  </a:lnTo>
                  <a:lnTo>
                    <a:pt x="1715" y="16"/>
                  </a:lnTo>
                  <a:lnTo>
                    <a:pt x="1764" y="28"/>
                  </a:lnTo>
                  <a:lnTo>
                    <a:pt x="1792" y="35"/>
                  </a:lnTo>
                  <a:lnTo>
                    <a:pt x="1820" y="44"/>
                  </a:lnTo>
                  <a:lnTo>
                    <a:pt x="1849" y="54"/>
                  </a:lnTo>
                  <a:lnTo>
                    <a:pt x="1878" y="65"/>
                  </a:lnTo>
                  <a:lnTo>
                    <a:pt x="1908" y="77"/>
                  </a:lnTo>
                  <a:lnTo>
                    <a:pt x="1936" y="90"/>
                  </a:lnTo>
                  <a:lnTo>
                    <a:pt x="1936" y="90"/>
                  </a:lnTo>
                  <a:lnTo>
                    <a:pt x="1995" y="118"/>
                  </a:lnTo>
                  <a:lnTo>
                    <a:pt x="2053" y="143"/>
                  </a:lnTo>
                  <a:lnTo>
                    <a:pt x="2109" y="167"/>
                  </a:lnTo>
                  <a:lnTo>
                    <a:pt x="2159" y="187"/>
                  </a:lnTo>
                  <a:lnTo>
                    <a:pt x="2234" y="217"/>
                  </a:lnTo>
                  <a:lnTo>
                    <a:pt x="2263" y="228"/>
                  </a:lnTo>
                  <a:lnTo>
                    <a:pt x="2263" y="228"/>
                  </a:lnTo>
                  <a:lnTo>
                    <a:pt x="2284" y="273"/>
                  </a:lnTo>
                  <a:lnTo>
                    <a:pt x="2306" y="320"/>
                  </a:lnTo>
                  <a:lnTo>
                    <a:pt x="2330" y="378"/>
                  </a:lnTo>
                  <a:lnTo>
                    <a:pt x="2358" y="443"/>
                  </a:lnTo>
                  <a:lnTo>
                    <a:pt x="2384" y="509"/>
                  </a:lnTo>
                  <a:lnTo>
                    <a:pt x="2394" y="540"/>
                  </a:lnTo>
                  <a:lnTo>
                    <a:pt x="2405" y="569"/>
                  </a:lnTo>
                  <a:lnTo>
                    <a:pt x="2413" y="596"/>
                  </a:lnTo>
                  <a:lnTo>
                    <a:pt x="2419" y="621"/>
                  </a:lnTo>
                  <a:lnTo>
                    <a:pt x="2419" y="621"/>
                  </a:lnTo>
                  <a:lnTo>
                    <a:pt x="2427" y="662"/>
                  </a:lnTo>
                  <a:lnTo>
                    <a:pt x="2437" y="712"/>
                  </a:lnTo>
                  <a:lnTo>
                    <a:pt x="2445" y="770"/>
                  </a:lnTo>
                  <a:lnTo>
                    <a:pt x="2455" y="833"/>
                  </a:lnTo>
                  <a:lnTo>
                    <a:pt x="2472" y="970"/>
                  </a:lnTo>
                  <a:lnTo>
                    <a:pt x="2490" y="1108"/>
                  </a:lnTo>
                  <a:lnTo>
                    <a:pt x="2490" y="1108"/>
                  </a:lnTo>
                  <a:lnTo>
                    <a:pt x="2509" y="1267"/>
                  </a:lnTo>
                  <a:lnTo>
                    <a:pt x="2509" y="1267"/>
                  </a:lnTo>
                  <a:lnTo>
                    <a:pt x="2516" y="1325"/>
                  </a:lnTo>
                  <a:lnTo>
                    <a:pt x="2521" y="1394"/>
                  </a:lnTo>
                  <a:lnTo>
                    <a:pt x="2523" y="1470"/>
                  </a:lnTo>
                  <a:lnTo>
                    <a:pt x="2525" y="1550"/>
                  </a:lnTo>
                  <a:lnTo>
                    <a:pt x="2523" y="1633"/>
                  </a:lnTo>
                  <a:lnTo>
                    <a:pt x="2521" y="1716"/>
                  </a:lnTo>
                  <a:lnTo>
                    <a:pt x="2515" y="1797"/>
                  </a:lnTo>
                  <a:lnTo>
                    <a:pt x="2512" y="1835"/>
                  </a:lnTo>
                  <a:lnTo>
                    <a:pt x="2507" y="1872"/>
                  </a:lnTo>
                  <a:lnTo>
                    <a:pt x="2507" y="1872"/>
                  </a:lnTo>
                  <a:close/>
                  <a:moveTo>
                    <a:pt x="2206" y="1746"/>
                  </a:moveTo>
                  <a:lnTo>
                    <a:pt x="2206" y="1746"/>
                  </a:lnTo>
                  <a:lnTo>
                    <a:pt x="2206" y="1729"/>
                  </a:lnTo>
                  <a:lnTo>
                    <a:pt x="2204" y="1714"/>
                  </a:lnTo>
                  <a:lnTo>
                    <a:pt x="2200" y="1699"/>
                  </a:lnTo>
                  <a:lnTo>
                    <a:pt x="2193" y="1683"/>
                  </a:lnTo>
                  <a:lnTo>
                    <a:pt x="2185" y="1670"/>
                  </a:lnTo>
                  <a:lnTo>
                    <a:pt x="2173" y="1656"/>
                  </a:lnTo>
                  <a:lnTo>
                    <a:pt x="2161" y="1644"/>
                  </a:lnTo>
                  <a:lnTo>
                    <a:pt x="2146" y="1632"/>
                  </a:lnTo>
                  <a:lnTo>
                    <a:pt x="2146" y="1632"/>
                  </a:lnTo>
                  <a:lnTo>
                    <a:pt x="2128" y="1619"/>
                  </a:lnTo>
                  <a:lnTo>
                    <a:pt x="2107" y="1607"/>
                  </a:lnTo>
                  <a:lnTo>
                    <a:pt x="2084" y="1595"/>
                  </a:lnTo>
                  <a:lnTo>
                    <a:pt x="2060" y="1586"/>
                  </a:lnTo>
                  <a:lnTo>
                    <a:pt x="2034" y="1575"/>
                  </a:lnTo>
                  <a:lnTo>
                    <a:pt x="2006" y="1567"/>
                  </a:lnTo>
                  <a:lnTo>
                    <a:pt x="1976" y="1559"/>
                  </a:lnTo>
                  <a:lnTo>
                    <a:pt x="1946" y="1550"/>
                  </a:lnTo>
                  <a:lnTo>
                    <a:pt x="1914" y="1543"/>
                  </a:lnTo>
                  <a:lnTo>
                    <a:pt x="1880" y="1537"/>
                  </a:lnTo>
                  <a:lnTo>
                    <a:pt x="1845" y="1531"/>
                  </a:lnTo>
                  <a:lnTo>
                    <a:pt x="1809" y="1525"/>
                  </a:lnTo>
                  <a:lnTo>
                    <a:pt x="1735" y="1517"/>
                  </a:lnTo>
                  <a:lnTo>
                    <a:pt x="1658" y="1510"/>
                  </a:lnTo>
                  <a:lnTo>
                    <a:pt x="1658" y="1510"/>
                  </a:lnTo>
                  <a:lnTo>
                    <a:pt x="1576" y="1505"/>
                  </a:lnTo>
                  <a:lnTo>
                    <a:pt x="1499" y="1503"/>
                  </a:lnTo>
                  <a:lnTo>
                    <a:pt x="1461" y="1503"/>
                  </a:lnTo>
                  <a:lnTo>
                    <a:pt x="1426" y="1504"/>
                  </a:lnTo>
                  <a:lnTo>
                    <a:pt x="1392" y="1505"/>
                  </a:lnTo>
                  <a:lnTo>
                    <a:pt x="1358" y="1509"/>
                  </a:lnTo>
                  <a:lnTo>
                    <a:pt x="1326" y="1512"/>
                  </a:lnTo>
                  <a:lnTo>
                    <a:pt x="1297" y="1516"/>
                  </a:lnTo>
                  <a:lnTo>
                    <a:pt x="1268" y="1522"/>
                  </a:lnTo>
                  <a:lnTo>
                    <a:pt x="1242" y="1529"/>
                  </a:lnTo>
                  <a:lnTo>
                    <a:pt x="1217" y="1536"/>
                  </a:lnTo>
                  <a:lnTo>
                    <a:pt x="1195" y="1544"/>
                  </a:lnTo>
                  <a:lnTo>
                    <a:pt x="1175" y="1555"/>
                  </a:lnTo>
                  <a:lnTo>
                    <a:pt x="1157" y="1566"/>
                  </a:lnTo>
                  <a:lnTo>
                    <a:pt x="1157" y="1566"/>
                  </a:lnTo>
                  <a:lnTo>
                    <a:pt x="1144" y="1575"/>
                  </a:lnTo>
                  <a:lnTo>
                    <a:pt x="1133" y="1585"/>
                  </a:lnTo>
                  <a:lnTo>
                    <a:pt x="1124" y="1595"/>
                  </a:lnTo>
                  <a:lnTo>
                    <a:pt x="1116" y="1607"/>
                  </a:lnTo>
                  <a:lnTo>
                    <a:pt x="1109" y="1619"/>
                  </a:lnTo>
                  <a:lnTo>
                    <a:pt x="1104" y="1632"/>
                  </a:lnTo>
                  <a:lnTo>
                    <a:pt x="1100" y="1646"/>
                  </a:lnTo>
                  <a:lnTo>
                    <a:pt x="1098" y="1661"/>
                  </a:lnTo>
                  <a:lnTo>
                    <a:pt x="1098" y="1661"/>
                  </a:lnTo>
                  <a:lnTo>
                    <a:pt x="1098" y="1677"/>
                  </a:lnTo>
                  <a:lnTo>
                    <a:pt x="1100" y="1694"/>
                  </a:lnTo>
                  <a:lnTo>
                    <a:pt x="1104" y="1712"/>
                  </a:lnTo>
                  <a:lnTo>
                    <a:pt x="1109" y="1728"/>
                  </a:lnTo>
                  <a:lnTo>
                    <a:pt x="1116" y="1747"/>
                  </a:lnTo>
                  <a:lnTo>
                    <a:pt x="1124" y="1765"/>
                  </a:lnTo>
                  <a:lnTo>
                    <a:pt x="1135" y="1783"/>
                  </a:lnTo>
                  <a:lnTo>
                    <a:pt x="1146" y="1802"/>
                  </a:lnTo>
                  <a:lnTo>
                    <a:pt x="1159" y="1820"/>
                  </a:lnTo>
                  <a:lnTo>
                    <a:pt x="1174" y="1837"/>
                  </a:lnTo>
                  <a:lnTo>
                    <a:pt x="1190" y="1856"/>
                  </a:lnTo>
                  <a:lnTo>
                    <a:pt x="1208" y="1874"/>
                  </a:lnTo>
                  <a:lnTo>
                    <a:pt x="1227" y="1891"/>
                  </a:lnTo>
                  <a:lnTo>
                    <a:pt x="1247" y="1909"/>
                  </a:lnTo>
                  <a:lnTo>
                    <a:pt x="1268" y="1924"/>
                  </a:lnTo>
                  <a:lnTo>
                    <a:pt x="1291" y="1941"/>
                  </a:lnTo>
                  <a:lnTo>
                    <a:pt x="1291" y="1941"/>
                  </a:lnTo>
                  <a:lnTo>
                    <a:pt x="1326" y="1962"/>
                  </a:lnTo>
                  <a:lnTo>
                    <a:pt x="1363" y="1982"/>
                  </a:lnTo>
                  <a:lnTo>
                    <a:pt x="1402" y="2001"/>
                  </a:lnTo>
                  <a:lnTo>
                    <a:pt x="1444" y="2017"/>
                  </a:lnTo>
                  <a:lnTo>
                    <a:pt x="1465" y="2024"/>
                  </a:lnTo>
                  <a:lnTo>
                    <a:pt x="1486" y="2031"/>
                  </a:lnTo>
                  <a:lnTo>
                    <a:pt x="1508" y="2037"/>
                  </a:lnTo>
                  <a:lnTo>
                    <a:pt x="1530" y="2041"/>
                  </a:lnTo>
                  <a:lnTo>
                    <a:pt x="1554" y="2046"/>
                  </a:lnTo>
                  <a:lnTo>
                    <a:pt x="1576" y="2050"/>
                  </a:lnTo>
                  <a:lnTo>
                    <a:pt x="1600" y="2053"/>
                  </a:lnTo>
                  <a:lnTo>
                    <a:pt x="1624" y="2054"/>
                  </a:lnTo>
                  <a:lnTo>
                    <a:pt x="1624" y="2054"/>
                  </a:lnTo>
                  <a:lnTo>
                    <a:pt x="1650" y="2056"/>
                  </a:lnTo>
                  <a:lnTo>
                    <a:pt x="1676" y="2057"/>
                  </a:lnTo>
                  <a:lnTo>
                    <a:pt x="1701" y="2056"/>
                  </a:lnTo>
                  <a:lnTo>
                    <a:pt x="1725" y="2054"/>
                  </a:lnTo>
                  <a:lnTo>
                    <a:pt x="1750" y="2052"/>
                  </a:lnTo>
                  <a:lnTo>
                    <a:pt x="1774" y="2050"/>
                  </a:lnTo>
                  <a:lnTo>
                    <a:pt x="1799" y="2046"/>
                  </a:lnTo>
                  <a:lnTo>
                    <a:pt x="1821" y="2041"/>
                  </a:lnTo>
                  <a:lnTo>
                    <a:pt x="1845" y="2036"/>
                  </a:lnTo>
                  <a:lnTo>
                    <a:pt x="1867" y="2030"/>
                  </a:lnTo>
                  <a:lnTo>
                    <a:pt x="1890" y="2024"/>
                  </a:lnTo>
                  <a:lnTo>
                    <a:pt x="1911" y="2017"/>
                  </a:lnTo>
                  <a:lnTo>
                    <a:pt x="1933" y="2008"/>
                  </a:lnTo>
                  <a:lnTo>
                    <a:pt x="1954" y="2000"/>
                  </a:lnTo>
                  <a:lnTo>
                    <a:pt x="1993" y="1981"/>
                  </a:lnTo>
                  <a:lnTo>
                    <a:pt x="1993" y="1981"/>
                  </a:lnTo>
                  <a:lnTo>
                    <a:pt x="2015" y="1969"/>
                  </a:lnTo>
                  <a:lnTo>
                    <a:pt x="2038" y="1957"/>
                  </a:lnTo>
                  <a:lnTo>
                    <a:pt x="2058" y="1943"/>
                  </a:lnTo>
                  <a:lnTo>
                    <a:pt x="2078" y="1930"/>
                  </a:lnTo>
                  <a:lnTo>
                    <a:pt x="2096" y="1916"/>
                  </a:lnTo>
                  <a:lnTo>
                    <a:pt x="2114" y="1900"/>
                  </a:lnTo>
                  <a:lnTo>
                    <a:pt x="2129" y="1886"/>
                  </a:lnTo>
                  <a:lnTo>
                    <a:pt x="2144" y="1871"/>
                  </a:lnTo>
                  <a:lnTo>
                    <a:pt x="2158" y="1855"/>
                  </a:lnTo>
                  <a:lnTo>
                    <a:pt x="2169" y="1840"/>
                  </a:lnTo>
                  <a:lnTo>
                    <a:pt x="2180" y="1824"/>
                  </a:lnTo>
                  <a:lnTo>
                    <a:pt x="2188" y="1808"/>
                  </a:lnTo>
                  <a:lnTo>
                    <a:pt x="2195" y="1792"/>
                  </a:lnTo>
                  <a:lnTo>
                    <a:pt x="2201" y="1777"/>
                  </a:lnTo>
                  <a:lnTo>
                    <a:pt x="2205" y="1761"/>
                  </a:lnTo>
                  <a:lnTo>
                    <a:pt x="2206" y="1746"/>
                  </a:lnTo>
                  <a:lnTo>
                    <a:pt x="2206" y="1746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7" name="Freeform 11">
              <a:extLst>
                <a:ext uri="{FF2B5EF4-FFF2-40B4-BE49-F238E27FC236}">
                  <a16:creationId xmlns:a16="http://schemas.microsoft.com/office/drawing/2014/main" id="{202BAA5B-5ED1-B32B-1029-239EF0F18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9" y="1244"/>
              <a:ext cx="554" cy="207"/>
            </a:xfrm>
            <a:custGeom>
              <a:avLst/>
              <a:gdLst>
                <a:gd name="T0" fmla="*/ 1063 w 1108"/>
                <a:gd name="T1" fmla="*/ 78 h 415"/>
                <a:gd name="T2" fmla="*/ 1095 w 1108"/>
                <a:gd name="T3" fmla="*/ 117 h 415"/>
                <a:gd name="T4" fmla="*/ 1108 w 1108"/>
                <a:gd name="T5" fmla="*/ 163 h 415"/>
                <a:gd name="T6" fmla="*/ 1107 w 1108"/>
                <a:gd name="T7" fmla="*/ 195 h 415"/>
                <a:gd name="T8" fmla="*/ 1090 w 1108"/>
                <a:gd name="T9" fmla="*/ 242 h 415"/>
                <a:gd name="T10" fmla="*/ 1060 w 1108"/>
                <a:gd name="T11" fmla="*/ 289 h 415"/>
                <a:gd name="T12" fmla="*/ 1016 w 1108"/>
                <a:gd name="T13" fmla="*/ 334 h 415"/>
                <a:gd name="T14" fmla="*/ 960 w 1108"/>
                <a:gd name="T15" fmla="*/ 377 h 415"/>
                <a:gd name="T16" fmla="*/ 895 w 1108"/>
                <a:gd name="T17" fmla="*/ 415 h 415"/>
                <a:gd name="T18" fmla="*/ 862 w 1108"/>
                <a:gd name="T19" fmla="*/ 389 h 415"/>
                <a:gd name="T20" fmla="*/ 759 w 1108"/>
                <a:gd name="T21" fmla="*/ 316 h 415"/>
                <a:gd name="T22" fmla="*/ 685 w 1108"/>
                <a:gd name="T23" fmla="*/ 279 h 415"/>
                <a:gd name="T24" fmla="*/ 627 w 1108"/>
                <a:gd name="T25" fmla="*/ 260 h 415"/>
                <a:gd name="T26" fmla="*/ 585 w 1108"/>
                <a:gd name="T27" fmla="*/ 250 h 415"/>
                <a:gd name="T28" fmla="*/ 515 w 1108"/>
                <a:gd name="T29" fmla="*/ 245 h 415"/>
                <a:gd name="T30" fmla="*/ 447 w 1108"/>
                <a:gd name="T31" fmla="*/ 248 h 415"/>
                <a:gd name="T32" fmla="*/ 381 w 1108"/>
                <a:gd name="T33" fmla="*/ 256 h 415"/>
                <a:gd name="T34" fmla="*/ 337 w 1108"/>
                <a:gd name="T35" fmla="*/ 268 h 415"/>
                <a:gd name="T36" fmla="*/ 276 w 1108"/>
                <a:gd name="T37" fmla="*/ 296 h 415"/>
                <a:gd name="T38" fmla="*/ 222 w 1108"/>
                <a:gd name="T39" fmla="*/ 338 h 415"/>
                <a:gd name="T40" fmla="*/ 193 w 1108"/>
                <a:gd name="T41" fmla="*/ 375 h 415"/>
                <a:gd name="T42" fmla="*/ 149 w 1108"/>
                <a:gd name="T43" fmla="*/ 343 h 415"/>
                <a:gd name="T44" fmla="*/ 92 w 1108"/>
                <a:gd name="T45" fmla="*/ 290 h 415"/>
                <a:gd name="T46" fmla="*/ 48 w 1108"/>
                <a:gd name="T47" fmla="*/ 236 h 415"/>
                <a:gd name="T48" fmla="*/ 18 w 1108"/>
                <a:gd name="T49" fmla="*/ 181 h 415"/>
                <a:gd name="T50" fmla="*/ 2 w 1108"/>
                <a:gd name="T51" fmla="*/ 128 h 415"/>
                <a:gd name="T52" fmla="*/ 0 w 1108"/>
                <a:gd name="T53" fmla="*/ 95 h 415"/>
                <a:gd name="T54" fmla="*/ 11 w 1108"/>
                <a:gd name="T55" fmla="*/ 53 h 415"/>
                <a:gd name="T56" fmla="*/ 35 w 1108"/>
                <a:gd name="T57" fmla="*/ 19 h 415"/>
                <a:gd name="T58" fmla="*/ 63 w 1108"/>
                <a:gd name="T59" fmla="*/ 6 h 415"/>
                <a:gd name="T60" fmla="*/ 60 w 1108"/>
                <a:gd name="T61" fmla="*/ 27 h 415"/>
                <a:gd name="T62" fmla="*/ 69 w 1108"/>
                <a:gd name="T63" fmla="*/ 59 h 415"/>
                <a:gd name="T64" fmla="*/ 90 w 1108"/>
                <a:gd name="T65" fmla="*/ 83 h 415"/>
                <a:gd name="T66" fmla="*/ 112 w 1108"/>
                <a:gd name="T67" fmla="*/ 93 h 415"/>
                <a:gd name="T68" fmla="*/ 137 w 1108"/>
                <a:gd name="T69" fmla="*/ 99 h 415"/>
                <a:gd name="T70" fmla="*/ 400 w 1108"/>
                <a:gd name="T71" fmla="*/ 158 h 415"/>
                <a:gd name="T72" fmla="*/ 484 w 1108"/>
                <a:gd name="T73" fmla="*/ 172 h 415"/>
                <a:gd name="T74" fmla="*/ 630 w 1108"/>
                <a:gd name="T75" fmla="*/ 181 h 415"/>
                <a:gd name="T76" fmla="*/ 778 w 1108"/>
                <a:gd name="T77" fmla="*/ 184 h 415"/>
                <a:gd name="T78" fmla="*/ 844 w 1108"/>
                <a:gd name="T79" fmla="*/ 184 h 415"/>
                <a:gd name="T80" fmla="*/ 908 w 1108"/>
                <a:gd name="T81" fmla="*/ 176 h 415"/>
                <a:gd name="T82" fmla="*/ 949 w 1108"/>
                <a:gd name="T83" fmla="*/ 163 h 415"/>
                <a:gd name="T84" fmla="*/ 993 w 1108"/>
                <a:gd name="T85" fmla="*/ 139 h 415"/>
                <a:gd name="T86" fmla="*/ 1028 w 1108"/>
                <a:gd name="T87" fmla="*/ 103 h 415"/>
                <a:gd name="T88" fmla="*/ 1048 w 1108"/>
                <a:gd name="T89" fmla="*/ 66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08" h="415">
                  <a:moveTo>
                    <a:pt x="1048" y="66"/>
                  </a:moveTo>
                  <a:lnTo>
                    <a:pt x="1048" y="66"/>
                  </a:lnTo>
                  <a:lnTo>
                    <a:pt x="1063" y="78"/>
                  </a:lnTo>
                  <a:lnTo>
                    <a:pt x="1075" y="90"/>
                  </a:lnTo>
                  <a:lnTo>
                    <a:pt x="1087" y="104"/>
                  </a:lnTo>
                  <a:lnTo>
                    <a:pt x="1095" y="117"/>
                  </a:lnTo>
                  <a:lnTo>
                    <a:pt x="1102" y="133"/>
                  </a:lnTo>
                  <a:lnTo>
                    <a:pt x="1106" y="148"/>
                  </a:lnTo>
                  <a:lnTo>
                    <a:pt x="1108" y="163"/>
                  </a:lnTo>
                  <a:lnTo>
                    <a:pt x="1108" y="180"/>
                  </a:lnTo>
                  <a:lnTo>
                    <a:pt x="1108" y="180"/>
                  </a:lnTo>
                  <a:lnTo>
                    <a:pt x="1107" y="195"/>
                  </a:lnTo>
                  <a:lnTo>
                    <a:pt x="1103" y="211"/>
                  </a:lnTo>
                  <a:lnTo>
                    <a:pt x="1097" y="226"/>
                  </a:lnTo>
                  <a:lnTo>
                    <a:pt x="1090" y="242"/>
                  </a:lnTo>
                  <a:lnTo>
                    <a:pt x="1082" y="258"/>
                  </a:lnTo>
                  <a:lnTo>
                    <a:pt x="1071" y="274"/>
                  </a:lnTo>
                  <a:lnTo>
                    <a:pt x="1060" y="289"/>
                  </a:lnTo>
                  <a:lnTo>
                    <a:pt x="1046" y="305"/>
                  </a:lnTo>
                  <a:lnTo>
                    <a:pt x="1031" y="320"/>
                  </a:lnTo>
                  <a:lnTo>
                    <a:pt x="1016" y="334"/>
                  </a:lnTo>
                  <a:lnTo>
                    <a:pt x="998" y="350"/>
                  </a:lnTo>
                  <a:lnTo>
                    <a:pt x="980" y="364"/>
                  </a:lnTo>
                  <a:lnTo>
                    <a:pt x="960" y="377"/>
                  </a:lnTo>
                  <a:lnTo>
                    <a:pt x="940" y="391"/>
                  </a:lnTo>
                  <a:lnTo>
                    <a:pt x="917" y="403"/>
                  </a:lnTo>
                  <a:lnTo>
                    <a:pt x="895" y="415"/>
                  </a:lnTo>
                  <a:lnTo>
                    <a:pt x="894" y="414"/>
                  </a:lnTo>
                  <a:lnTo>
                    <a:pt x="894" y="414"/>
                  </a:lnTo>
                  <a:lnTo>
                    <a:pt x="862" y="389"/>
                  </a:lnTo>
                  <a:lnTo>
                    <a:pt x="827" y="364"/>
                  </a:lnTo>
                  <a:lnTo>
                    <a:pt x="794" y="339"/>
                  </a:lnTo>
                  <a:lnTo>
                    <a:pt x="759" y="316"/>
                  </a:lnTo>
                  <a:lnTo>
                    <a:pt x="722" y="296"/>
                  </a:lnTo>
                  <a:lnTo>
                    <a:pt x="704" y="288"/>
                  </a:lnTo>
                  <a:lnTo>
                    <a:pt x="685" y="279"/>
                  </a:lnTo>
                  <a:lnTo>
                    <a:pt x="666" y="271"/>
                  </a:lnTo>
                  <a:lnTo>
                    <a:pt x="648" y="264"/>
                  </a:lnTo>
                  <a:lnTo>
                    <a:pt x="627" y="260"/>
                  </a:lnTo>
                  <a:lnTo>
                    <a:pt x="607" y="255"/>
                  </a:lnTo>
                  <a:lnTo>
                    <a:pt x="607" y="255"/>
                  </a:lnTo>
                  <a:lnTo>
                    <a:pt x="585" y="250"/>
                  </a:lnTo>
                  <a:lnTo>
                    <a:pt x="561" y="248"/>
                  </a:lnTo>
                  <a:lnTo>
                    <a:pt x="539" y="246"/>
                  </a:lnTo>
                  <a:lnTo>
                    <a:pt x="515" y="245"/>
                  </a:lnTo>
                  <a:lnTo>
                    <a:pt x="515" y="245"/>
                  </a:lnTo>
                  <a:lnTo>
                    <a:pt x="470" y="246"/>
                  </a:lnTo>
                  <a:lnTo>
                    <a:pt x="447" y="248"/>
                  </a:lnTo>
                  <a:lnTo>
                    <a:pt x="425" y="249"/>
                  </a:lnTo>
                  <a:lnTo>
                    <a:pt x="402" y="252"/>
                  </a:lnTo>
                  <a:lnTo>
                    <a:pt x="381" y="256"/>
                  </a:lnTo>
                  <a:lnTo>
                    <a:pt x="359" y="262"/>
                  </a:lnTo>
                  <a:lnTo>
                    <a:pt x="337" y="268"/>
                  </a:lnTo>
                  <a:lnTo>
                    <a:pt x="337" y="268"/>
                  </a:lnTo>
                  <a:lnTo>
                    <a:pt x="316" y="276"/>
                  </a:lnTo>
                  <a:lnTo>
                    <a:pt x="296" y="286"/>
                  </a:lnTo>
                  <a:lnTo>
                    <a:pt x="276" y="296"/>
                  </a:lnTo>
                  <a:lnTo>
                    <a:pt x="257" y="309"/>
                  </a:lnTo>
                  <a:lnTo>
                    <a:pt x="239" y="322"/>
                  </a:lnTo>
                  <a:lnTo>
                    <a:pt x="222" y="338"/>
                  </a:lnTo>
                  <a:lnTo>
                    <a:pt x="207" y="354"/>
                  </a:lnTo>
                  <a:lnTo>
                    <a:pt x="194" y="372"/>
                  </a:lnTo>
                  <a:lnTo>
                    <a:pt x="193" y="375"/>
                  </a:lnTo>
                  <a:lnTo>
                    <a:pt x="193" y="375"/>
                  </a:lnTo>
                  <a:lnTo>
                    <a:pt x="170" y="358"/>
                  </a:lnTo>
                  <a:lnTo>
                    <a:pt x="149" y="343"/>
                  </a:lnTo>
                  <a:lnTo>
                    <a:pt x="129" y="325"/>
                  </a:lnTo>
                  <a:lnTo>
                    <a:pt x="110" y="308"/>
                  </a:lnTo>
                  <a:lnTo>
                    <a:pt x="92" y="290"/>
                  </a:lnTo>
                  <a:lnTo>
                    <a:pt x="76" y="271"/>
                  </a:lnTo>
                  <a:lnTo>
                    <a:pt x="61" y="254"/>
                  </a:lnTo>
                  <a:lnTo>
                    <a:pt x="48" y="236"/>
                  </a:lnTo>
                  <a:lnTo>
                    <a:pt x="37" y="217"/>
                  </a:lnTo>
                  <a:lnTo>
                    <a:pt x="26" y="199"/>
                  </a:lnTo>
                  <a:lnTo>
                    <a:pt x="18" y="181"/>
                  </a:lnTo>
                  <a:lnTo>
                    <a:pt x="11" y="162"/>
                  </a:lnTo>
                  <a:lnTo>
                    <a:pt x="6" y="146"/>
                  </a:lnTo>
                  <a:lnTo>
                    <a:pt x="2" y="128"/>
                  </a:lnTo>
                  <a:lnTo>
                    <a:pt x="0" y="111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" y="80"/>
                  </a:lnTo>
                  <a:lnTo>
                    <a:pt x="6" y="66"/>
                  </a:lnTo>
                  <a:lnTo>
                    <a:pt x="11" y="53"/>
                  </a:lnTo>
                  <a:lnTo>
                    <a:pt x="18" y="41"/>
                  </a:lnTo>
                  <a:lnTo>
                    <a:pt x="26" y="29"/>
                  </a:lnTo>
                  <a:lnTo>
                    <a:pt x="35" y="19"/>
                  </a:lnTo>
                  <a:lnTo>
                    <a:pt x="46" y="9"/>
                  </a:lnTo>
                  <a:lnTo>
                    <a:pt x="59" y="0"/>
                  </a:lnTo>
                  <a:lnTo>
                    <a:pt x="63" y="6"/>
                  </a:lnTo>
                  <a:lnTo>
                    <a:pt x="63" y="6"/>
                  </a:lnTo>
                  <a:lnTo>
                    <a:pt x="60" y="16"/>
                  </a:lnTo>
                  <a:lnTo>
                    <a:pt x="60" y="27"/>
                  </a:lnTo>
                  <a:lnTo>
                    <a:pt x="61" y="38"/>
                  </a:lnTo>
                  <a:lnTo>
                    <a:pt x="64" y="48"/>
                  </a:lnTo>
                  <a:lnTo>
                    <a:pt x="69" y="59"/>
                  </a:lnTo>
                  <a:lnTo>
                    <a:pt x="74" y="67"/>
                  </a:lnTo>
                  <a:lnTo>
                    <a:pt x="82" y="76"/>
                  </a:lnTo>
                  <a:lnTo>
                    <a:pt x="90" y="83"/>
                  </a:lnTo>
                  <a:lnTo>
                    <a:pt x="90" y="83"/>
                  </a:lnTo>
                  <a:lnTo>
                    <a:pt x="101" y="89"/>
                  </a:lnTo>
                  <a:lnTo>
                    <a:pt x="112" y="93"/>
                  </a:lnTo>
                  <a:lnTo>
                    <a:pt x="125" y="97"/>
                  </a:lnTo>
                  <a:lnTo>
                    <a:pt x="137" y="99"/>
                  </a:lnTo>
                  <a:lnTo>
                    <a:pt x="137" y="99"/>
                  </a:lnTo>
                  <a:lnTo>
                    <a:pt x="316" y="140"/>
                  </a:lnTo>
                  <a:lnTo>
                    <a:pt x="316" y="140"/>
                  </a:lnTo>
                  <a:lnTo>
                    <a:pt x="400" y="158"/>
                  </a:lnTo>
                  <a:lnTo>
                    <a:pt x="441" y="166"/>
                  </a:lnTo>
                  <a:lnTo>
                    <a:pt x="484" y="172"/>
                  </a:lnTo>
                  <a:lnTo>
                    <a:pt x="484" y="172"/>
                  </a:lnTo>
                  <a:lnTo>
                    <a:pt x="533" y="176"/>
                  </a:lnTo>
                  <a:lnTo>
                    <a:pt x="581" y="180"/>
                  </a:lnTo>
                  <a:lnTo>
                    <a:pt x="630" y="181"/>
                  </a:lnTo>
                  <a:lnTo>
                    <a:pt x="677" y="182"/>
                  </a:lnTo>
                  <a:lnTo>
                    <a:pt x="677" y="182"/>
                  </a:lnTo>
                  <a:lnTo>
                    <a:pt x="778" y="184"/>
                  </a:lnTo>
                  <a:lnTo>
                    <a:pt x="778" y="184"/>
                  </a:lnTo>
                  <a:lnTo>
                    <a:pt x="822" y="185"/>
                  </a:lnTo>
                  <a:lnTo>
                    <a:pt x="844" y="184"/>
                  </a:lnTo>
                  <a:lnTo>
                    <a:pt x="865" y="182"/>
                  </a:lnTo>
                  <a:lnTo>
                    <a:pt x="887" y="180"/>
                  </a:lnTo>
                  <a:lnTo>
                    <a:pt x="908" y="176"/>
                  </a:lnTo>
                  <a:lnTo>
                    <a:pt x="929" y="171"/>
                  </a:lnTo>
                  <a:lnTo>
                    <a:pt x="949" y="163"/>
                  </a:lnTo>
                  <a:lnTo>
                    <a:pt x="949" y="163"/>
                  </a:lnTo>
                  <a:lnTo>
                    <a:pt x="965" y="156"/>
                  </a:lnTo>
                  <a:lnTo>
                    <a:pt x="979" y="148"/>
                  </a:lnTo>
                  <a:lnTo>
                    <a:pt x="993" y="139"/>
                  </a:lnTo>
                  <a:lnTo>
                    <a:pt x="1006" y="128"/>
                  </a:lnTo>
                  <a:lnTo>
                    <a:pt x="1018" y="116"/>
                  </a:lnTo>
                  <a:lnTo>
                    <a:pt x="1028" y="103"/>
                  </a:lnTo>
                  <a:lnTo>
                    <a:pt x="1037" y="89"/>
                  </a:lnTo>
                  <a:lnTo>
                    <a:pt x="1044" y="73"/>
                  </a:lnTo>
                  <a:lnTo>
                    <a:pt x="1048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8" name="Freeform 12">
              <a:extLst>
                <a:ext uri="{FF2B5EF4-FFF2-40B4-BE49-F238E27FC236}">
                  <a16:creationId xmlns:a16="http://schemas.microsoft.com/office/drawing/2014/main" id="{CD45E1EE-F4A8-A0AF-853F-45356B2A8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655"/>
              <a:ext cx="634" cy="454"/>
            </a:xfrm>
            <a:custGeom>
              <a:avLst/>
              <a:gdLst>
                <a:gd name="T0" fmla="*/ 1239 w 1268"/>
                <a:gd name="T1" fmla="*/ 549 h 907"/>
                <a:gd name="T2" fmla="*/ 1246 w 1268"/>
                <a:gd name="T3" fmla="*/ 573 h 907"/>
                <a:gd name="T4" fmla="*/ 1256 w 1268"/>
                <a:gd name="T5" fmla="*/ 587 h 907"/>
                <a:gd name="T6" fmla="*/ 1264 w 1268"/>
                <a:gd name="T7" fmla="*/ 595 h 907"/>
                <a:gd name="T8" fmla="*/ 1268 w 1268"/>
                <a:gd name="T9" fmla="*/ 597 h 907"/>
                <a:gd name="T10" fmla="*/ 1259 w 1268"/>
                <a:gd name="T11" fmla="*/ 618 h 907"/>
                <a:gd name="T12" fmla="*/ 1240 w 1268"/>
                <a:gd name="T13" fmla="*/ 652 h 907"/>
                <a:gd name="T14" fmla="*/ 1208 w 1268"/>
                <a:gd name="T15" fmla="*/ 695 h 907"/>
                <a:gd name="T16" fmla="*/ 1160 w 1268"/>
                <a:gd name="T17" fmla="*/ 745 h 907"/>
                <a:gd name="T18" fmla="*/ 1129 w 1268"/>
                <a:gd name="T19" fmla="*/ 770 h 907"/>
                <a:gd name="T20" fmla="*/ 1094 w 1268"/>
                <a:gd name="T21" fmla="*/ 795 h 907"/>
                <a:gd name="T22" fmla="*/ 1052 w 1268"/>
                <a:gd name="T23" fmla="*/ 820 h 907"/>
                <a:gd name="T24" fmla="*/ 1006 w 1268"/>
                <a:gd name="T25" fmla="*/ 842 h 907"/>
                <a:gd name="T26" fmla="*/ 953 w 1268"/>
                <a:gd name="T27" fmla="*/ 862 h 907"/>
                <a:gd name="T28" fmla="*/ 894 w 1268"/>
                <a:gd name="T29" fmla="*/ 881 h 907"/>
                <a:gd name="T30" fmla="*/ 827 w 1268"/>
                <a:gd name="T31" fmla="*/ 896 h 907"/>
                <a:gd name="T32" fmla="*/ 793 w 1268"/>
                <a:gd name="T33" fmla="*/ 901 h 907"/>
                <a:gd name="T34" fmla="*/ 723 w 1268"/>
                <a:gd name="T35" fmla="*/ 907 h 907"/>
                <a:gd name="T36" fmla="*/ 652 w 1268"/>
                <a:gd name="T37" fmla="*/ 905 h 907"/>
                <a:gd name="T38" fmla="*/ 582 w 1268"/>
                <a:gd name="T39" fmla="*/ 897 h 907"/>
                <a:gd name="T40" fmla="*/ 513 w 1268"/>
                <a:gd name="T41" fmla="*/ 884 h 907"/>
                <a:gd name="T42" fmla="*/ 446 w 1268"/>
                <a:gd name="T43" fmla="*/ 866 h 907"/>
                <a:gd name="T44" fmla="*/ 382 w 1268"/>
                <a:gd name="T45" fmla="*/ 845 h 907"/>
                <a:gd name="T46" fmla="*/ 319 w 1268"/>
                <a:gd name="T47" fmla="*/ 821 h 907"/>
                <a:gd name="T48" fmla="*/ 234 w 1268"/>
                <a:gd name="T49" fmla="*/ 782 h 907"/>
                <a:gd name="T50" fmla="*/ 137 w 1268"/>
                <a:gd name="T51" fmla="*/ 728 h 907"/>
                <a:gd name="T52" fmla="*/ 62 w 1268"/>
                <a:gd name="T53" fmla="*/ 681 h 907"/>
                <a:gd name="T54" fmla="*/ 19 w 1268"/>
                <a:gd name="T55" fmla="*/ 645 h 907"/>
                <a:gd name="T56" fmla="*/ 8 w 1268"/>
                <a:gd name="T57" fmla="*/ 635 h 907"/>
                <a:gd name="T58" fmla="*/ 4 w 1268"/>
                <a:gd name="T59" fmla="*/ 627 h 907"/>
                <a:gd name="T60" fmla="*/ 0 w 1268"/>
                <a:gd name="T61" fmla="*/ 613 h 907"/>
                <a:gd name="T62" fmla="*/ 0 w 1268"/>
                <a:gd name="T63" fmla="*/ 600 h 907"/>
                <a:gd name="T64" fmla="*/ 4 w 1268"/>
                <a:gd name="T65" fmla="*/ 591 h 907"/>
                <a:gd name="T66" fmla="*/ 14 w 1268"/>
                <a:gd name="T67" fmla="*/ 579 h 907"/>
                <a:gd name="T68" fmla="*/ 27 w 1268"/>
                <a:gd name="T69" fmla="*/ 568 h 907"/>
                <a:gd name="T70" fmla="*/ 34 w 1268"/>
                <a:gd name="T71" fmla="*/ 0 h 907"/>
                <a:gd name="T72" fmla="*/ 59 w 1268"/>
                <a:gd name="T73" fmla="*/ 19 h 907"/>
                <a:gd name="T74" fmla="*/ 112 w 1268"/>
                <a:gd name="T75" fmla="*/ 56 h 907"/>
                <a:gd name="T76" fmla="*/ 170 w 1268"/>
                <a:gd name="T77" fmla="*/ 90 h 907"/>
                <a:gd name="T78" fmla="*/ 233 w 1268"/>
                <a:gd name="T79" fmla="*/ 122 h 907"/>
                <a:gd name="T80" fmla="*/ 300 w 1268"/>
                <a:gd name="T81" fmla="*/ 152 h 907"/>
                <a:gd name="T82" fmla="*/ 373 w 1268"/>
                <a:gd name="T83" fmla="*/ 177 h 907"/>
                <a:gd name="T84" fmla="*/ 451 w 1268"/>
                <a:gd name="T85" fmla="*/ 198 h 907"/>
                <a:gd name="T86" fmla="*/ 534 w 1268"/>
                <a:gd name="T87" fmla="*/ 216 h 907"/>
                <a:gd name="T88" fmla="*/ 576 w 1268"/>
                <a:gd name="T89" fmla="*/ 222 h 907"/>
                <a:gd name="T90" fmla="*/ 684 w 1268"/>
                <a:gd name="T91" fmla="*/ 232 h 907"/>
                <a:gd name="T92" fmla="*/ 785 w 1268"/>
                <a:gd name="T93" fmla="*/ 232 h 907"/>
                <a:gd name="T94" fmla="*/ 877 w 1268"/>
                <a:gd name="T95" fmla="*/ 223 h 907"/>
                <a:gd name="T96" fmla="*/ 962 w 1268"/>
                <a:gd name="T97" fmla="*/ 206 h 907"/>
                <a:gd name="T98" fmla="*/ 1042 w 1268"/>
                <a:gd name="T99" fmla="*/ 181 h 907"/>
                <a:gd name="T100" fmla="*/ 1114 w 1268"/>
                <a:gd name="T101" fmla="*/ 152 h 907"/>
                <a:gd name="T102" fmla="*/ 1179 w 1268"/>
                <a:gd name="T103" fmla="*/ 116 h 907"/>
                <a:gd name="T104" fmla="*/ 1239 w 1268"/>
                <a:gd name="T105" fmla="*/ 76 h 907"/>
                <a:gd name="T106" fmla="*/ 1238 w 1268"/>
                <a:gd name="T107" fmla="*/ 273 h 907"/>
                <a:gd name="T108" fmla="*/ 1238 w 1268"/>
                <a:gd name="T109" fmla="*/ 487 h 907"/>
                <a:gd name="T110" fmla="*/ 1239 w 1268"/>
                <a:gd name="T111" fmla="*/ 533 h 907"/>
                <a:gd name="T112" fmla="*/ 1239 w 1268"/>
                <a:gd name="T113" fmla="*/ 549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68" h="907">
                  <a:moveTo>
                    <a:pt x="1239" y="549"/>
                  </a:moveTo>
                  <a:lnTo>
                    <a:pt x="1239" y="549"/>
                  </a:lnTo>
                  <a:lnTo>
                    <a:pt x="1243" y="562"/>
                  </a:lnTo>
                  <a:lnTo>
                    <a:pt x="1246" y="573"/>
                  </a:lnTo>
                  <a:lnTo>
                    <a:pt x="1251" y="581"/>
                  </a:lnTo>
                  <a:lnTo>
                    <a:pt x="1256" y="587"/>
                  </a:lnTo>
                  <a:lnTo>
                    <a:pt x="1261" y="592"/>
                  </a:lnTo>
                  <a:lnTo>
                    <a:pt x="1264" y="595"/>
                  </a:lnTo>
                  <a:lnTo>
                    <a:pt x="1268" y="597"/>
                  </a:lnTo>
                  <a:lnTo>
                    <a:pt x="1268" y="597"/>
                  </a:lnTo>
                  <a:lnTo>
                    <a:pt x="1264" y="607"/>
                  </a:lnTo>
                  <a:lnTo>
                    <a:pt x="1259" y="618"/>
                  </a:lnTo>
                  <a:lnTo>
                    <a:pt x="1251" y="633"/>
                  </a:lnTo>
                  <a:lnTo>
                    <a:pt x="1240" y="652"/>
                  </a:lnTo>
                  <a:lnTo>
                    <a:pt x="1226" y="672"/>
                  </a:lnTo>
                  <a:lnTo>
                    <a:pt x="1208" y="695"/>
                  </a:lnTo>
                  <a:lnTo>
                    <a:pt x="1186" y="720"/>
                  </a:lnTo>
                  <a:lnTo>
                    <a:pt x="1160" y="745"/>
                  </a:lnTo>
                  <a:lnTo>
                    <a:pt x="1146" y="758"/>
                  </a:lnTo>
                  <a:lnTo>
                    <a:pt x="1129" y="770"/>
                  </a:lnTo>
                  <a:lnTo>
                    <a:pt x="1113" y="783"/>
                  </a:lnTo>
                  <a:lnTo>
                    <a:pt x="1094" y="795"/>
                  </a:lnTo>
                  <a:lnTo>
                    <a:pt x="1073" y="808"/>
                  </a:lnTo>
                  <a:lnTo>
                    <a:pt x="1052" y="820"/>
                  </a:lnTo>
                  <a:lnTo>
                    <a:pt x="1030" y="830"/>
                  </a:lnTo>
                  <a:lnTo>
                    <a:pt x="1006" y="842"/>
                  </a:lnTo>
                  <a:lnTo>
                    <a:pt x="980" y="853"/>
                  </a:lnTo>
                  <a:lnTo>
                    <a:pt x="953" y="862"/>
                  </a:lnTo>
                  <a:lnTo>
                    <a:pt x="924" y="872"/>
                  </a:lnTo>
                  <a:lnTo>
                    <a:pt x="894" y="881"/>
                  </a:lnTo>
                  <a:lnTo>
                    <a:pt x="862" y="888"/>
                  </a:lnTo>
                  <a:lnTo>
                    <a:pt x="827" y="896"/>
                  </a:lnTo>
                  <a:lnTo>
                    <a:pt x="827" y="896"/>
                  </a:lnTo>
                  <a:lnTo>
                    <a:pt x="793" y="901"/>
                  </a:lnTo>
                  <a:lnTo>
                    <a:pt x="757" y="905"/>
                  </a:lnTo>
                  <a:lnTo>
                    <a:pt x="723" y="907"/>
                  </a:lnTo>
                  <a:lnTo>
                    <a:pt x="688" y="907"/>
                  </a:lnTo>
                  <a:lnTo>
                    <a:pt x="652" y="905"/>
                  </a:lnTo>
                  <a:lnTo>
                    <a:pt x="618" y="901"/>
                  </a:lnTo>
                  <a:lnTo>
                    <a:pt x="582" y="897"/>
                  </a:lnTo>
                  <a:lnTo>
                    <a:pt x="548" y="891"/>
                  </a:lnTo>
                  <a:lnTo>
                    <a:pt x="513" y="884"/>
                  </a:lnTo>
                  <a:lnTo>
                    <a:pt x="479" y="875"/>
                  </a:lnTo>
                  <a:lnTo>
                    <a:pt x="446" y="866"/>
                  </a:lnTo>
                  <a:lnTo>
                    <a:pt x="414" y="856"/>
                  </a:lnTo>
                  <a:lnTo>
                    <a:pt x="382" y="845"/>
                  </a:lnTo>
                  <a:lnTo>
                    <a:pt x="350" y="833"/>
                  </a:lnTo>
                  <a:lnTo>
                    <a:pt x="319" y="821"/>
                  </a:lnTo>
                  <a:lnTo>
                    <a:pt x="290" y="808"/>
                  </a:lnTo>
                  <a:lnTo>
                    <a:pt x="234" y="782"/>
                  </a:lnTo>
                  <a:lnTo>
                    <a:pt x="183" y="756"/>
                  </a:lnTo>
                  <a:lnTo>
                    <a:pt x="137" y="728"/>
                  </a:lnTo>
                  <a:lnTo>
                    <a:pt x="97" y="703"/>
                  </a:lnTo>
                  <a:lnTo>
                    <a:pt x="62" y="681"/>
                  </a:lnTo>
                  <a:lnTo>
                    <a:pt x="36" y="662"/>
                  </a:lnTo>
                  <a:lnTo>
                    <a:pt x="19" y="645"/>
                  </a:lnTo>
                  <a:lnTo>
                    <a:pt x="13" y="639"/>
                  </a:lnTo>
                  <a:lnTo>
                    <a:pt x="8" y="635"/>
                  </a:lnTo>
                  <a:lnTo>
                    <a:pt x="8" y="635"/>
                  </a:lnTo>
                  <a:lnTo>
                    <a:pt x="4" y="627"/>
                  </a:lnTo>
                  <a:lnTo>
                    <a:pt x="1" y="620"/>
                  </a:lnTo>
                  <a:lnTo>
                    <a:pt x="0" y="613"/>
                  </a:lnTo>
                  <a:lnTo>
                    <a:pt x="0" y="606"/>
                  </a:lnTo>
                  <a:lnTo>
                    <a:pt x="0" y="600"/>
                  </a:lnTo>
                  <a:lnTo>
                    <a:pt x="2" y="595"/>
                  </a:lnTo>
                  <a:lnTo>
                    <a:pt x="4" y="591"/>
                  </a:lnTo>
                  <a:lnTo>
                    <a:pt x="7" y="586"/>
                  </a:lnTo>
                  <a:lnTo>
                    <a:pt x="14" y="579"/>
                  </a:lnTo>
                  <a:lnTo>
                    <a:pt x="21" y="573"/>
                  </a:lnTo>
                  <a:lnTo>
                    <a:pt x="27" y="568"/>
                  </a:lnTo>
                  <a:lnTo>
                    <a:pt x="28" y="514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59" y="19"/>
                  </a:lnTo>
                  <a:lnTo>
                    <a:pt x="85" y="38"/>
                  </a:lnTo>
                  <a:lnTo>
                    <a:pt x="112" y="56"/>
                  </a:lnTo>
                  <a:lnTo>
                    <a:pt x="141" y="73"/>
                  </a:lnTo>
                  <a:lnTo>
                    <a:pt x="170" y="90"/>
                  </a:lnTo>
                  <a:lnTo>
                    <a:pt x="201" y="107"/>
                  </a:lnTo>
                  <a:lnTo>
                    <a:pt x="233" y="122"/>
                  </a:lnTo>
                  <a:lnTo>
                    <a:pt x="266" y="137"/>
                  </a:lnTo>
                  <a:lnTo>
                    <a:pt x="300" y="152"/>
                  </a:lnTo>
                  <a:lnTo>
                    <a:pt x="336" y="165"/>
                  </a:lnTo>
                  <a:lnTo>
                    <a:pt x="373" y="177"/>
                  </a:lnTo>
                  <a:lnTo>
                    <a:pt x="410" y="188"/>
                  </a:lnTo>
                  <a:lnTo>
                    <a:pt x="451" y="198"/>
                  </a:lnTo>
                  <a:lnTo>
                    <a:pt x="491" y="207"/>
                  </a:lnTo>
                  <a:lnTo>
                    <a:pt x="534" y="216"/>
                  </a:lnTo>
                  <a:lnTo>
                    <a:pt x="576" y="222"/>
                  </a:lnTo>
                  <a:lnTo>
                    <a:pt x="576" y="222"/>
                  </a:lnTo>
                  <a:lnTo>
                    <a:pt x="632" y="229"/>
                  </a:lnTo>
                  <a:lnTo>
                    <a:pt x="684" y="232"/>
                  </a:lnTo>
                  <a:lnTo>
                    <a:pt x="735" y="234"/>
                  </a:lnTo>
                  <a:lnTo>
                    <a:pt x="785" y="232"/>
                  </a:lnTo>
                  <a:lnTo>
                    <a:pt x="831" y="229"/>
                  </a:lnTo>
                  <a:lnTo>
                    <a:pt x="877" y="223"/>
                  </a:lnTo>
                  <a:lnTo>
                    <a:pt x="921" y="216"/>
                  </a:lnTo>
                  <a:lnTo>
                    <a:pt x="962" y="206"/>
                  </a:lnTo>
                  <a:lnTo>
                    <a:pt x="1002" y="194"/>
                  </a:lnTo>
                  <a:lnTo>
                    <a:pt x="1042" y="181"/>
                  </a:lnTo>
                  <a:lnTo>
                    <a:pt x="1078" y="167"/>
                  </a:lnTo>
                  <a:lnTo>
                    <a:pt x="1114" y="152"/>
                  </a:lnTo>
                  <a:lnTo>
                    <a:pt x="1147" y="134"/>
                  </a:lnTo>
                  <a:lnTo>
                    <a:pt x="1179" y="116"/>
                  </a:lnTo>
                  <a:lnTo>
                    <a:pt x="1210" y="96"/>
                  </a:lnTo>
                  <a:lnTo>
                    <a:pt x="1239" y="76"/>
                  </a:lnTo>
                  <a:lnTo>
                    <a:pt x="1239" y="76"/>
                  </a:lnTo>
                  <a:lnTo>
                    <a:pt x="1238" y="273"/>
                  </a:lnTo>
                  <a:lnTo>
                    <a:pt x="1238" y="425"/>
                  </a:lnTo>
                  <a:lnTo>
                    <a:pt x="1238" y="487"/>
                  </a:lnTo>
                  <a:lnTo>
                    <a:pt x="1239" y="533"/>
                  </a:lnTo>
                  <a:lnTo>
                    <a:pt x="1239" y="533"/>
                  </a:lnTo>
                  <a:lnTo>
                    <a:pt x="1239" y="549"/>
                  </a:lnTo>
                  <a:lnTo>
                    <a:pt x="1239" y="549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Freeform 13">
              <a:extLst>
                <a:ext uri="{FF2B5EF4-FFF2-40B4-BE49-F238E27FC236}">
                  <a16:creationId xmlns:a16="http://schemas.microsoft.com/office/drawing/2014/main" id="{841265EA-3BC4-A510-2571-B243193A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9" y="1212"/>
              <a:ext cx="494" cy="124"/>
            </a:xfrm>
            <a:custGeom>
              <a:avLst/>
              <a:gdLst>
                <a:gd name="T0" fmla="*/ 0 w 989"/>
                <a:gd name="T1" fmla="*/ 63 h 248"/>
                <a:gd name="T2" fmla="*/ 18 w 989"/>
                <a:gd name="T3" fmla="*/ 52 h 248"/>
                <a:gd name="T4" fmla="*/ 60 w 989"/>
                <a:gd name="T5" fmla="*/ 33 h 248"/>
                <a:gd name="T6" fmla="*/ 111 w 989"/>
                <a:gd name="T7" fmla="*/ 19 h 248"/>
                <a:gd name="T8" fmla="*/ 169 w 989"/>
                <a:gd name="T9" fmla="*/ 9 h 248"/>
                <a:gd name="T10" fmla="*/ 235 w 989"/>
                <a:gd name="T11" fmla="*/ 2 h 248"/>
                <a:gd name="T12" fmla="*/ 304 w 989"/>
                <a:gd name="T13" fmla="*/ 0 h 248"/>
                <a:gd name="T14" fmla="*/ 419 w 989"/>
                <a:gd name="T15" fmla="*/ 2 h 248"/>
                <a:gd name="T16" fmla="*/ 501 w 989"/>
                <a:gd name="T17" fmla="*/ 7 h 248"/>
                <a:gd name="T18" fmla="*/ 652 w 989"/>
                <a:gd name="T19" fmla="*/ 22 h 248"/>
                <a:gd name="T20" fmla="*/ 723 w 989"/>
                <a:gd name="T21" fmla="*/ 34 h 248"/>
                <a:gd name="T22" fmla="*/ 789 w 989"/>
                <a:gd name="T23" fmla="*/ 47 h 248"/>
                <a:gd name="T24" fmla="*/ 849 w 989"/>
                <a:gd name="T25" fmla="*/ 64 h 248"/>
                <a:gd name="T26" fmla="*/ 903 w 989"/>
                <a:gd name="T27" fmla="*/ 83 h 248"/>
                <a:gd name="T28" fmla="*/ 950 w 989"/>
                <a:gd name="T29" fmla="*/ 104 h 248"/>
                <a:gd name="T30" fmla="*/ 989 w 989"/>
                <a:gd name="T31" fmla="*/ 129 h 248"/>
                <a:gd name="T32" fmla="*/ 985 w 989"/>
                <a:gd name="T33" fmla="*/ 136 h 248"/>
                <a:gd name="T34" fmla="*/ 969 w 989"/>
                <a:gd name="T35" fmla="*/ 166 h 248"/>
                <a:gd name="T36" fmla="*/ 947 w 989"/>
                <a:gd name="T37" fmla="*/ 191 h 248"/>
                <a:gd name="T38" fmla="*/ 920 w 989"/>
                <a:gd name="T39" fmla="*/ 211 h 248"/>
                <a:gd name="T40" fmla="*/ 890 w 989"/>
                <a:gd name="T41" fmla="*/ 226 h 248"/>
                <a:gd name="T42" fmla="*/ 870 w 989"/>
                <a:gd name="T43" fmla="*/ 234 h 248"/>
                <a:gd name="T44" fmla="*/ 828 w 989"/>
                <a:gd name="T45" fmla="*/ 243 h 248"/>
                <a:gd name="T46" fmla="*/ 785 w 989"/>
                <a:gd name="T47" fmla="*/ 247 h 248"/>
                <a:gd name="T48" fmla="*/ 719 w 989"/>
                <a:gd name="T49" fmla="*/ 247 h 248"/>
                <a:gd name="T50" fmla="*/ 618 w 989"/>
                <a:gd name="T51" fmla="*/ 245 h 248"/>
                <a:gd name="T52" fmla="*/ 571 w 989"/>
                <a:gd name="T53" fmla="*/ 244 h 248"/>
                <a:gd name="T54" fmla="*/ 474 w 989"/>
                <a:gd name="T55" fmla="*/ 239 h 248"/>
                <a:gd name="T56" fmla="*/ 425 w 989"/>
                <a:gd name="T57" fmla="*/ 235 h 248"/>
                <a:gd name="T58" fmla="*/ 341 w 989"/>
                <a:gd name="T59" fmla="*/ 221 h 248"/>
                <a:gd name="T60" fmla="*/ 257 w 989"/>
                <a:gd name="T61" fmla="*/ 203 h 248"/>
                <a:gd name="T62" fmla="*/ 78 w 989"/>
                <a:gd name="T63" fmla="*/ 162 h 248"/>
                <a:gd name="T64" fmla="*/ 53 w 989"/>
                <a:gd name="T65" fmla="*/ 156 h 248"/>
                <a:gd name="T66" fmla="*/ 31 w 989"/>
                <a:gd name="T67" fmla="*/ 146 h 248"/>
                <a:gd name="T68" fmla="*/ 23 w 989"/>
                <a:gd name="T69" fmla="*/ 139 h 248"/>
                <a:gd name="T70" fmla="*/ 10 w 989"/>
                <a:gd name="T71" fmla="*/ 122 h 248"/>
                <a:gd name="T72" fmla="*/ 2 w 989"/>
                <a:gd name="T73" fmla="*/ 101 h 248"/>
                <a:gd name="T74" fmla="*/ 1 w 989"/>
                <a:gd name="T75" fmla="*/ 79 h 248"/>
                <a:gd name="T76" fmla="*/ 4 w 989"/>
                <a:gd name="T77" fmla="*/ 69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89" h="248">
                  <a:moveTo>
                    <a:pt x="4" y="69"/>
                  </a:moveTo>
                  <a:lnTo>
                    <a:pt x="0" y="63"/>
                  </a:lnTo>
                  <a:lnTo>
                    <a:pt x="0" y="63"/>
                  </a:lnTo>
                  <a:lnTo>
                    <a:pt x="18" y="52"/>
                  </a:lnTo>
                  <a:lnTo>
                    <a:pt x="38" y="41"/>
                  </a:lnTo>
                  <a:lnTo>
                    <a:pt x="60" y="33"/>
                  </a:lnTo>
                  <a:lnTo>
                    <a:pt x="85" y="26"/>
                  </a:lnTo>
                  <a:lnTo>
                    <a:pt x="111" y="19"/>
                  </a:lnTo>
                  <a:lnTo>
                    <a:pt x="140" y="13"/>
                  </a:lnTo>
                  <a:lnTo>
                    <a:pt x="169" y="9"/>
                  </a:lnTo>
                  <a:lnTo>
                    <a:pt x="201" y="6"/>
                  </a:lnTo>
                  <a:lnTo>
                    <a:pt x="235" y="2"/>
                  </a:lnTo>
                  <a:lnTo>
                    <a:pt x="269" y="1"/>
                  </a:lnTo>
                  <a:lnTo>
                    <a:pt x="304" y="0"/>
                  </a:lnTo>
                  <a:lnTo>
                    <a:pt x="342" y="0"/>
                  </a:lnTo>
                  <a:lnTo>
                    <a:pt x="419" y="2"/>
                  </a:lnTo>
                  <a:lnTo>
                    <a:pt x="501" y="7"/>
                  </a:lnTo>
                  <a:lnTo>
                    <a:pt x="501" y="7"/>
                  </a:lnTo>
                  <a:lnTo>
                    <a:pt x="578" y="14"/>
                  </a:lnTo>
                  <a:lnTo>
                    <a:pt x="652" y="22"/>
                  </a:lnTo>
                  <a:lnTo>
                    <a:pt x="688" y="28"/>
                  </a:lnTo>
                  <a:lnTo>
                    <a:pt x="723" y="34"/>
                  </a:lnTo>
                  <a:lnTo>
                    <a:pt x="757" y="40"/>
                  </a:lnTo>
                  <a:lnTo>
                    <a:pt x="789" y="47"/>
                  </a:lnTo>
                  <a:lnTo>
                    <a:pt x="819" y="56"/>
                  </a:lnTo>
                  <a:lnTo>
                    <a:pt x="849" y="64"/>
                  </a:lnTo>
                  <a:lnTo>
                    <a:pt x="877" y="72"/>
                  </a:lnTo>
                  <a:lnTo>
                    <a:pt x="903" y="83"/>
                  </a:lnTo>
                  <a:lnTo>
                    <a:pt x="927" y="92"/>
                  </a:lnTo>
                  <a:lnTo>
                    <a:pt x="950" y="104"/>
                  </a:lnTo>
                  <a:lnTo>
                    <a:pt x="971" y="116"/>
                  </a:lnTo>
                  <a:lnTo>
                    <a:pt x="989" y="129"/>
                  </a:lnTo>
                  <a:lnTo>
                    <a:pt x="985" y="136"/>
                  </a:lnTo>
                  <a:lnTo>
                    <a:pt x="985" y="136"/>
                  </a:lnTo>
                  <a:lnTo>
                    <a:pt x="978" y="152"/>
                  </a:lnTo>
                  <a:lnTo>
                    <a:pt x="969" y="166"/>
                  </a:lnTo>
                  <a:lnTo>
                    <a:pt x="959" y="179"/>
                  </a:lnTo>
                  <a:lnTo>
                    <a:pt x="947" y="191"/>
                  </a:lnTo>
                  <a:lnTo>
                    <a:pt x="934" y="202"/>
                  </a:lnTo>
                  <a:lnTo>
                    <a:pt x="920" y="211"/>
                  </a:lnTo>
                  <a:lnTo>
                    <a:pt x="906" y="219"/>
                  </a:lnTo>
                  <a:lnTo>
                    <a:pt x="890" y="226"/>
                  </a:lnTo>
                  <a:lnTo>
                    <a:pt x="890" y="226"/>
                  </a:lnTo>
                  <a:lnTo>
                    <a:pt x="870" y="234"/>
                  </a:lnTo>
                  <a:lnTo>
                    <a:pt x="849" y="239"/>
                  </a:lnTo>
                  <a:lnTo>
                    <a:pt x="828" y="243"/>
                  </a:lnTo>
                  <a:lnTo>
                    <a:pt x="806" y="245"/>
                  </a:lnTo>
                  <a:lnTo>
                    <a:pt x="785" y="247"/>
                  </a:lnTo>
                  <a:lnTo>
                    <a:pt x="763" y="248"/>
                  </a:lnTo>
                  <a:lnTo>
                    <a:pt x="719" y="247"/>
                  </a:lnTo>
                  <a:lnTo>
                    <a:pt x="719" y="247"/>
                  </a:lnTo>
                  <a:lnTo>
                    <a:pt x="618" y="245"/>
                  </a:lnTo>
                  <a:lnTo>
                    <a:pt x="618" y="245"/>
                  </a:lnTo>
                  <a:lnTo>
                    <a:pt x="571" y="244"/>
                  </a:lnTo>
                  <a:lnTo>
                    <a:pt x="522" y="243"/>
                  </a:lnTo>
                  <a:lnTo>
                    <a:pt x="474" y="239"/>
                  </a:lnTo>
                  <a:lnTo>
                    <a:pt x="425" y="235"/>
                  </a:lnTo>
                  <a:lnTo>
                    <a:pt x="425" y="235"/>
                  </a:lnTo>
                  <a:lnTo>
                    <a:pt x="382" y="229"/>
                  </a:lnTo>
                  <a:lnTo>
                    <a:pt x="341" y="221"/>
                  </a:lnTo>
                  <a:lnTo>
                    <a:pt x="257" y="203"/>
                  </a:lnTo>
                  <a:lnTo>
                    <a:pt x="257" y="203"/>
                  </a:lnTo>
                  <a:lnTo>
                    <a:pt x="78" y="162"/>
                  </a:lnTo>
                  <a:lnTo>
                    <a:pt x="78" y="162"/>
                  </a:lnTo>
                  <a:lnTo>
                    <a:pt x="66" y="160"/>
                  </a:lnTo>
                  <a:lnTo>
                    <a:pt x="53" y="156"/>
                  </a:lnTo>
                  <a:lnTo>
                    <a:pt x="42" y="152"/>
                  </a:lnTo>
                  <a:lnTo>
                    <a:pt x="31" y="146"/>
                  </a:lnTo>
                  <a:lnTo>
                    <a:pt x="31" y="146"/>
                  </a:lnTo>
                  <a:lnTo>
                    <a:pt x="23" y="139"/>
                  </a:lnTo>
                  <a:lnTo>
                    <a:pt x="15" y="130"/>
                  </a:lnTo>
                  <a:lnTo>
                    <a:pt x="10" y="122"/>
                  </a:lnTo>
                  <a:lnTo>
                    <a:pt x="5" y="111"/>
                  </a:lnTo>
                  <a:lnTo>
                    <a:pt x="2" y="101"/>
                  </a:lnTo>
                  <a:lnTo>
                    <a:pt x="1" y="90"/>
                  </a:lnTo>
                  <a:lnTo>
                    <a:pt x="1" y="79"/>
                  </a:lnTo>
                  <a:lnTo>
                    <a:pt x="4" y="69"/>
                  </a:lnTo>
                  <a:lnTo>
                    <a:pt x="4" y="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0" name="Freeform 14">
              <a:extLst>
                <a:ext uri="{FF2B5EF4-FFF2-40B4-BE49-F238E27FC236}">
                  <a16:creationId xmlns:a16="http://schemas.microsoft.com/office/drawing/2014/main" id="{DD6FCF3D-5A56-B2D6-52AD-099FCC982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5" y="1367"/>
              <a:ext cx="351" cy="122"/>
            </a:xfrm>
            <a:custGeom>
              <a:avLst/>
              <a:gdLst>
                <a:gd name="T0" fmla="*/ 702 w 702"/>
                <a:gd name="T1" fmla="*/ 170 h 246"/>
                <a:gd name="T2" fmla="*/ 663 w 702"/>
                <a:gd name="T3" fmla="*/ 189 h 246"/>
                <a:gd name="T4" fmla="*/ 620 w 702"/>
                <a:gd name="T5" fmla="*/ 206 h 246"/>
                <a:gd name="T6" fmla="*/ 576 w 702"/>
                <a:gd name="T7" fmla="*/ 219 h 246"/>
                <a:gd name="T8" fmla="*/ 530 w 702"/>
                <a:gd name="T9" fmla="*/ 230 h 246"/>
                <a:gd name="T10" fmla="*/ 483 w 702"/>
                <a:gd name="T11" fmla="*/ 239 h 246"/>
                <a:gd name="T12" fmla="*/ 434 w 702"/>
                <a:gd name="T13" fmla="*/ 243 h 246"/>
                <a:gd name="T14" fmla="*/ 385 w 702"/>
                <a:gd name="T15" fmla="*/ 246 h 246"/>
                <a:gd name="T16" fmla="*/ 333 w 702"/>
                <a:gd name="T17" fmla="*/ 243 h 246"/>
                <a:gd name="T18" fmla="*/ 309 w 702"/>
                <a:gd name="T19" fmla="*/ 242 h 246"/>
                <a:gd name="T20" fmla="*/ 263 w 702"/>
                <a:gd name="T21" fmla="*/ 235 h 246"/>
                <a:gd name="T22" fmla="*/ 217 w 702"/>
                <a:gd name="T23" fmla="*/ 226 h 246"/>
                <a:gd name="T24" fmla="*/ 174 w 702"/>
                <a:gd name="T25" fmla="*/ 213 h 246"/>
                <a:gd name="T26" fmla="*/ 111 w 702"/>
                <a:gd name="T27" fmla="*/ 190 h 246"/>
                <a:gd name="T28" fmla="*/ 35 w 702"/>
                <a:gd name="T29" fmla="*/ 151 h 246"/>
                <a:gd name="T30" fmla="*/ 1 w 702"/>
                <a:gd name="T31" fmla="*/ 127 h 246"/>
                <a:gd name="T32" fmla="*/ 14 w 702"/>
                <a:gd name="T33" fmla="*/ 109 h 246"/>
                <a:gd name="T34" fmla="*/ 46 w 702"/>
                <a:gd name="T35" fmla="*/ 77 h 246"/>
                <a:gd name="T36" fmla="*/ 83 w 702"/>
                <a:gd name="T37" fmla="*/ 51 h 246"/>
                <a:gd name="T38" fmla="*/ 123 w 702"/>
                <a:gd name="T39" fmla="*/ 31 h 246"/>
                <a:gd name="T40" fmla="*/ 144 w 702"/>
                <a:gd name="T41" fmla="*/ 23 h 246"/>
                <a:gd name="T42" fmla="*/ 188 w 702"/>
                <a:gd name="T43" fmla="*/ 11 h 246"/>
                <a:gd name="T44" fmla="*/ 232 w 702"/>
                <a:gd name="T45" fmla="*/ 4 h 246"/>
                <a:gd name="T46" fmla="*/ 277 w 702"/>
                <a:gd name="T47" fmla="*/ 1 h 246"/>
                <a:gd name="T48" fmla="*/ 322 w 702"/>
                <a:gd name="T49" fmla="*/ 0 h 246"/>
                <a:gd name="T50" fmla="*/ 368 w 702"/>
                <a:gd name="T51" fmla="*/ 3 h 246"/>
                <a:gd name="T52" fmla="*/ 414 w 702"/>
                <a:gd name="T53" fmla="*/ 10 h 246"/>
                <a:gd name="T54" fmla="*/ 434 w 702"/>
                <a:gd name="T55" fmla="*/ 15 h 246"/>
                <a:gd name="T56" fmla="*/ 473 w 702"/>
                <a:gd name="T57" fmla="*/ 26 h 246"/>
                <a:gd name="T58" fmla="*/ 511 w 702"/>
                <a:gd name="T59" fmla="*/ 43 h 246"/>
                <a:gd name="T60" fmla="*/ 566 w 702"/>
                <a:gd name="T61" fmla="*/ 71 h 246"/>
                <a:gd name="T62" fmla="*/ 634 w 702"/>
                <a:gd name="T63" fmla="*/ 119 h 246"/>
                <a:gd name="T64" fmla="*/ 701 w 702"/>
                <a:gd name="T65" fmla="*/ 16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2" h="246">
                  <a:moveTo>
                    <a:pt x="701" y="169"/>
                  </a:moveTo>
                  <a:lnTo>
                    <a:pt x="702" y="170"/>
                  </a:lnTo>
                  <a:lnTo>
                    <a:pt x="702" y="170"/>
                  </a:lnTo>
                  <a:lnTo>
                    <a:pt x="663" y="189"/>
                  </a:lnTo>
                  <a:lnTo>
                    <a:pt x="642" y="197"/>
                  </a:lnTo>
                  <a:lnTo>
                    <a:pt x="620" y="206"/>
                  </a:lnTo>
                  <a:lnTo>
                    <a:pt x="599" y="213"/>
                  </a:lnTo>
                  <a:lnTo>
                    <a:pt x="576" y="219"/>
                  </a:lnTo>
                  <a:lnTo>
                    <a:pt x="554" y="225"/>
                  </a:lnTo>
                  <a:lnTo>
                    <a:pt x="530" y="230"/>
                  </a:lnTo>
                  <a:lnTo>
                    <a:pt x="508" y="235"/>
                  </a:lnTo>
                  <a:lnTo>
                    <a:pt x="483" y="239"/>
                  </a:lnTo>
                  <a:lnTo>
                    <a:pt x="459" y="241"/>
                  </a:lnTo>
                  <a:lnTo>
                    <a:pt x="434" y="243"/>
                  </a:lnTo>
                  <a:lnTo>
                    <a:pt x="410" y="245"/>
                  </a:lnTo>
                  <a:lnTo>
                    <a:pt x="385" y="246"/>
                  </a:lnTo>
                  <a:lnTo>
                    <a:pt x="359" y="245"/>
                  </a:lnTo>
                  <a:lnTo>
                    <a:pt x="333" y="243"/>
                  </a:lnTo>
                  <a:lnTo>
                    <a:pt x="333" y="243"/>
                  </a:lnTo>
                  <a:lnTo>
                    <a:pt x="309" y="242"/>
                  </a:lnTo>
                  <a:lnTo>
                    <a:pt x="285" y="239"/>
                  </a:lnTo>
                  <a:lnTo>
                    <a:pt x="263" y="235"/>
                  </a:lnTo>
                  <a:lnTo>
                    <a:pt x="239" y="230"/>
                  </a:lnTo>
                  <a:lnTo>
                    <a:pt x="217" y="226"/>
                  </a:lnTo>
                  <a:lnTo>
                    <a:pt x="195" y="220"/>
                  </a:lnTo>
                  <a:lnTo>
                    <a:pt x="174" y="213"/>
                  </a:lnTo>
                  <a:lnTo>
                    <a:pt x="153" y="206"/>
                  </a:lnTo>
                  <a:lnTo>
                    <a:pt x="111" y="190"/>
                  </a:lnTo>
                  <a:lnTo>
                    <a:pt x="72" y="171"/>
                  </a:lnTo>
                  <a:lnTo>
                    <a:pt x="35" y="151"/>
                  </a:lnTo>
                  <a:lnTo>
                    <a:pt x="0" y="130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14" y="109"/>
                  </a:lnTo>
                  <a:lnTo>
                    <a:pt x="29" y="93"/>
                  </a:lnTo>
                  <a:lnTo>
                    <a:pt x="46" y="77"/>
                  </a:lnTo>
                  <a:lnTo>
                    <a:pt x="64" y="64"/>
                  </a:lnTo>
                  <a:lnTo>
                    <a:pt x="83" y="51"/>
                  </a:lnTo>
                  <a:lnTo>
                    <a:pt x="103" y="41"/>
                  </a:lnTo>
                  <a:lnTo>
                    <a:pt x="123" y="31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66" y="17"/>
                  </a:lnTo>
                  <a:lnTo>
                    <a:pt x="188" y="11"/>
                  </a:lnTo>
                  <a:lnTo>
                    <a:pt x="209" y="7"/>
                  </a:lnTo>
                  <a:lnTo>
                    <a:pt x="232" y="4"/>
                  </a:lnTo>
                  <a:lnTo>
                    <a:pt x="254" y="3"/>
                  </a:lnTo>
                  <a:lnTo>
                    <a:pt x="277" y="1"/>
                  </a:lnTo>
                  <a:lnTo>
                    <a:pt x="322" y="0"/>
                  </a:lnTo>
                  <a:lnTo>
                    <a:pt x="322" y="0"/>
                  </a:lnTo>
                  <a:lnTo>
                    <a:pt x="346" y="1"/>
                  </a:lnTo>
                  <a:lnTo>
                    <a:pt x="368" y="3"/>
                  </a:lnTo>
                  <a:lnTo>
                    <a:pt x="392" y="5"/>
                  </a:lnTo>
                  <a:lnTo>
                    <a:pt x="414" y="10"/>
                  </a:lnTo>
                  <a:lnTo>
                    <a:pt x="414" y="10"/>
                  </a:lnTo>
                  <a:lnTo>
                    <a:pt x="434" y="15"/>
                  </a:lnTo>
                  <a:lnTo>
                    <a:pt x="455" y="19"/>
                  </a:lnTo>
                  <a:lnTo>
                    <a:pt x="473" y="26"/>
                  </a:lnTo>
                  <a:lnTo>
                    <a:pt x="492" y="34"/>
                  </a:lnTo>
                  <a:lnTo>
                    <a:pt x="511" y="43"/>
                  </a:lnTo>
                  <a:lnTo>
                    <a:pt x="529" y="51"/>
                  </a:lnTo>
                  <a:lnTo>
                    <a:pt x="566" y="71"/>
                  </a:lnTo>
                  <a:lnTo>
                    <a:pt x="601" y="94"/>
                  </a:lnTo>
                  <a:lnTo>
                    <a:pt x="634" y="119"/>
                  </a:lnTo>
                  <a:lnTo>
                    <a:pt x="669" y="144"/>
                  </a:lnTo>
                  <a:lnTo>
                    <a:pt x="701" y="169"/>
                  </a:lnTo>
                  <a:lnTo>
                    <a:pt x="701" y="169"/>
                  </a:lnTo>
                  <a:close/>
                </a:path>
              </a:pathLst>
            </a:custGeom>
            <a:solidFill>
              <a:srgbClr val="C1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1" name="Freeform 15">
              <a:extLst>
                <a:ext uri="{FF2B5EF4-FFF2-40B4-BE49-F238E27FC236}">
                  <a16:creationId xmlns:a16="http://schemas.microsoft.com/office/drawing/2014/main" id="{BD9DB5BB-30D1-D20F-697D-5CC5E1A66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5" y="1530"/>
              <a:ext cx="225" cy="226"/>
            </a:xfrm>
            <a:custGeom>
              <a:avLst/>
              <a:gdLst>
                <a:gd name="T0" fmla="*/ 448 w 449"/>
                <a:gd name="T1" fmla="*/ 372 h 451"/>
                <a:gd name="T2" fmla="*/ 448 w 449"/>
                <a:gd name="T3" fmla="*/ 386 h 451"/>
                <a:gd name="T4" fmla="*/ 445 w 449"/>
                <a:gd name="T5" fmla="*/ 400 h 451"/>
                <a:gd name="T6" fmla="*/ 439 w 449"/>
                <a:gd name="T7" fmla="*/ 407 h 451"/>
                <a:gd name="T8" fmla="*/ 432 w 449"/>
                <a:gd name="T9" fmla="*/ 414 h 451"/>
                <a:gd name="T10" fmla="*/ 407 w 449"/>
                <a:gd name="T11" fmla="*/ 432 h 451"/>
                <a:gd name="T12" fmla="*/ 381 w 449"/>
                <a:gd name="T13" fmla="*/ 445 h 451"/>
                <a:gd name="T14" fmla="*/ 354 w 449"/>
                <a:gd name="T15" fmla="*/ 451 h 451"/>
                <a:gd name="T16" fmla="*/ 339 w 449"/>
                <a:gd name="T17" fmla="*/ 449 h 451"/>
                <a:gd name="T18" fmla="*/ 325 w 449"/>
                <a:gd name="T19" fmla="*/ 445 h 451"/>
                <a:gd name="T20" fmla="*/ 309 w 449"/>
                <a:gd name="T21" fmla="*/ 440 h 451"/>
                <a:gd name="T22" fmla="*/ 267 w 449"/>
                <a:gd name="T23" fmla="*/ 430 h 451"/>
                <a:gd name="T24" fmla="*/ 248 w 449"/>
                <a:gd name="T25" fmla="*/ 428 h 451"/>
                <a:gd name="T26" fmla="*/ 245 w 449"/>
                <a:gd name="T27" fmla="*/ 381 h 451"/>
                <a:gd name="T28" fmla="*/ 239 w 449"/>
                <a:gd name="T29" fmla="*/ 346 h 451"/>
                <a:gd name="T30" fmla="*/ 229 w 449"/>
                <a:gd name="T31" fmla="*/ 311 h 451"/>
                <a:gd name="T32" fmla="*/ 214 w 449"/>
                <a:gd name="T33" fmla="*/ 274 h 451"/>
                <a:gd name="T34" fmla="*/ 191 w 449"/>
                <a:gd name="T35" fmla="*/ 241 h 451"/>
                <a:gd name="T36" fmla="*/ 170 w 449"/>
                <a:gd name="T37" fmla="*/ 220 h 451"/>
                <a:gd name="T38" fmla="*/ 152 w 449"/>
                <a:gd name="T39" fmla="*/ 210 h 451"/>
                <a:gd name="T40" fmla="*/ 132 w 449"/>
                <a:gd name="T41" fmla="*/ 201 h 451"/>
                <a:gd name="T42" fmla="*/ 121 w 449"/>
                <a:gd name="T43" fmla="*/ 198 h 451"/>
                <a:gd name="T44" fmla="*/ 82 w 449"/>
                <a:gd name="T45" fmla="*/ 194 h 451"/>
                <a:gd name="T46" fmla="*/ 82 w 449"/>
                <a:gd name="T47" fmla="*/ 193 h 451"/>
                <a:gd name="T48" fmla="*/ 85 w 449"/>
                <a:gd name="T49" fmla="*/ 165 h 451"/>
                <a:gd name="T50" fmla="*/ 81 w 449"/>
                <a:gd name="T51" fmla="*/ 137 h 451"/>
                <a:gd name="T52" fmla="*/ 75 w 449"/>
                <a:gd name="T53" fmla="*/ 110 h 451"/>
                <a:gd name="T54" fmla="*/ 65 w 449"/>
                <a:gd name="T55" fmla="*/ 84 h 451"/>
                <a:gd name="T56" fmla="*/ 53 w 449"/>
                <a:gd name="T57" fmla="*/ 65 h 451"/>
                <a:gd name="T58" fmla="*/ 37 w 449"/>
                <a:gd name="T59" fmla="*/ 50 h 451"/>
                <a:gd name="T60" fmla="*/ 18 w 449"/>
                <a:gd name="T61" fmla="*/ 36 h 451"/>
                <a:gd name="T62" fmla="*/ 0 w 449"/>
                <a:gd name="T63" fmla="*/ 23 h 451"/>
                <a:gd name="T64" fmla="*/ 15 w 449"/>
                <a:gd name="T65" fmla="*/ 16 h 451"/>
                <a:gd name="T66" fmla="*/ 46 w 449"/>
                <a:gd name="T67" fmla="*/ 7 h 451"/>
                <a:gd name="T68" fmla="*/ 76 w 449"/>
                <a:gd name="T69" fmla="*/ 1 h 451"/>
                <a:gd name="T70" fmla="*/ 107 w 449"/>
                <a:gd name="T71" fmla="*/ 0 h 451"/>
                <a:gd name="T72" fmla="*/ 138 w 449"/>
                <a:gd name="T73" fmla="*/ 3 h 451"/>
                <a:gd name="T74" fmla="*/ 169 w 449"/>
                <a:gd name="T75" fmla="*/ 10 h 451"/>
                <a:gd name="T76" fmla="*/ 200 w 449"/>
                <a:gd name="T77" fmla="*/ 21 h 451"/>
                <a:gd name="T78" fmla="*/ 245 w 449"/>
                <a:gd name="T79" fmla="*/ 42 h 451"/>
                <a:gd name="T80" fmla="*/ 259 w 449"/>
                <a:gd name="T81" fmla="*/ 51 h 451"/>
                <a:gd name="T82" fmla="*/ 284 w 449"/>
                <a:gd name="T83" fmla="*/ 70 h 451"/>
                <a:gd name="T84" fmla="*/ 294 w 449"/>
                <a:gd name="T85" fmla="*/ 83 h 451"/>
                <a:gd name="T86" fmla="*/ 307 w 449"/>
                <a:gd name="T87" fmla="*/ 106 h 451"/>
                <a:gd name="T88" fmla="*/ 317 w 449"/>
                <a:gd name="T89" fmla="*/ 133 h 451"/>
                <a:gd name="T90" fmla="*/ 342 w 449"/>
                <a:gd name="T91" fmla="*/ 199 h 451"/>
                <a:gd name="T92" fmla="*/ 357 w 449"/>
                <a:gd name="T93" fmla="*/ 231 h 451"/>
                <a:gd name="T94" fmla="*/ 376 w 449"/>
                <a:gd name="T95" fmla="*/ 261 h 451"/>
                <a:gd name="T96" fmla="*/ 387 w 449"/>
                <a:gd name="T97" fmla="*/ 275 h 451"/>
                <a:gd name="T98" fmla="*/ 421 w 449"/>
                <a:gd name="T99" fmla="*/ 314 h 451"/>
                <a:gd name="T100" fmla="*/ 439 w 449"/>
                <a:gd name="T101" fmla="*/ 341 h 451"/>
                <a:gd name="T102" fmla="*/ 447 w 449"/>
                <a:gd name="T103" fmla="*/ 364 h 451"/>
                <a:gd name="T104" fmla="*/ 448 w 449"/>
                <a:gd name="T105" fmla="*/ 372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9" h="451">
                  <a:moveTo>
                    <a:pt x="448" y="372"/>
                  </a:moveTo>
                  <a:lnTo>
                    <a:pt x="448" y="372"/>
                  </a:lnTo>
                  <a:lnTo>
                    <a:pt x="449" y="379"/>
                  </a:lnTo>
                  <a:lnTo>
                    <a:pt x="448" y="386"/>
                  </a:lnTo>
                  <a:lnTo>
                    <a:pt x="447" y="394"/>
                  </a:lnTo>
                  <a:lnTo>
                    <a:pt x="445" y="400"/>
                  </a:lnTo>
                  <a:lnTo>
                    <a:pt x="445" y="400"/>
                  </a:lnTo>
                  <a:lnTo>
                    <a:pt x="439" y="407"/>
                  </a:lnTo>
                  <a:lnTo>
                    <a:pt x="432" y="414"/>
                  </a:lnTo>
                  <a:lnTo>
                    <a:pt x="432" y="414"/>
                  </a:lnTo>
                  <a:lnTo>
                    <a:pt x="420" y="423"/>
                  </a:lnTo>
                  <a:lnTo>
                    <a:pt x="407" y="432"/>
                  </a:lnTo>
                  <a:lnTo>
                    <a:pt x="394" y="439"/>
                  </a:lnTo>
                  <a:lnTo>
                    <a:pt x="381" y="445"/>
                  </a:lnTo>
                  <a:lnTo>
                    <a:pt x="368" y="448"/>
                  </a:lnTo>
                  <a:lnTo>
                    <a:pt x="354" y="451"/>
                  </a:lnTo>
                  <a:lnTo>
                    <a:pt x="346" y="451"/>
                  </a:lnTo>
                  <a:lnTo>
                    <a:pt x="339" y="449"/>
                  </a:lnTo>
                  <a:lnTo>
                    <a:pt x="332" y="448"/>
                  </a:lnTo>
                  <a:lnTo>
                    <a:pt x="325" y="445"/>
                  </a:lnTo>
                  <a:lnTo>
                    <a:pt x="325" y="445"/>
                  </a:lnTo>
                  <a:lnTo>
                    <a:pt x="309" y="440"/>
                  </a:lnTo>
                  <a:lnTo>
                    <a:pt x="288" y="434"/>
                  </a:lnTo>
                  <a:lnTo>
                    <a:pt x="267" y="430"/>
                  </a:lnTo>
                  <a:lnTo>
                    <a:pt x="248" y="428"/>
                  </a:lnTo>
                  <a:lnTo>
                    <a:pt x="248" y="428"/>
                  </a:lnTo>
                  <a:lnTo>
                    <a:pt x="247" y="409"/>
                  </a:lnTo>
                  <a:lnTo>
                    <a:pt x="245" y="381"/>
                  </a:lnTo>
                  <a:lnTo>
                    <a:pt x="242" y="364"/>
                  </a:lnTo>
                  <a:lnTo>
                    <a:pt x="239" y="346"/>
                  </a:lnTo>
                  <a:lnTo>
                    <a:pt x="235" y="328"/>
                  </a:lnTo>
                  <a:lnTo>
                    <a:pt x="229" y="311"/>
                  </a:lnTo>
                  <a:lnTo>
                    <a:pt x="222" y="292"/>
                  </a:lnTo>
                  <a:lnTo>
                    <a:pt x="214" y="274"/>
                  </a:lnTo>
                  <a:lnTo>
                    <a:pt x="203" y="257"/>
                  </a:lnTo>
                  <a:lnTo>
                    <a:pt x="191" y="241"/>
                  </a:lnTo>
                  <a:lnTo>
                    <a:pt x="177" y="226"/>
                  </a:lnTo>
                  <a:lnTo>
                    <a:pt x="170" y="220"/>
                  </a:lnTo>
                  <a:lnTo>
                    <a:pt x="161" y="214"/>
                  </a:lnTo>
                  <a:lnTo>
                    <a:pt x="152" y="210"/>
                  </a:lnTo>
                  <a:lnTo>
                    <a:pt x="143" y="205"/>
                  </a:lnTo>
                  <a:lnTo>
                    <a:pt x="132" y="201"/>
                  </a:lnTo>
                  <a:lnTo>
                    <a:pt x="121" y="198"/>
                  </a:lnTo>
                  <a:lnTo>
                    <a:pt x="121" y="198"/>
                  </a:lnTo>
                  <a:lnTo>
                    <a:pt x="104" y="195"/>
                  </a:lnTo>
                  <a:lnTo>
                    <a:pt x="82" y="194"/>
                  </a:lnTo>
                  <a:lnTo>
                    <a:pt x="82" y="193"/>
                  </a:lnTo>
                  <a:lnTo>
                    <a:pt x="82" y="193"/>
                  </a:lnTo>
                  <a:lnTo>
                    <a:pt x="85" y="179"/>
                  </a:lnTo>
                  <a:lnTo>
                    <a:pt x="85" y="165"/>
                  </a:lnTo>
                  <a:lnTo>
                    <a:pt x="84" y="150"/>
                  </a:lnTo>
                  <a:lnTo>
                    <a:pt x="81" y="137"/>
                  </a:lnTo>
                  <a:lnTo>
                    <a:pt x="79" y="123"/>
                  </a:lnTo>
                  <a:lnTo>
                    <a:pt x="75" y="110"/>
                  </a:lnTo>
                  <a:lnTo>
                    <a:pt x="65" y="84"/>
                  </a:lnTo>
                  <a:lnTo>
                    <a:pt x="65" y="84"/>
                  </a:lnTo>
                  <a:lnTo>
                    <a:pt x="60" y="74"/>
                  </a:lnTo>
                  <a:lnTo>
                    <a:pt x="53" y="65"/>
                  </a:lnTo>
                  <a:lnTo>
                    <a:pt x="46" y="57"/>
                  </a:lnTo>
                  <a:lnTo>
                    <a:pt x="37" y="50"/>
                  </a:lnTo>
                  <a:lnTo>
                    <a:pt x="28" y="42"/>
                  </a:lnTo>
                  <a:lnTo>
                    <a:pt x="18" y="36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15" y="16"/>
                  </a:lnTo>
                  <a:lnTo>
                    <a:pt x="30" y="10"/>
                  </a:lnTo>
                  <a:lnTo>
                    <a:pt x="46" y="7"/>
                  </a:lnTo>
                  <a:lnTo>
                    <a:pt x="61" y="3"/>
                  </a:lnTo>
                  <a:lnTo>
                    <a:pt x="76" y="1"/>
                  </a:lnTo>
                  <a:lnTo>
                    <a:pt x="92" y="0"/>
                  </a:lnTo>
                  <a:lnTo>
                    <a:pt x="107" y="0"/>
                  </a:lnTo>
                  <a:lnTo>
                    <a:pt x="123" y="1"/>
                  </a:lnTo>
                  <a:lnTo>
                    <a:pt x="138" y="3"/>
                  </a:lnTo>
                  <a:lnTo>
                    <a:pt x="153" y="7"/>
                  </a:lnTo>
                  <a:lnTo>
                    <a:pt x="169" y="10"/>
                  </a:lnTo>
                  <a:lnTo>
                    <a:pt x="184" y="15"/>
                  </a:lnTo>
                  <a:lnTo>
                    <a:pt x="200" y="21"/>
                  </a:lnTo>
                  <a:lnTo>
                    <a:pt x="215" y="27"/>
                  </a:lnTo>
                  <a:lnTo>
                    <a:pt x="245" y="42"/>
                  </a:lnTo>
                  <a:lnTo>
                    <a:pt x="245" y="42"/>
                  </a:lnTo>
                  <a:lnTo>
                    <a:pt x="259" y="51"/>
                  </a:lnTo>
                  <a:lnTo>
                    <a:pt x="272" y="60"/>
                  </a:lnTo>
                  <a:lnTo>
                    <a:pt x="284" y="70"/>
                  </a:lnTo>
                  <a:lnTo>
                    <a:pt x="294" y="83"/>
                  </a:lnTo>
                  <a:lnTo>
                    <a:pt x="294" y="83"/>
                  </a:lnTo>
                  <a:lnTo>
                    <a:pt x="301" y="95"/>
                  </a:lnTo>
                  <a:lnTo>
                    <a:pt x="307" y="106"/>
                  </a:lnTo>
                  <a:lnTo>
                    <a:pt x="317" y="133"/>
                  </a:lnTo>
                  <a:lnTo>
                    <a:pt x="317" y="133"/>
                  </a:lnTo>
                  <a:lnTo>
                    <a:pt x="329" y="166"/>
                  </a:lnTo>
                  <a:lnTo>
                    <a:pt x="342" y="199"/>
                  </a:lnTo>
                  <a:lnTo>
                    <a:pt x="349" y="216"/>
                  </a:lnTo>
                  <a:lnTo>
                    <a:pt x="357" y="231"/>
                  </a:lnTo>
                  <a:lnTo>
                    <a:pt x="365" y="246"/>
                  </a:lnTo>
                  <a:lnTo>
                    <a:pt x="376" y="261"/>
                  </a:lnTo>
                  <a:lnTo>
                    <a:pt x="376" y="261"/>
                  </a:lnTo>
                  <a:lnTo>
                    <a:pt x="387" y="275"/>
                  </a:lnTo>
                  <a:lnTo>
                    <a:pt x="398" y="288"/>
                  </a:lnTo>
                  <a:lnTo>
                    <a:pt x="421" y="314"/>
                  </a:lnTo>
                  <a:lnTo>
                    <a:pt x="430" y="327"/>
                  </a:lnTo>
                  <a:lnTo>
                    <a:pt x="439" y="341"/>
                  </a:lnTo>
                  <a:lnTo>
                    <a:pt x="445" y="357"/>
                  </a:lnTo>
                  <a:lnTo>
                    <a:pt x="447" y="364"/>
                  </a:lnTo>
                  <a:lnTo>
                    <a:pt x="448" y="372"/>
                  </a:lnTo>
                  <a:lnTo>
                    <a:pt x="448" y="372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Freeform 16">
              <a:extLst>
                <a:ext uri="{FF2B5EF4-FFF2-40B4-BE49-F238E27FC236}">
                  <a16:creationId xmlns:a16="http://schemas.microsoft.com/office/drawing/2014/main" id="{E871D386-F97D-8B6E-61BE-B7E40DEEB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" y="1531"/>
              <a:ext cx="652" cy="858"/>
            </a:xfrm>
            <a:custGeom>
              <a:avLst/>
              <a:gdLst>
                <a:gd name="T0" fmla="*/ 955 w 1303"/>
                <a:gd name="T1" fmla="*/ 1153 h 1717"/>
                <a:gd name="T2" fmla="*/ 959 w 1303"/>
                <a:gd name="T3" fmla="*/ 1180 h 1717"/>
                <a:gd name="T4" fmla="*/ 985 w 1303"/>
                <a:gd name="T5" fmla="*/ 1288 h 1717"/>
                <a:gd name="T6" fmla="*/ 1034 w 1303"/>
                <a:gd name="T7" fmla="*/ 1509 h 1717"/>
                <a:gd name="T8" fmla="*/ 1040 w 1303"/>
                <a:gd name="T9" fmla="*/ 1582 h 1717"/>
                <a:gd name="T10" fmla="*/ 1021 w 1303"/>
                <a:gd name="T11" fmla="*/ 1707 h 1717"/>
                <a:gd name="T12" fmla="*/ 948 w 1303"/>
                <a:gd name="T13" fmla="*/ 1715 h 1717"/>
                <a:gd name="T14" fmla="*/ 811 w 1303"/>
                <a:gd name="T15" fmla="*/ 1713 h 1717"/>
                <a:gd name="T16" fmla="*/ 698 w 1303"/>
                <a:gd name="T17" fmla="*/ 1698 h 1717"/>
                <a:gd name="T18" fmla="*/ 554 w 1303"/>
                <a:gd name="T19" fmla="*/ 1657 h 1717"/>
                <a:gd name="T20" fmla="*/ 351 w 1303"/>
                <a:gd name="T21" fmla="*/ 1574 h 1717"/>
                <a:gd name="T22" fmla="*/ 239 w 1303"/>
                <a:gd name="T23" fmla="*/ 1469 h 1717"/>
                <a:gd name="T24" fmla="*/ 202 w 1303"/>
                <a:gd name="T25" fmla="*/ 1300 h 1717"/>
                <a:gd name="T26" fmla="*/ 132 w 1303"/>
                <a:gd name="T27" fmla="*/ 1038 h 1717"/>
                <a:gd name="T28" fmla="*/ 45 w 1303"/>
                <a:gd name="T29" fmla="*/ 759 h 1717"/>
                <a:gd name="T30" fmla="*/ 7 w 1303"/>
                <a:gd name="T31" fmla="*/ 633 h 1717"/>
                <a:gd name="T32" fmla="*/ 0 w 1303"/>
                <a:gd name="T33" fmla="*/ 559 h 1717"/>
                <a:gd name="T34" fmla="*/ 8 w 1303"/>
                <a:gd name="T35" fmla="*/ 501 h 1717"/>
                <a:gd name="T36" fmla="*/ 31 w 1303"/>
                <a:gd name="T37" fmla="*/ 452 h 1717"/>
                <a:gd name="T38" fmla="*/ 86 w 1303"/>
                <a:gd name="T39" fmla="*/ 385 h 1717"/>
                <a:gd name="T40" fmla="*/ 124 w 1303"/>
                <a:gd name="T41" fmla="*/ 344 h 1717"/>
                <a:gd name="T42" fmla="*/ 163 w 1303"/>
                <a:gd name="T43" fmla="*/ 306 h 1717"/>
                <a:gd name="T44" fmla="*/ 258 w 1303"/>
                <a:gd name="T45" fmla="*/ 219 h 1717"/>
                <a:gd name="T46" fmla="*/ 358 w 1303"/>
                <a:gd name="T47" fmla="*/ 145 h 1717"/>
                <a:gd name="T48" fmla="*/ 467 w 1303"/>
                <a:gd name="T49" fmla="*/ 81 h 1717"/>
                <a:gd name="T50" fmla="*/ 552 w 1303"/>
                <a:gd name="T51" fmla="*/ 40 h 1717"/>
                <a:gd name="T52" fmla="*/ 679 w 1303"/>
                <a:gd name="T53" fmla="*/ 3 h 1717"/>
                <a:gd name="T54" fmla="*/ 747 w 1303"/>
                <a:gd name="T55" fmla="*/ 0 h 1717"/>
                <a:gd name="T56" fmla="*/ 813 w 1303"/>
                <a:gd name="T57" fmla="*/ 12 h 1717"/>
                <a:gd name="T58" fmla="*/ 843 w 1303"/>
                <a:gd name="T59" fmla="*/ 25 h 1717"/>
                <a:gd name="T60" fmla="*/ 889 w 1303"/>
                <a:gd name="T61" fmla="*/ 56 h 1717"/>
                <a:gd name="T62" fmla="*/ 908 w 1303"/>
                <a:gd name="T63" fmla="*/ 83 h 1717"/>
                <a:gd name="T64" fmla="*/ 927 w 1303"/>
                <a:gd name="T65" fmla="*/ 149 h 1717"/>
                <a:gd name="T66" fmla="*/ 925 w 1303"/>
                <a:gd name="T67" fmla="*/ 193 h 1717"/>
                <a:gd name="T68" fmla="*/ 964 w 1303"/>
                <a:gd name="T69" fmla="*/ 197 h 1717"/>
                <a:gd name="T70" fmla="*/ 1004 w 1303"/>
                <a:gd name="T71" fmla="*/ 213 h 1717"/>
                <a:gd name="T72" fmla="*/ 1046 w 1303"/>
                <a:gd name="T73" fmla="*/ 256 h 1717"/>
                <a:gd name="T74" fmla="*/ 1078 w 1303"/>
                <a:gd name="T75" fmla="*/ 327 h 1717"/>
                <a:gd name="T76" fmla="*/ 1090 w 1303"/>
                <a:gd name="T77" fmla="*/ 408 h 1717"/>
                <a:gd name="T78" fmla="*/ 1091 w 1303"/>
                <a:gd name="T79" fmla="*/ 434 h 1717"/>
                <a:gd name="T80" fmla="*/ 1153 w 1303"/>
                <a:gd name="T81" fmla="*/ 484 h 1717"/>
                <a:gd name="T82" fmla="*/ 1193 w 1303"/>
                <a:gd name="T83" fmla="*/ 544 h 1717"/>
                <a:gd name="T84" fmla="*/ 1219 w 1303"/>
                <a:gd name="T85" fmla="*/ 622 h 1717"/>
                <a:gd name="T86" fmla="*/ 1230 w 1303"/>
                <a:gd name="T87" fmla="*/ 725 h 1717"/>
                <a:gd name="T88" fmla="*/ 1265 w 1303"/>
                <a:gd name="T89" fmla="*/ 782 h 1717"/>
                <a:gd name="T90" fmla="*/ 1295 w 1303"/>
                <a:gd name="T91" fmla="*/ 887 h 1717"/>
                <a:gd name="T92" fmla="*/ 1301 w 1303"/>
                <a:gd name="T93" fmla="*/ 999 h 1717"/>
                <a:gd name="T94" fmla="*/ 1269 w 1303"/>
                <a:gd name="T95" fmla="*/ 1087 h 1717"/>
                <a:gd name="T96" fmla="*/ 1197 w 1303"/>
                <a:gd name="T97" fmla="*/ 1157 h 1717"/>
                <a:gd name="T98" fmla="*/ 1133 w 1303"/>
                <a:gd name="T99" fmla="*/ 1195 h 1717"/>
                <a:gd name="T100" fmla="*/ 1064 w 1303"/>
                <a:gd name="T101" fmla="*/ 1218 h 1717"/>
                <a:gd name="T102" fmla="*/ 1011 w 1303"/>
                <a:gd name="T103" fmla="*/ 1219 h 1717"/>
                <a:gd name="T104" fmla="*/ 974 w 1303"/>
                <a:gd name="T105" fmla="*/ 1202 h 1717"/>
                <a:gd name="T106" fmla="*/ 960 w 1303"/>
                <a:gd name="T107" fmla="*/ 1174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3" h="1717">
                  <a:moveTo>
                    <a:pt x="959" y="1138"/>
                  </a:moveTo>
                  <a:lnTo>
                    <a:pt x="959" y="1138"/>
                  </a:lnTo>
                  <a:lnTo>
                    <a:pt x="956" y="1146"/>
                  </a:lnTo>
                  <a:lnTo>
                    <a:pt x="955" y="1153"/>
                  </a:lnTo>
                  <a:lnTo>
                    <a:pt x="955" y="1153"/>
                  </a:lnTo>
                  <a:lnTo>
                    <a:pt x="955" y="1163"/>
                  </a:lnTo>
                  <a:lnTo>
                    <a:pt x="956" y="1172"/>
                  </a:lnTo>
                  <a:lnTo>
                    <a:pt x="959" y="1180"/>
                  </a:lnTo>
                  <a:lnTo>
                    <a:pt x="962" y="1189"/>
                  </a:lnTo>
                  <a:lnTo>
                    <a:pt x="962" y="1189"/>
                  </a:lnTo>
                  <a:lnTo>
                    <a:pt x="973" y="1238"/>
                  </a:lnTo>
                  <a:lnTo>
                    <a:pt x="985" y="1288"/>
                  </a:lnTo>
                  <a:lnTo>
                    <a:pt x="1009" y="1387"/>
                  </a:lnTo>
                  <a:lnTo>
                    <a:pt x="1021" y="1435"/>
                  </a:lnTo>
                  <a:lnTo>
                    <a:pt x="1031" y="1485"/>
                  </a:lnTo>
                  <a:lnTo>
                    <a:pt x="1034" y="1509"/>
                  </a:lnTo>
                  <a:lnTo>
                    <a:pt x="1038" y="1534"/>
                  </a:lnTo>
                  <a:lnTo>
                    <a:pt x="1039" y="1559"/>
                  </a:lnTo>
                  <a:lnTo>
                    <a:pt x="1040" y="1582"/>
                  </a:lnTo>
                  <a:lnTo>
                    <a:pt x="1040" y="1582"/>
                  </a:lnTo>
                  <a:lnTo>
                    <a:pt x="1039" y="1613"/>
                  </a:lnTo>
                  <a:lnTo>
                    <a:pt x="1035" y="1644"/>
                  </a:lnTo>
                  <a:lnTo>
                    <a:pt x="1030" y="1675"/>
                  </a:lnTo>
                  <a:lnTo>
                    <a:pt x="1021" y="1707"/>
                  </a:lnTo>
                  <a:lnTo>
                    <a:pt x="1021" y="1707"/>
                  </a:lnTo>
                  <a:lnTo>
                    <a:pt x="1000" y="1711"/>
                  </a:lnTo>
                  <a:lnTo>
                    <a:pt x="975" y="1713"/>
                  </a:lnTo>
                  <a:lnTo>
                    <a:pt x="948" y="1715"/>
                  </a:lnTo>
                  <a:lnTo>
                    <a:pt x="917" y="1717"/>
                  </a:lnTo>
                  <a:lnTo>
                    <a:pt x="885" y="1717"/>
                  </a:lnTo>
                  <a:lnTo>
                    <a:pt x="848" y="1715"/>
                  </a:lnTo>
                  <a:lnTo>
                    <a:pt x="811" y="1713"/>
                  </a:lnTo>
                  <a:lnTo>
                    <a:pt x="768" y="1709"/>
                  </a:lnTo>
                  <a:lnTo>
                    <a:pt x="768" y="1709"/>
                  </a:lnTo>
                  <a:lnTo>
                    <a:pt x="734" y="1705"/>
                  </a:lnTo>
                  <a:lnTo>
                    <a:pt x="698" y="1698"/>
                  </a:lnTo>
                  <a:lnTo>
                    <a:pt x="663" y="1689"/>
                  </a:lnTo>
                  <a:lnTo>
                    <a:pt x="626" y="1680"/>
                  </a:lnTo>
                  <a:lnTo>
                    <a:pt x="590" y="1669"/>
                  </a:lnTo>
                  <a:lnTo>
                    <a:pt x="554" y="1657"/>
                  </a:lnTo>
                  <a:lnTo>
                    <a:pt x="518" y="1644"/>
                  </a:lnTo>
                  <a:lnTo>
                    <a:pt x="483" y="1631"/>
                  </a:lnTo>
                  <a:lnTo>
                    <a:pt x="414" y="1603"/>
                  </a:lnTo>
                  <a:lnTo>
                    <a:pt x="351" y="1574"/>
                  </a:lnTo>
                  <a:lnTo>
                    <a:pt x="294" y="1547"/>
                  </a:lnTo>
                  <a:lnTo>
                    <a:pt x="247" y="1522"/>
                  </a:lnTo>
                  <a:lnTo>
                    <a:pt x="247" y="1522"/>
                  </a:lnTo>
                  <a:lnTo>
                    <a:pt x="239" y="1469"/>
                  </a:lnTo>
                  <a:lnTo>
                    <a:pt x="228" y="1414"/>
                  </a:lnTo>
                  <a:lnTo>
                    <a:pt x="215" y="1358"/>
                  </a:lnTo>
                  <a:lnTo>
                    <a:pt x="202" y="1300"/>
                  </a:lnTo>
                  <a:lnTo>
                    <a:pt x="202" y="1300"/>
                  </a:lnTo>
                  <a:lnTo>
                    <a:pt x="185" y="1235"/>
                  </a:lnTo>
                  <a:lnTo>
                    <a:pt x="169" y="1168"/>
                  </a:lnTo>
                  <a:lnTo>
                    <a:pt x="150" y="1103"/>
                  </a:lnTo>
                  <a:lnTo>
                    <a:pt x="132" y="1038"/>
                  </a:lnTo>
                  <a:lnTo>
                    <a:pt x="93" y="912"/>
                  </a:lnTo>
                  <a:lnTo>
                    <a:pt x="55" y="795"/>
                  </a:lnTo>
                  <a:lnTo>
                    <a:pt x="55" y="795"/>
                  </a:lnTo>
                  <a:lnTo>
                    <a:pt x="45" y="759"/>
                  </a:lnTo>
                  <a:lnTo>
                    <a:pt x="33" y="724"/>
                  </a:lnTo>
                  <a:lnTo>
                    <a:pt x="21" y="688"/>
                  </a:lnTo>
                  <a:lnTo>
                    <a:pt x="10" y="651"/>
                  </a:lnTo>
                  <a:lnTo>
                    <a:pt x="7" y="633"/>
                  </a:lnTo>
                  <a:lnTo>
                    <a:pt x="3" y="614"/>
                  </a:lnTo>
                  <a:lnTo>
                    <a:pt x="1" y="597"/>
                  </a:lnTo>
                  <a:lnTo>
                    <a:pt x="0" y="578"/>
                  </a:lnTo>
                  <a:lnTo>
                    <a:pt x="0" y="559"/>
                  </a:lnTo>
                  <a:lnTo>
                    <a:pt x="1" y="540"/>
                  </a:lnTo>
                  <a:lnTo>
                    <a:pt x="4" y="521"/>
                  </a:lnTo>
                  <a:lnTo>
                    <a:pt x="8" y="501"/>
                  </a:lnTo>
                  <a:lnTo>
                    <a:pt x="8" y="501"/>
                  </a:lnTo>
                  <a:lnTo>
                    <a:pt x="15" y="484"/>
                  </a:lnTo>
                  <a:lnTo>
                    <a:pt x="22" y="467"/>
                  </a:lnTo>
                  <a:lnTo>
                    <a:pt x="22" y="467"/>
                  </a:lnTo>
                  <a:lnTo>
                    <a:pt x="31" y="452"/>
                  </a:lnTo>
                  <a:lnTo>
                    <a:pt x="42" y="438"/>
                  </a:lnTo>
                  <a:lnTo>
                    <a:pt x="53" y="425"/>
                  </a:lnTo>
                  <a:lnTo>
                    <a:pt x="63" y="412"/>
                  </a:lnTo>
                  <a:lnTo>
                    <a:pt x="86" y="385"/>
                  </a:lnTo>
                  <a:lnTo>
                    <a:pt x="107" y="358"/>
                  </a:lnTo>
                  <a:lnTo>
                    <a:pt x="107" y="358"/>
                  </a:lnTo>
                  <a:lnTo>
                    <a:pt x="116" y="351"/>
                  </a:lnTo>
                  <a:lnTo>
                    <a:pt x="124" y="344"/>
                  </a:lnTo>
                  <a:lnTo>
                    <a:pt x="133" y="337"/>
                  </a:lnTo>
                  <a:lnTo>
                    <a:pt x="140" y="330"/>
                  </a:lnTo>
                  <a:lnTo>
                    <a:pt x="140" y="330"/>
                  </a:lnTo>
                  <a:lnTo>
                    <a:pt x="163" y="306"/>
                  </a:lnTo>
                  <a:lnTo>
                    <a:pt x="187" y="283"/>
                  </a:lnTo>
                  <a:lnTo>
                    <a:pt x="209" y="261"/>
                  </a:lnTo>
                  <a:lnTo>
                    <a:pt x="233" y="241"/>
                  </a:lnTo>
                  <a:lnTo>
                    <a:pt x="258" y="219"/>
                  </a:lnTo>
                  <a:lnTo>
                    <a:pt x="282" y="199"/>
                  </a:lnTo>
                  <a:lnTo>
                    <a:pt x="307" y="180"/>
                  </a:lnTo>
                  <a:lnTo>
                    <a:pt x="332" y="162"/>
                  </a:lnTo>
                  <a:lnTo>
                    <a:pt x="358" y="145"/>
                  </a:lnTo>
                  <a:lnTo>
                    <a:pt x="385" y="128"/>
                  </a:lnTo>
                  <a:lnTo>
                    <a:pt x="412" y="111"/>
                  </a:lnTo>
                  <a:lnTo>
                    <a:pt x="439" y="96"/>
                  </a:lnTo>
                  <a:lnTo>
                    <a:pt x="467" y="81"/>
                  </a:lnTo>
                  <a:lnTo>
                    <a:pt x="496" y="66"/>
                  </a:lnTo>
                  <a:lnTo>
                    <a:pt x="524" y="53"/>
                  </a:lnTo>
                  <a:lnTo>
                    <a:pt x="552" y="40"/>
                  </a:lnTo>
                  <a:lnTo>
                    <a:pt x="552" y="40"/>
                  </a:lnTo>
                  <a:lnTo>
                    <a:pt x="583" y="28"/>
                  </a:lnTo>
                  <a:lnTo>
                    <a:pt x="615" y="18"/>
                  </a:lnTo>
                  <a:lnTo>
                    <a:pt x="647" y="9"/>
                  </a:lnTo>
                  <a:lnTo>
                    <a:pt x="679" y="3"/>
                  </a:lnTo>
                  <a:lnTo>
                    <a:pt x="696" y="1"/>
                  </a:lnTo>
                  <a:lnTo>
                    <a:pt x="712" y="0"/>
                  </a:lnTo>
                  <a:lnTo>
                    <a:pt x="729" y="0"/>
                  </a:lnTo>
                  <a:lnTo>
                    <a:pt x="747" y="0"/>
                  </a:lnTo>
                  <a:lnTo>
                    <a:pt x="763" y="1"/>
                  </a:lnTo>
                  <a:lnTo>
                    <a:pt x="780" y="3"/>
                  </a:lnTo>
                  <a:lnTo>
                    <a:pt x="796" y="7"/>
                  </a:lnTo>
                  <a:lnTo>
                    <a:pt x="813" y="12"/>
                  </a:lnTo>
                  <a:lnTo>
                    <a:pt x="813" y="12"/>
                  </a:lnTo>
                  <a:lnTo>
                    <a:pt x="828" y="18"/>
                  </a:lnTo>
                  <a:lnTo>
                    <a:pt x="843" y="25"/>
                  </a:lnTo>
                  <a:lnTo>
                    <a:pt x="843" y="25"/>
                  </a:lnTo>
                  <a:lnTo>
                    <a:pt x="861" y="35"/>
                  </a:lnTo>
                  <a:lnTo>
                    <a:pt x="871" y="41"/>
                  </a:lnTo>
                  <a:lnTo>
                    <a:pt x="880" y="49"/>
                  </a:lnTo>
                  <a:lnTo>
                    <a:pt x="889" y="56"/>
                  </a:lnTo>
                  <a:lnTo>
                    <a:pt x="896" y="64"/>
                  </a:lnTo>
                  <a:lnTo>
                    <a:pt x="903" y="73"/>
                  </a:lnTo>
                  <a:lnTo>
                    <a:pt x="908" y="83"/>
                  </a:lnTo>
                  <a:lnTo>
                    <a:pt x="908" y="83"/>
                  </a:lnTo>
                  <a:lnTo>
                    <a:pt x="918" y="109"/>
                  </a:lnTo>
                  <a:lnTo>
                    <a:pt x="922" y="122"/>
                  </a:lnTo>
                  <a:lnTo>
                    <a:pt x="924" y="136"/>
                  </a:lnTo>
                  <a:lnTo>
                    <a:pt x="927" y="149"/>
                  </a:lnTo>
                  <a:lnTo>
                    <a:pt x="928" y="164"/>
                  </a:lnTo>
                  <a:lnTo>
                    <a:pt x="928" y="178"/>
                  </a:lnTo>
                  <a:lnTo>
                    <a:pt x="925" y="192"/>
                  </a:lnTo>
                  <a:lnTo>
                    <a:pt x="925" y="193"/>
                  </a:lnTo>
                  <a:lnTo>
                    <a:pt x="925" y="193"/>
                  </a:lnTo>
                  <a:lnTo>
                    <a:pt x="947" y="194"/>
                  </a:lnTo>
                  <a:lnTo>
                    <a:pt x="964" y="197"/>
                  </a:lnTo>
                  <a:lnTo>
                    <a:pt x="964" y="197"/>
                  </a:lnTo>
                  <a:lnTo>
                    <a:pt x="975" y="200"/>
                  </a:lnTo>
                  <a:lnTo>
                    <a:pt x="986" y="204"/>
                  </a:lnTo>
                  <a:lnTo>
                    <a:pt x="995" y="209"/>
                  </a:lnTo>
                  <a:lnTo>
                    <a:pt x="1004" y="213"/>
                  </a:lnTo>
                  <a:lnTo>
                    <a:pt x="1013" y="219"/>
                  </a:lnTo>
                  <a:lnTo>
                    <a:pt x="1020" y="225"/>
                  </a:lnTo>
                  <a:lnTo>
                    <a:pt x="1034" y="240"/>
                  </a:lnTo>
                  <a:lnTo>
                    <a:pt x="1046" y="256"/>
                  </a:lnTo>
                  <a:lnTo>
                    <a:pt x="1057" y="273"/>
                  </a:lnTo>
                  <a:lnTo>
                    <a:pt x="1065" y="291"/>
                  </a:lnTo>
                  <a:lnTo>
                    <a:pt x="1072" y="310"/>
                  </a:lnTo>
                  <a:lnTo>
                    <a:pt x="1078" y="327"/>
                  </a:lnTo>
                  <a:lnTo>
                    <a:pt x="1082" y="345"/>
                  </a:lnTo>
                  <a:lnTo>
                    <a:pt x="1085" y="363"/>
                  </a:lnTo>
                  <a:lnTo>
                    <a:pt x="1088" y="380"/>
                  </a:lnTo>
                  <a:lnTo>
                    <a:pt x="1090" y="408"/>
                  </a:lnTo>
                  <a:lnTo>
                    <a:pt x="1091" y="427"/>
                  </a:lnTo>
                  <a:lnTo>
                    <a:pt x="1091" y="427"/>
                  </a:lnTo>
                  <a:lnTo>
                    <a:pt x="1091" y="434"/>
                  </a:lnTo>
                  <a:lnTo>
                    <a:pt x="1091" y="434"/>
                  </a:lnTo>
                  <a:lnTo>
                    <a:pt x="1109" y="445"/>
                  </a:lnTo>
                  <a:lnTo>
                    <a:pt x="1125" y="457"/>
                  </a:lnTo>
                  <a:lnTo>
                    <a:pt x="1140" y="470"/>
                  </a:lnTo>
                  <a:lnTo>
                    <a:pt x="1153" y="484"/>
                  </a:lnTo>
                  <a:lnTo>
                    <a:pt x="1165" y="499"/>
                  </a:lnTo>
                  <a:lnTo>
                    <a:pt x="1175" y="515"/>
                  </a:lnTo>
                  <a:lnTo>
                    <a:pt x="1185" y="530"/>
                  </a:lnTo>
                  <a:lnTo>
                    <a:pt x="1193" y="544"/>
                  </a:lnTo>
                  <a:lnTo>
                    <a:pt x="1200" y="560"/>
                  </a:lnTo>
                  <a:lnTo>
                    <a:pt x="1206" y="574"/>
                  </a:lnTo>
                  <a:lnTo>
                    <a:pt x="1214" y="600"/>
                  </a:lnTo>
                  <a:lnTo>
                    <a:pt x="1219" y="622"/>
                  </a:lnTo>
                  <a:lnTo>
                    <a:pt x="1221" y="636"/>
                  </a:lnTo>
                  <a:lnTo>
                    <a:pt x="1221" y="636"/>
                  </a:lnTo>
                  <a:lnTo>
                    <a:pt x="1230" y="725"/>
                  </a:lnTo>
                  <a:lnTo>
                    <a:pt x="1230" y="725"/>
                  </a:lnTo>
                  <a:lnTo>
                    <a:pt x="1241" y="737"/>
                  </a:lnTo>
                  <a:lnTo>
                    <a:pt x="1251" y="750"/>
                  </a:lnTo>
                  <a:lnTo>
                    <a:pt x="1259" y="765"/>
                  </a:lnTo>
                  <a:lnTo>
                    <a:pt x="1265" y="782"/>
                  </a:lnTo>
                  <a:lnTo>
                    <a:pt x="1265" y="782"/>
                  </a:lnTo>
                  <a:lnTo>
                    <a:pt x="1277" y="820"/>
                  </a:lnTo>
                  <a:lnTo>
                    <a:pt x="1288" y="854"/>
                  </a:lnTo>
                  <a:lnTo>
                    <a:pt x="1295" y="887"/>
                  </a:lnTo>
                  <a:lnTo>
                    <a:pt x="1300" y="918"/>
                  </a:lnTo>
                  <a:lnTo>
                    <a:pt x="1303" y="947"/>
                  </a:lnTo>
                  <a:lnTo>
                    <a:pt x="1303" y="974"/>
                  </a:lnTo>
                  <a:lnTo>
                    <a:pt x="1301" y="999"/>
                  </a:lnTo>
                  <a:lnTo>
                    <a:pt x="1296" y="1023"/>
                  </a:lnTo>
                  <a:lnTo>
                    <a:pt x="1290" y="1045"/>
                  </a:lnTo>
                  <a:lnTo>
                    <a:pt x="1281" y="1066"/>
                  </a:lnTo>
                  <a:lnTo>
                    <a:pt x="1269" y="1087"/>
                  </a:lnTo>
                  <a:lnTo>
                    <a:pt x="1255" y="1106"/>
                  </a:lnTo>
                  <a:lnTo>
                    <a:pt x="1238" y="1123"/>
                  </a:lnTo>
                  <a:lnTo>
                    <a:pt x="1219" y="1140"/>
                  </a:lnTo>
                  <a:lnTo>
                    <a:pt x="1197" y="1157"/>
                  </a:lnTo>
                  <a:lnTo>
                    <a:pt x="1172" y="1173"/>
                  </a:lnTo>
                  <a:lnTo>
                    <a:pt x="1172" y="1173"/>
                  </a:lnTo>
                  <a:lnTo>
                    <a:pt x="1152" y="1184"/>
                  </a:lnTo>
                  <a:lnTo>
                    <a:pt x="1133" y="1195"/>
                  </a:lnTo>
                  <a:lnTo>
                    <a:pt x="1114" y="1203"/>
                  </a:lnTo>
                  <a:lnTo>
                    <a:pt x="1096" y="1209"/>
                  </a:lnTo>
                  <a:lnTo>
                    <a:pt x="1079" y="1215"/>
                  </a:lnTo>
                  <a:lnTo>
                    <a:pt x="1064" y="1218"/>
                  </a:lnTo>
                  <a:lnTo>
                    <a:pt x="1049" y="1219"/>
                  </a:lnTo>
                  <a:lnTo>
                    <a:pt x="1035" y="1221"/>
                  </a:lnTo>
                  <a:lnTo>
                    <a:pt x="1022" y="1221"/>
                  </a:lnTo>
                  <a:lnTo>
                    <a:pt x="1011" y="1219"/>
                  </a:lnTo>
                  <a:lnTo>
                    <a:pt x="1000" y="1216"/>
                  </a:lnTo>
                  <a:lnTo>
                    <a:pt x="989" y="1212"/>
                  </a:lnTo>
                  <a:lnTo>
                    <a:pt x="981" y="1208"/>
                  </a:lnTo>
                  <a:lnTo>
                    <a:pt x="974" y="1202"/>
                  </a:lnTo>
                  <a:lnTo>
                    <a:pt x="968" y="1196"/>
                  </a:lnTo>
                  <a:lnTo>
                    <a:pt x="962" y="1189"/>
                  </a:lnTo>
                  <a:lnTo>
                    <a:pt x="962" y="1189"/>
                  </a:lnTo>
                  <a:lnTo>
                    <a:pt x="960" y="1174"/>
                  </a:lnTo>
                  <a:lnTo>
                    <a:pt x="960" y="1174"/>
                  </a:lnTo>
                  <a:lnTo>
                    <a:pt x="959" y="1138"/>
                  </a:lnTo>
                  <a:lnTo>
                    <a:pt x="959" y="1138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3" name="Freeform 17">
              <a:extLst>
                <a:ext uri="{FF2B5EF4-FFF2-40B4-BE49-F238E27FC236}">
                  <a16:creationId xmlns:a16="http://schemas.microsoft.com/office/drawing/2014/main" id="{CA3D90D8-16C7-F035-4444-199A9602A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8" y="1861"/>
              <a:ext cx="255" cy="289"/>
            </a:xfrm>
            <a:custGeom>
              <a:avLst/>
              <a:gdLst>
                <a:gd name="T0" fmla="*/ 57 w 509"/>
                <a:gd name="T1" fmla="*/ 74 h 577"/>
                <a:gd name="T2" fmla="*/ 174 w 509"/>
                <a:gd name="T3" fmla="*/ 44 h 577"/>
                <a:gd name="T4" fmla="*/ 235 w 509"/>
                <a:gd name="T5" fmla="*/ 34 h 577"/>
                <a:gd name="T6" fmla="*/ 301 w 509"/>
                <a:gd name="T7" fmla="*/ 33 h 577"/>
                <a:gd name="T8" fmla="*/ 347 w 509"/>
                <a:gd name="T9" fmla="*/ 41 h 577"/>
                <a:gd name="T10" fmla="*/ 390 w 509"/>
                <a:gd name="T11" fmla="*/ 60 h 577"/>
                <a:gd name="T12" fmla="*/ 413 w 509"/>
                <a:gd name="T13" fmla="*/ 80 h 577"/>
                <a:gd name="T14" fmla="*/ 433 w 509"/>
                <a:gd name="T15" fmla="*/ 111 h 577"/>
                <a:gd name="T16" fmla="*/ 447 w 509"/>
                <a:gd name="T17" fmla="*/ 146 h 577"/>
                <a:gd name="T18" fmla="*/ 467 w 509"/>
                <a:gd name="T19" fmla="*/ 220 h 577"/>
                <a:gd name="T20" fmla="*/ 475 w 509"/>
                <a:gd name="T21" fmla="*/ 265 h 577"/>
                <a:gd name="T22" fmla="*/ 476 w 509"/>
                <a:gd name="T23" fmla="*/ 325 h 577"/>
                <a:gd name="T24" fmla="*/ 463 w 509"/>
                <a:gd name="T25" fmla="*/ 383 h 577"/>
                <a:gd name="T26" fmla="*/ 444 w 509"/>
                <a:gd name="T27" fmla="*/ 420 h 577"/>
                <a:gd name="T28" fmla="*/ 402 w 509"/>
                <a:gd name="T29" fmla="*/ 466 h 577"/>
                <a:gd name="T30" fmla="*/ 348 w 509"/>
                <a:gd name="T31" fmla="*/ 502 h 577"/>
                <a:gd name="T32" fmla="*/ 314 w 509"/>
                <a:gd name="T33" fmla="*/ 520 h 577"/>
                <a:gd name="T34" fmla="*/ 251 w 509"/>
                <a:gd name="T35" fmla="*/ 542 h 577"/>
                <a:gd name="T36" fmla="*/ 218 w 509"/>
                <a:gd name="T37" fmla="*/ 545 h 577"/>
                <a:gd name="T38" fmla="*/ 188 w 509"/>
                <a:gd name="T39" fmla="*/ 539 h 577"/>
                <a:gd name="T40" fmla="*/ 173 w 509"/>
                <a:gd name="T41" fmla="*/ 528 h 577"/>
                <a:gd name="T42" fmla="*/ 161 w 509"/>
                <a:gd name="T43" fmla="*/ 504 h 577"/>
                <a:gd name="T44" fmla="*/ 165 w 509"/>
                <a:gd name="T45" fmla="*/ 480 h 577"/>
                <a:gd name="T46" fmla="*/ 182 w 509"/>
                <a:gd name="T47" fmla="*/ 448 h 577"/>
                <a:gd name="T48" fmla="*/ 218 w 509"/>
                <a:gd name="T49" fmla="*/ 409 h 577"/>
                <a:gd name="T50" fmla="*/ 284 w 509"/>
                <a:gd name="T51" fmla="*/ 350 h 577"/>
                <a:gd name="T52" fmla="*/ 310 w 509"/>
                <a:gd name="T53" fmla="*/ 329 h 577"/>
                <a:gd name="T54" fmla="*/ 314 w 509"/>
                <a:gd name="T55" fmla="*/ 314 h 577"/>
                <a:gd name="T56" fmla="*/ 303 w 509"/>
                <a:gd name="T57" fmla="*/ 301 h 577"/>
                <a:gd name="T58" fmla="*/ 294 w 509"/>
                <a:gd name="T59" fmla="*/ 301 h 577"/>
                <a:gd name="T60" fmla="*/ 267 w 509"/>
                <a:gd name="T61" fmla="*/ 321 h 577"/>
                <a:gd name="T62" fmla="*/ 198 w 509"/>
                <a:gd name="T63" fmla="*/ 382 h 577"/>
                <a:gd name="T64" fmla="*/ 160 w 509"/>
                <a:gd name="T65" fmla="*/ 423 h 577"/>
                <a:gd name="T66" fmla="*/ 135 w 509"/>
                <a:gd name="T67" fmla="*/ 465 h 577"/>
                <a:gd name="T68" fmla="*/ 128 w 509"/>
                <a:gd name="T69" fmla="*/ 492 h 577"/>
                <a:gd name="T70" fmla="*/ 129 w 509"/>
                <a:gd name="T71" fmla="*/ 510 h 577"/>
                <a:gd name="T72" fmla="*/ 139 w 509"/>
                <a:gd name="T73" fmla="*/ 536 h 577"/>
                <a:gd name="T74" fmla="*/ 154 w 509"/>
                <a:gd name="T75" fmla="*/ 555 h 577"/>
                <a:gd name="T76" fmla="*/ 175 w 509"/>
                <a:gd name="T77" fmla="*/ 568 h 577"/>
                <a:gd name="T78" fmla="*/ 218 w 509"/>
                <a:gd name="T79" fmla="*/ 577 h 577"/>
                <a:gd name="T80" fmla="*/ 249 w 509"/>
                <a:gd name="T81" fmla="*/ 575 h 577"/>
                <a:gd name="T82" fmla="*/ 314 w 509"/>
                <a:gd name="T83" fmla="*/ 557 h 577"/>
                <a:gd name="T84" fmla="*/ 387 w 509"/>
                <a:gd name="T85" fmla="*/ 517 h 577"/>
                <a:gd name="T86" fmla="*/ 430 w 509"/>
                <a:gd name="T87" fmla="*/ 484 h 577"/>
                <a:gd name="T88" fmla="*/ 471 w 509"/>
                <a:gd name="T89" fmla="*/ 437 h 577"/>
                <a:gd name="T90" fmla="*/ 497 w 509"/>
                <a:gd name="T91" fmla="*/ 383 h 577"/>
                <a:gd name="T92" fmla="*/ 507 w 509"/>
                <a:gd name="T93" fmla="*/ 343 h 577"/>
                <a:gd name="T94" fmla="*/ 508 w 509"/>
                <a:gd name="T95" fmla="*/ 264 h 577"/>
                <a:gd name="T96" fmla="*/ 493 w 509"/>
                <a:gd name="T97" fmla="*/ 187 h 577"/>
                <a:gd name="T98" fmla="*/ 478 w 509"/>
                <a:gd name="T99" fmla="*/ 136 h 577"/>
                <a:gd name="T100" fmla="*/ 456 w 509"/>
                <a:gd name="T101" fmla="*/ 84 h 577"/>
                <a:gd name="T102" fmla="*/ 420 w 509"/>
                <a:gd name="T103" fmla="*/ 42 h 577"/>
                <a:gd name="T104" fmla="*/ 389 w 509"/>
                <a:gd name="T105" fmla="*/ 22 h 577"/>
                <a:gd name="T106" fmla="*/ 335 w 509"/>
                <a:gd name="T107" fmla="*/ 6 h 577"/>
                <a:gd name="T108" fmla="*/ 281 w 509"/>
                <a:gd name="T109" fmla="*/ 0 h 577"/>
                <a:gd name="T110" fmla="*/ 244 w 509"/>
                <a:gd name="T111" fmla="*/ 1 h 577"/>
                <a:gd name="T112" fmla="*/ 154 w 509"/>
                <a:gd name="T113" fmla="*/ 13 h 577"/>
                <a:gd name="T114" fmla="*/ 66 w 509"/>
                <a:gd name="T115" fmla="*/ 36 h 577"/>
                <a:gd name="T116" fmla="*/ 11 w 509"/>
                <a:gd name="T117" fmla="*/ 57 h 577"/>
                <a:gd name="T118" fmla="*/ 1 w 509"/>
                <a:gd name="T119" fmla="*/ 66 h 577"/>
                <a:gd name="T120" fmla="*/ 3 w 509"/>
                <a:gd name="T121" fmla="*/ 85 h 577"/>
                <a:gd name="T122" fmla="*/ 12 w 509"/>
                <a:gd name="T123" fmla="*/ 90 h 577"/>
                <a:gd name="T124" fmla="*/ 19 w 509"/>
                <a:gd name="T125" fmla="*/ 8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9" h="577">
                  <a:moveTo>
                    <a:pt x="19" y="89"/>
                  </a:moveTo>
                  <a:lnTo>
                    <a:pt x="19" y="89"/>
                  </a:lnTo>
                  <a:lnTo>
                    <a:pt x="57" y="74"/>
                  </a:lnTo>
                  <a:lnTo>
                    <a:pt x="95" y="63"/>
                  </a:lnTo>
                  <a:lnTo>
                    <a:pt x="134" y="52"/>
                  </a:lnTo>
                  <a:lnTo>
                    <a:pt x="174" y="44"/>
                  </a:lnTo>
                  <a:lnTo>
                    <a:pt x="174" y="44"/>
                  </a:lnTo>
                  <a:lnTo>
                    <a:pt x="204" y="38"/>
                  </a:lnTo>
                  <a:lnTo>
                    <a:pt x="235" y="34"/>
                  </a:lnTo>
                  <a:lnTo>
                    <a:pt x="268" y="32"/>
                  </a:lnTo>
                  <a:lnTo>
                    <a:pt x="284" y="32"/>
                  </a:lnTo>
                  <a:lnTo>
                    <a:pt x="301" y="33"/>
                  </a:lnTo>
                  <a:lnTo>
                    <a:pt x="316" y="34"/>
                  </a:lnTo>
                  <a:lnTo>
                    <a:pt x="332" y="38"/>
                  </a:lnTo>
                  <a:lnTo>
                    <a:pt x="347" y="41"/>
                  </a:lnTo>
                  <a:lnTo>
                    <a:pt x="362" y="46"/>
                  </a:lnTo>
                  <a:lnTo>
                    <a:pt x="377" y="53"/>
                  </a:lnTo>
                  <a:lnTo>
                    <a:pt x="390" y="60"/>
                  </a:lnTo>
                  <a:lnTo>
                    <a:pt x="403" y="70"/>
                  </a:lnTo>
                  <a:lnTo>
                    <a:pt x="413" y="80"/>
                  </a:lnTo>
                  <a:lnTo>
                    <a:pt x="413" y="80"/>
                  </a:lnTo>
                  <a:lnTo>
                    <a:pt x="419" y="87"/>
                  </a:lnTo>
                  <a:lnTo>
                    <a:pt x="425" y="96"/>
                  </a:lnTo>
                  <a:lnTo>
                    <a:pt x="433" y="111"/>
                  </a:lnTo>
                  <a:lnTo>
                    <a:pt x="441" y="128"/>
                  </a:lnTo>
                  <a:lnTo>
                    <a:pt x="447" y="146"/>
                  </a:lnTo>
                  <a:lnTo>
                    <a:pt x="447" y="146"/>
                  </a:lnTo>
                  <a:lnTo>
                    <a:pt x="454" y="171"/>
                  </a:lnTo>
                  <a:lnTo>
                    <a:pt x="461" y="195"/>
                  </a:lnTo>
                  <a:lnTo>
                    <a:pt x="467" y="220"/>
                  </a:lnTo>
                  <a:lnTo>
                    <a:pt x="471" y="246"/>
                  </a:lnTo>
                  <a:lnTo>
                    <a:pt x="471" y="246"/>
                  </a:lnTo>
                  <a:lnTo>
                    <a:pt x="475" y="265"/>
                  </a:lnTo>
                  <a:lnTo>
                    <a:pt x="476" y="286"/>
                  </a:lnTo>
                  <a:lnTo>
                    <a:pt x="477" y="306"/>
                  </a:lnTo>
                  <a:lnTo>
                    <a:pt x="476" y="325"/>
                  </a:lnTo>
                  <a:lnTo>
                    <a:pt x="474" y="345"/>
                  </a:lnTo>
                  <a:lnTo>
                    <a:pt x="469" y="364"/>
                  </a:lnTo>
                  <a:lnTo>
                    <a:pt x="463" y="383"/>
                  </a:lnTo>
                  <a:lnTo>
                    <a:pt x="455" y="401"/>
                  </a:lnTo>
                  <a:lnTo>
                    <a:pt x="455" y="401"/>
                  </a:lnTo>
                  <a:lnTo>
                    <a:pt x="444" y="420"/>
                  </a:lnTo>
                  <a:lnTo>
                    <a:pt x="431" y="436"/>
                  </a:lnTo>
                  <a:lnTo>
                    <a:pt x="417" y="452"/>
                  </a:lnTo>
                  <a:lnTo>
                    <a:pt x="402" y="466"/>
                  </a:lnTo>
                  <a:lnTo>
                    <a:pt x="384" y="479"/>
                  </a:lnTo>
                  <a:lnTo>
                    <a:pt x="367" y="491"/>
                  </a:lnTo>
                  <a:lnTo>
                    <a:pt x="348" y="502"/>
                  </a:lnTo>
                  <a:lnTo>
                    <a:pt x="330" y="512"/>
                  </a:lnTo>
                  <a:lnTo>
                    <a:pt x="330" y="512"/>
                  </a:lnTo>
                  <a:lnTo>
                    <a:pt x="314" y="520"/>
                  </a:lnTo>
                  <a:lnTo>
                    <a:pt x="295" y="529"/>
                  </a:lnTo>
                  <a:lnTo>
                    <a:pt x="274" y="536"/>
                  </a:lnTo>
                  <a:lnTo>
                    <a:pt x="251" y="542"/>
                  </a:lnTo>
                  <a:lnTo>
                    <a:pt x="241" y="544"/>
                  </a:lnTo>
                  <a:lnTo>
                    <a:pt x="229" y="545"/>
                  </a:lnTo>
                  <a:lnTo>
                    <a:pt x="218" y="545"/>
                  </a:lnTo>
                  <a:lnTo>
                    <a:pt x="209" y="544"/>
                  </a:lnTo>
                  <a:lnTo>
                    <a:pt x="198" y="543"/>
                  </a:lnTo>
                  <a:lnTo>
                    <a:pt x="188" y="539"/>
                  </a:lnTo>
                  <a:lnTo>
                    <a:pt x="180" y="534"/>
                  </a:lnTo>
                  <a:lnTo>
                    <a:pt x="173" y="528"/>
                  </a:lnTo>
                  <a:lnTo>
                    <a:pt x="173" y="528"/>
                  </a:lnTo>
                  <a:lnTo>
                    <a:pt x="167" y="519"/>
                  </a:lnTo>
                  <a:lnTo>
                    <a:pt x="164" y="512"/>
                  </a:lnTo>
                  <a:lnTo>
                    <a:pt x="161" y="504"/>
                  </a:lnTo>
                  <a:lnTo>
                    <a:pt x="161" y="497"/>
                  </a:lnTo>
                  <a:lnTo>
                    <a:pt x="162" y="488"/>
                  </a:lnTo>
                  <a:lnTo>
                    <a:pt x="165" y="480"/>
                  </a:lnTo>
                  <a:lnTo>
                    <a:pt x="168" y="472"/>
                  </a:lnTo>
                  <a:lnTo>
                    <a:pt x="172" y="464"/>
                  </a:lnTo>
                  <a:lnTo>
                    <a:pt x="182" y="448"/>
                  </a:lnTo>
                  <a:lnTo>
                    <a:pt x="196" y="433"/>
                  </a:lnTo>
                  <a:lnTo>
                    <a:pt x="218" y="409"/>
                  </a:lnTo>
                  <a:lnTo>
                    <a:pt x="218" y="409"/>
                  </a:lnTo>
                  <a:lnTo>
                    <a:pt x="239" y="389"/>
                  </a:lnTo>
                  <a:lnTo>
                    <a:pt x="261" y="369"/>
                  </a:lnTo>
                  <a:lnTo>
                    <a:pt x="284" y="350"/>
                  </a:lnTo>
                  <a:lnTo>
                    <a:pt x="307" y="332"/>
                  </a:lnTo>
                  <a:lnTo>
                    <a:pt x="307" y="332"/>
                  </a:lnTo>
                  <a:lnTo>
                    <a:pt x="310" y="329"/>
                  </a:lnTo>
                  <a:lnTo>
                    <a:pt x="313" y="327"/>
                  </a:lnTo>
                  <a:lnTo>
                    <a:pt x="314" y="320"/>
                  </a:lnTo>
                  <a:lnTo>
                    <a:pt x="314" y="314"/>
                  </a:lnTo>
                  <a:lnTo>
                    <a:pt x="312" y="308"/>
                  </a:lnTo>
                  <a:lnTo>
                    <a:pt x="308" y="303"/>
                  </a:lnTo>
                  <a:lnTo>
                    <a:pt x="303" y="301"/>
                  </a:lnTo>
                  <a:lnTo>
                    <a:pt x="300" y="300"/>
                  </a:lnTo>
                  <a:lnTo>
                    <a:pt x="297" y="300"/>
                  </a:lnTo>
                  <a:lnTo>
                    <a:pt x="294" y="301"/>
                  </a:lnTo>
                  <a:lnTo>
                    <a:pt x="290" y="303"/>
                  </a:lnTo>
                  <a:lnTo>
                    <a:pt x="290" y="303"/>
                  </a:lnTo>
                  <a:lnTo>
                    <a:pt x="267" y="321"/>
                  </a:lnTo>
                  <a:lnTo>
                    <a:pt x="243" y="341"/>
                  </a:lnTo>
                  <a:lnTo>
                    <a:pt x="220" y="362"/>
                  </a:lnTo>
                  <a:lnTo>
                    <a:pt x="198" y="382"/>
                  </a:lnTo>
                  <a:lnTo>
                    <a:pt x="198" y="382"/>
                  </a:lnTo>
                  <a:lnTo>
                    <a:pt x="172" y="409"/>
                  </a:lnTo>
                  <a:lnTo>
                    <a:pt x="160" y="423"/>
                  </a:lnTo>
                  <a:lnTo>
                    <a:pt x="148" y="440"/>
                  </a:lnTo>
                  <a:lnTo>
                    <a:pt x="139" y="456"/>
                  </a:lnTo>
                  <a:lnTo>
                    <a:pt x="135" y="465"/>
                  </a:lnTo>
                  <a:lnTo>
                    <a:pt x="132" y="473"/>
                  </a:lnTo>
                  <a:lnTo>
                    <a:pt x="130" y="483"/>
                  </a:lnTo>
                  <a:lnTo>
                    <a:pt x="128" y="492"/>
                  </a:lnTo>
                  <a:lnTo>
                    <a:pt x="128" y="500"/>
                  </a:lnTo>
                  <a:lnTo>
                    <a:pt x="129" y="510"/>
                  </a:lnTo>
                  <a:lnTo>
                    <a:pt x="129" y="510"/>
                  </a:lnTo>
                  <a:lnTo>
                    <a:pt x="132" y="519"/>
                  </a:lnTo>
                  <a:lnTo>
                    <a:pt x="134" y="528"/>
                  </a:lnTo>
                  <a:lnTo>
                    <a:pt x="139" y="536"/>
                  </a:lnTo>
                  <a:lnTo>
                    <a:pt x="142" y="543"/>
                  </a:lnTo>
                  <a:lnTo>
                    <a:pt x="148" y="549"/>
                  </a:lnTo>
                  <a:lnTo>
                    <a:pt x="154" y="555"/>
                  </a:lnTo>
                  <a:lnTo>
                    <a:pt x="161" y="560"/>
                  </a:lnTo>
                  <a:lnTo>
                    <a:pt x="168" y="564"/>
                  </a:lnTo>
                  <a:lnTo>
                    <a:pt x="175" y="568"/>
                  </a:lnTo>
                  <a:lnTo>
                    <a:pt x="184" y="570"/>
                  </a:lnTo>
                  <a:lnTo>
                    <a:pt x="200" y="575"/>
                  </a:lnTo>
                  <a:lnTo>
                    <a:pt x="218" y="577"/>
                  </a:lnTo>
                  <a:lnTo>
                    <a:pt x="236" y="576"/>
                  </a:lnTo>
                  <a:lnTo>
                    <a:pt x="236" y="576"/>
                  </a:lnTo>
                  <a:lnTo>
                    <a:pt x="249" y="575"/>
                  </a:lnTo>
                  <a:lnTo>
                    <a:pt x="262" y="573"/>
                  </a:lnTo>
                  <a:lnTo>
                    <a:pt x="288" y="567"/>
                  </a:lnTo>
                  <a:lnTo>
                    <a:pt x="314" y="557"/>
                  </a:lnTo>
                  <a:lnTo>
                    <a:pt x="340" y="545"/>
                  </a:lnTo>
                  <a:lnTo>
                    <a:pt x="364" y="532"/>
                  </a:lnTo>
                  <a:lnTo>
                    <a:pt x="387" y="517"/>
                  </a:lnTo>
                  <a:lnTo>
                    <a:pt x="410" y="502"/>
                  </a:lnTo>
                  <a:lnTo>
                    <a:pt x="430" y="484"/>
                  </a:lnTo>
                  <a:lnTo>
                    <a:pt x="430" y="484"/>
                  </a:lnTo>
                  <a:lnTo>
                    <a:pt x="445" y="469"/>
                  </a:lnTo>
                  <a:lnTo>
                    <a:pt x="458" y="454"/>
                  </a:lnTo>
                  <a:lnTo>
                    <a:pt x="471" y="437"/>
                  </a:lnTo>
                  <a:lnTo>
                    <a:pt x="482" y="421"/>
                  </a:lnTo>
                  <a:lnTo>
                    <a:pt x="490" y="402"/>
                  </a:lnTo>
                  <a:lnTo>
                    <a:pt x="497" y="383"/>
                  </a:lnTo>
                  <a:lnTo>
                    <a:pt x="503" y="363"/>
                  </a:lnTo>
                  <a:lnTo>
                    <a:pt x="507" y="343"/>
                  </a:lnTo>
                  <a:lnTo>
                    <a:pt x="507" y="343"/>
                  </a:lnTo>
                  <a:lnTo>
                    <a:pt x="509" y="316"/>
                  </a:lnTo>
                  <a:lnTo>
                    <a:pt x="509" y="290"/>
                  </a:lnTo>
                  <a:lnTo>
                    <a:pt x="508" y="264"/>
                  </a:lnTo>
                  <a:lnTo>
                    <a:pt x="505" y="238"/>
                  </a:lnTo>
                  <a:lnTo>
                    <a:pt x="500" y="212"/>
                  </a:lnTo>
                  <a:lnTo>
                    <a:pt x="493" y="187"/>
                  </a:lnTo>
                  <a:lnTo>
                    <a:pt x="486" y="161"/>
                  </a:lnTo>
                  <a:lnTo>
                    <a:pt x="478" y="136"/>
                  </a:lnTo>
                  <a:lnTo>
                    <a:pt x="478" y="136"/>
                  </a:lnTo>
                  <a:lnTo>
                    <a:pt x="471" y="118"/>
                  </a:lnTo>
                  <a:lnTo>
                    <a:pt x="464" y="101"/>
                  </a:lnTo>
                  <a:lnTo>
                    <a:pt x="456" y="84"/>
                  </a:lnTo>
                  <a:lnTo>
                    <a:pt x="445" y="70"/>
                  </a:lnTo>
                  <a:lnTo>
                    <a:pt x="433" y="55"/>
                  </a:lnTo>
                  <a:lnTo>
                    <a:pt x="420" y="42"/>
                  </a:lnTo>
                  <a:lnTo>
                    <a:pt x="405" y="32"/>
                  </a:lnTo>
                  <a:lnTo>
                    <a:pt x="389" y="22"/>
                  </a:lnTo>
                  <a:lnTo>
                    <a:pt x="389" y="22"/>
                  </a:lnTo>
                  <a:lnTo>
                    <a:pt x="371" y="15"/>
                  </a:lnTo>
                  <a:lnTo>
                    <a:pt x="353" y="9"/>
                  </a:lnTo>
                  <a:lnTo>
                    <a:pt x="335" y="6"/>
                  </a:lnTo>
                  <a:lnTo>
                    <a:pt x="317" y="2"/>
                  </a:lnTo>
                  <a:lnTo>
                    <a:pt x="299" y="1"/>
                  </a:lnTo>
                  <a:lnTo>
                    <a:pt x="281" y="0"/>
                  </a:lnTo>
                  <a:lnTo>
                    <a:pt x="262" y="0"/>
                  </a:lnTo>
                  <a:lnTo>
                    <a:pt x="244" y="1"/>
                  </a:lnTo>
                  <a:lnTo>
                    <a:pt x="244" y="1"/>
                  </a:lnTo>
                  <a:lnTo>
                    <a:pt x="213" y="3"/>
                  </a:lnTo>
                  <a:lnTo>
                    <a:pt x="184" y="7"/>
                  </a:lnTo>
                  <a:lnTo>
                    <a:pt x="154" y="13"/>
                  </a:lnTo>
                  <a:lnTo>
                    <a:pt x="124" y="20"/>
                  </a:lnTo>
                  <a:lnTo>
                    <a:pt x="96" y="27"/>
                  </a:lnTo>
                  <a:lnTo>
                    <a:pt x="66" y="36"/>
                  </a:lnTo>
                  <a:lnTo>
                    <a:pt x="38" y="46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7" y="59"/>
                  </a:lnTo>
                  <a:lnTo>
                    <a:pt x="5" y="61"/>
                  </a:lnTo>
                  <a:lnTo>
                    <a:pt x="1" y="66"/>
                  </a:lnTo>
                  <a:lnTo>
                    <a:pt x="0" y="73"/>
                  </a:lnTo>
                  <a:lnTo>
                    <a:pt x="0" y="79"/>
                  </a:lnTo>
                  <a:lnTo>
                    <a:pt x="3" y="85"/>
                  </a:lnTo>
                  <a:lnTo>
                    <a:pt x="7" y="89"/>
                  </a:lnTo>
                  <a:lnTo>
                    <a:pt x="10" y="90"/>
                  </a:lnTo>
                  <a:lnTo>
                    <a:pt x="12" y="90"/>
                  </a:lnTo>
                  <a:lnTo>
                    <a:pt x="16" y="90"/>
                  </a:lnTo>
                  <a:lnTo>
                    <a:pt x="19" y="89"/>
                  </a:lnTo>
                  <a:lnTo>
                    <a:pt x="19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4" name="Freeform 18">
              <a:extLst>
                <a:ext uri="{FF2B5EF4-FFF2-40B4-BE49-F238E27FC236}">
                  <a16:creationId xmlns:a16="http://schemas.microsoft.com/office/drawing/2014/main" id="{FAFC08AA-0F38-C59D-51D8-9D062987C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" y="2024"/>
              <a:ext cx="58" cy="370"/>
            </a:xfrm>
            <a:custGeom>
              <a:avLst/>
              <a:gdLst>
                <a:gd name="T0" fmla="*/ 69 w 116"/>
                <a:gd name="T1" fmla="*/ 1 h 739"/>
                <a:gd name="T2" fmla="*/ 51 w 116"/>
                <a:gd name="T3" fmla="*/ 11 h 739"/>
                <a:gd name="T4" fmla="*/ 36 w 116"/>
                <a:gd name="T5" fmla="*/ 24 h 739"/>
                <a:gd name="T6" fmla="*/ 24 w 116"/>
                <a:gd name="T7" fmla="*/ 38 h 739"/>
                <a:gd name="T8" fmla="*/ 16 w 116"/>
                <a:gd name="T9" fmla="*/ 54 h 739"/>
                <a:gd name="T10" fmla="*/ 4 w 116"/>
                <a:gd name="T11" fmla="*/ 91 h 739"/>
                <a:gd name="T12" fmla="*/ 0 w 116"/>
                <a:gd name="T13" fmla="*/ 132 h 739"/>
                <a:gd name="T14" fmla="*/ 3 w 116"/>
                <a:gd name="T15" fmla="*/ 174 h 739"/>
                <a:gd name="T16" fmla="*/ 10 w 116"/>
                <a:gd name="T17" fmla="*/ 217 h 739"/>
                <a:gd name="T18" fmla="*/ 25 w 116"/>
                <a:gd name="T19" fmla="*/ 289 h 739"/>
                <a:gd name="T20" fmla="*/ 52 w 116"/>
                <a:gd name="T21" fmla="*/ 396 h 739"/>
                <a:gd name="T22" fmla="*/ 71 w 116"/>
                <a:gd name="T23" fmla="*/ 476 h 739"/>
                <a:gd name="T24" fmla="*/ 80 w 116"/>
                <a:gd name="T25" fmla="*/ 529 h 739"/>
                <a:gd name="T26" fmla="*/ 83 w 116"/>
                <a:gd name="T27" fmla="*/ 584 h 739"/>
                <a:gd name="T28" fmla="*/ 82 w 116"/>
                <a:gd name="T29" fmla="*/ 637 h 739"/>
                <a:gd name="T30" fmla="*/ 74 w 116"/>
                <a:gd name="T31" fmla="*/ 692 h 739"/>
                <a:gd name="T32" fmla="*/ 67 w 116"/>
                <a:gd name="T33" fmla="*/ 719 h 739"/>
                <a:gd name="T34" fmla="*/ 65 w 116"/>
                <a:gd name="T35" fmla="*/ 726 h 739"/>
                <a:gd name="T36" fmla="*/ 68 w 116"/>
                <a:gd name="T37" fmla="*/ 731 h 739"/>
                <a:gd name="T38" fmla="*/ 77 w 116"/>
                <a:gd name="T39" fmla="*/ 738 h 739"/>
                <a:gd name="T40" fmla="*/ 90 w 116"/>
                <a:gd name="T41" fmla="*/ 738 h 739"/>
                <a:gd name="T42" fmla="*/ 97 w 116"/>
                <a:gd name="T43" fmla="*/ 731 h 739"/>
                <a:gd name="T44" fmla="*/ 98 w 116"/>
                <a:gd name="T45" fmla="*/ 727 h 739"/>
                <a:gd name="T46" fmla="*/ 110 w 116"/>
                <a:gd name="T47" fmla="*/ 679 h 739"/>
                <a:gd name="T48" fmla="*/ 116 w 116"/>
                <a:gd name="T49" fmla="*/ 630 h 739"/>
                <a:gd name="T50" fmla="*/ 116 w 116"/>
                <a:gd name="T51" fmla="*/ 581 h 739"/>
                <a:gd name="T52" fmla="*/ 113 w 116"/>
                <a:gd name="T53" fmla="*/ 533 h 739"/>
                <a:gd name="T54" fmla="*/ 106 w 116"/>
                <a:gd name="T55" fmla="*/ 484 h 739"/>
                <a:gd name="T56" fmla="*/ 84 w 116"/>
                <a:gd name="T57" fmla="*/ 388 h 739"/>
                <a:gd name="T58" fmla="*/ 72 w 116"/>
                <a:gd name="T59" fmla="*/ 339 h 739"/>
                <a:gd name="T60" fmla="*/ 49 w 116"/>
                <a:gd name="T61" fmla="*/ 248 h 739"/>
                <a:gd name="T62" fmla="*/ 40 w 116"/>
                <a:gd name="T63" fmla="*/ 202 h 739"/>
                <a:gd name="T64" fmla="*/ 36 w 116"/>
                <a:gd name="T65" fmla="*/ 154 h 739"/>
                <a:gd name="T66" fmla="*/ 36 w 116"/>
                <a:gd name="T67" fmla="*/ 136 h 739"/>
                <a:gd name="T68" fmla="*/ 38 w 116"/>
                <a:gd name="T69" fmla="*/ 100 h 739"/>
                <a:gd name="T70" fmla="*/ 44 w 116"/>
                <a:gd name="T71" fmla="*/ 75 h 739"/>
                <a:gd name="T72" fmla="*/ 52 w 116"/>
                <a:gd name="T73" fmla="*/ 59 h 739"/>
                <a:gd name="T74" fmla="*/ 63 w 116"/>
                <a:gd name="T75" fmla="*/ 45 h 739"/>
                <a:gd name="T76" fmla="*/ 77 w 116"/>
                <a:gd name="T77" fmla="*/ 34 h 739"/>
                <a:gd name="T78" fmla="*/ 85 w 116"/>
                <a:gd name="T79" fmla="*/ 30 h 739"/>
                <a:gd name="T80" fmla="*/ 91 w 116"/>
                <a:gd name="T81" fmla="*/ 26 h 739"/>
                <a:gd name="T82" fmla="*/ 94 w 116"/>
                <a:gd name="T83" fmla="*/ 20 h 739"/>
                <a:gd name="T84" fmla="*/ 91 w 116"/>
                <a:gd name="T85" fmla="*/ 9 h 739"/>
                <a:gd name="T86" fmla="*/ 82 w 116"/>
                <a:gd name="T87" fmla="*/ 1 h 739"/>
                <a:gd name="T88" fmla="*/ 72 w 116"/>
                <a:gd name="T89" fmla="*/ 0 h 739"/>
                <a:gd name="T90" fmla="*/ 69 w 116"/>
                <a:gd name="T91" fmla="*/ 1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6" h="739">
                  <a:moveTo>
                    <a:pt x="69" y="1"/>
                  </a:moveTo>
                  <a:lnTo>
                    <a:pt x="69" y="1"/>
                  </a:lnTo>
                  <a:lnTo>
                    <a:pt x="59" y="6"/>
                  </a:lnTo>
                  <a:lnTo>
                    <a:pt x="51" y="11"/>
                  </a:lnTo>
                  <a:lnTo>
                    <a:pt x="43" y="17"/>
                  </a:lnTo>
                  <a:lnTo>
                    <a:pt x="36" y="24"/>
                  </a:lnTo>
                  <a:lnTo>
                    <a:pt x="30" y="31"/>
                  </a:lnTo>
                  <a:lnTo>
                    <a:pt x="24" y="38"/>
                  </a:lnTo>
                  <a:lnTo>
                    <a:pt x="19" y="45"/>
                  </a:lnTo>
                  <a:lnTo>
                    <a:pt x="16" y="54"/>
                  </a:lnTo>
                  <a:lnTo>
                    <a:pt x="9" y="72"/>
                  </a:lnTo>
                  <a:lnTo>
                    <a:pt x="4" y="91"/>
                  </a:lnTo>
                  <a:lnTo>
                    <a:pt x="1" y="111"/>
                  </a:lnTo>
                  <a:lnTo>
                    <a:pt x="0" y="132"/>
                  </a:lnTo>
                  <a:lnTo>
                    <a:pt x="1" y="153"/>
                  </a:lnTo>
                  <a:lnTo>
                    <a:pt x="3" y="174"/>
                  </a:lnTo>
                  <a:lnTo>
                    <a:pt x="6" y="196"/>
                  </a:lnTo>
                  <a:lnTo>
                    <a:pt x="10" y="217"/>
                  </a:lnTo>
                  <a:lnTo>
                    <a:pt x="18" y="256"/>
                  </a:lnTo>
                  <a:lnTo>
                    <a:pt x="25" y="289"/>
                  </a:lnTo>
                  <a:lnTo>
                    <a:pt x="25" y="289"/>
                  </a:lnTo>
                  <a:lnTo>
                    <a:pt x="52" y="396"/>
                  </a:lnTo>
                  <a:lnTo>
                    <a:pt x="65" y="450"/>
                  </a:lnTo>
                  <a:lnTo>
                    <a:pt x="71" y="476"/>
                  </a:lnTo>
                  <a:lnTo>
                    <a:pt x="76" y="503"/>
                  </a:lnTo>
                  <a:lnTo>
                    <a:pt x="80" y="529"/>
                  </a:lnTo>
                  <a:lnTo>
                    <a:pt x="82" y="556"/>
                  </a:lnTo>
                  <a:lnTo>
                    <a:pt x="83" y="584"/>
                  </a:lnTo>
                  <a:lnTo>
                    <a:pt x="83" y="611"/>
                  </a:lnTo>
                  <a:lnTo>
                    <a:pt x="82" y="637"/>
                  </a:lnTo>
                  <a:lnTo>
                    <a:pt x="78" y="664"/>
                  </a:lnTo>
                  <a:lnTo>
                    <a:pt x="74" y="692"/>
                  </a:lnTo>
                  <a:lnTo>
                    <a:pt x="67" y="719"/>
                  </a:lnTo>
                  <a:lnTo>
                    <a:pt x="67" y="719"/>
                  </a:lnTo>
                  <a:lnTo>
                    <a:pt x="65" y="722"/>
                  </a:lnTo>
                  <a:lnTo>
                    <a:pt x="65" y="726"/>
                  </a:lnTo>
                  <a:lnTo>
                    <a:pt x="67" y="728"/>
                  </a:lnTo>
                  <a:lnTo>
                    <a:pt x="68" y="731"/>
                  </a:lnTo>
                  <a:lnTo>
                    <a:pt x="72" y="735"/>
                  </a:lnTo>
                  <a:lnTo>
                    <a:pt x="77" y="738"/>
                  </a:lnTo>
                  <a:lnTo>
                    <a:pt x="84" y="739"/>
                  </a:lnTo>
                  <a:lnTo>
                    <a:pt x="90" y="738"/>
                  </a:lnTo>
                  <a:lnTo>
                    <a:pt x="95" y="733"/>
                  </a:lnTo>
                  <a:lnTo>
                    <a:pt x="97" y="731"/>
                  </a:lnTo>
                  <a:lnTo>
                    <a:pt x="98" y="727"/>
                  </a:lnTo>
                  <a:lnTo>
                    <a:pt x="98" y="727"/>
                  </a:lnTo>
                  <a:lnTo>
                    <a:pt x="106" y="703"/>
                  </a:lnTo>
                  <a:lnTo>
                    <a:pt x="110" y="679"/>
                  </a:lnTo>
                  <a:lnTo>
                    <a:pt x="114" y="655"/>
                  </a:lnTo>
                  <a:lnTo>
                    <a:pt x="116" y="630"/>
                  </a:lnTo>
                  <a:lnTo>
                    <a:pt x="116" y="605"/>
                  </a:lnTo>
                  <a:lnTo>
                    <a:pt x="116" y="581"/>
                  </a:lnTo>
                  <a:lnTo>
                    <a:pt x="115" y="556"/>
                  </a:lnTo>
                  <a:lnTo>
                    <a:pt x="113" y="533"/>
                  </a:lnTo>
                  <a:lnTo>
                    <a:pt x="110" y="508"/>
                  </a:lnTo>
                  <a:lnTo>
                    <a:pt x="106" y="484"/>
                  </a:lnTo>
                  <a:lnTo>
                    <a:pt x="96" y="435"/>
                  </a:lnTo>
                  <a:lnTo>
                    <a:pt x="84" y="388"/>
                  </a:lnTo>
                  <a:lnTo>
                    <a:pt x="72" y="339"/>
                  </a:lnTo>
                  <a:lnTo>
                    <a:pt x="72" y="339"/>
                  </a:lnTo>
                  <a:lnTo>
                    <a:pt x="61" y="294"/>
                  </a:lnTo>
                  <a:lnTo>
                    <a:pt x="49" y="248"/>
                  </a:lnTo>
                  <a:lnTo>
                    <a:pt x="44" y="224"/>
                  </a:lnTo>
                  <a:lnTo>
                    <a:pt x="40" y="202"/>
                  </a:lnTo>
                  <a:lnTo>
                    <a:pt x="38" y="178"/>
                  </a:lnTo>
                  <a:lnTo>
                    <a:pt x="36" y="154"/>
                  </a:lnTo>
                  <a:lnTo>
                    <a:pt x="36" y="154"/>
                  </a:lnTo>
                  <a:lnTo>
                    <a:pt x="36" y="136"/>
                  </a:lnTo>
                  <a:lnTo>
                    <a:pt x="36" y="119"/>
                  </a:lnTo>
                  <a:lnTo>
                    <a:pt x="38" y="100"/>
                  </a:lnTo>
                  <a:lnTo>
                    <a:pt x="42" y="83"/>
                  </a:lnTo>
                  <a:lnTo>
                    <a:pt x="44" y="75"/>
                  </a:lnTo>
                  <a:lnTo>
                    <a:pt x="48" y="66"/>
                  </a:lnTo>
                  <a:lnTo>
                    <a:pt x="52" y="59"/>
                  </a:lnTo>
                  <a:lnTo>
                    <a:pt x="57" y="52"/>
                  </a:lnTo>
                  <a:lnTo>
                    <a:pt x="63" y="45"/>
                  </a:lnTo>
                  <a:lnTo>
                    <a:pt x="69" y="39"/>
                  </a:lnTo>
                  <a:lnTo>
                    <a:pt x="77" y="34"/>
                  </a:lnTo>
                  <a:lnTo>
                    <a:pt x="85" y="30"/>
                  </a:lnTo>
                  <a:lnTo>
                    <a:pt x="85" y="30"/>
                  </a:lnTo>
                  <a:lnTo>
                    <a:pt x="88" y="28"/>
                  </a:lnTo>
                  <a:lnTo>
                    <a:pt x="91" y="26"/>
                  </a:lnTo>
                  <a:lnTo>
                    <a:pt x="93" y="24"/>
                  </a:lnTo>
                  <a:lnTo>
                    <a:pt x="94" y="20"/>
                  </a:lnTo>
                  <a:lnTo>
                    <a:pt x="94" y="14"/>
                  </a:lnTo>
                  <a:lnTo>
                    <a:pt x="91" y="9"/>
                  </a:lnTo>
                  <a:lnTo>
                    <a:pt x="88" y="5"/>
                  </a:lnTo>
                  <a:lnTo>
                    <a:pt x="82" y="1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5" name="Freeform 19">
              <a:extLst>
                <a:ext uri="{FF2B5EF4-FFF2-40B4-BE49-F238E27FC236}">
                  <a16:creationId xmlns:a16="http://schemas.microsoft.com/office/drawing/2014/main" id="{EE06038F-3F63-E909-CB5A-E9B056741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0" y="1729"/>
              <a:ext cx="327" cy="173"/>
            </a:xfrm>
            <a:custGeom>
              <a:avLst/>
              <a:gdLst>
                <a:gd name="T0" fmla="*/ 25 w 652"/>
                <a:gd name="T1" fmla="*/ 164 h 345"/>
                <a:gd name="T2" fmla="*/ 91 w 652"/>
                <a:gd name="T3" fmla="*/ 128 h 345"/>
                <a:gd name="T4" fmla="*/ 160 w 652"/>
                <a:gd name="T5" fmla="*/ 95 h 345"/>
                <a:gd name="T6" fmla="*/ 231 w 652"/>
                <a:gd name="T7" fmla="*/ 69 h 345"/>
                <a:gd name="T8" fmla="*/ 303 w 652"/>
                <a:gd name="T9" fmla="*/ 48 h 345"/>
                <a:gd name="T10" fmla="*/ 326 w 652"/>
                <a:gd name="T11" fmla="*/ 42 h 345"/>
                <a:gd name="T12" fmla="*/ 376 w 652"/>
                <a:gd name="T13" fmla="*/ 35 h 345"/>
                <a:gd name="T14" fmla="*/ 426 w 652"/>
                <a:gd name="T15" fmla="*/ 36 h 345"/>
                <a:gd name="T16" fmla="*/ 450 w 652"/>
                <a:gd name="T17" fmla="*/ 39 h 345"/>
                <a:gd name="T18" fmla="*/ 473 w 652"/>
                <a:gd name="T19" fmla="*/ 48 h 345"/>
                <a:gd name="T20" fmla="*/ 496 w 652"/>
                <a:gd name="T21" fmla="*/ 58 h 345"/>
                <a:gd name="T22" fmla="*/ 514 w 652"/>
                <a:gd name="T23" fmla="*/ 70 h 345"/>
                <a:gd name="T24" fmla="*/ 544 w 652"/>
                <a:gd name="T25" fmla="*/ 99 h 345"/>
                <a:gd name="T26" fmla="*/ 569 w 652"/>
                <a:gd name="T27" fmla="*/ 132 h 345"/>
                <a:gd name="T28" fmla="*/ 588 w 652"/>
                <a:gd name="T29" fmla="*/ 169 h 345"/>
                <a:gd name="T30" fmla="*/ 596 w 652"/>
                <a:gd name="T31" fmla="*/ 188 h 345"/>
                <a:gd name="T32" fmla="*/ 607 w 652"/>
                <a:gd name="T33" fmla="*/ 223 h 345"/>
                <a:gd name="T34" fmla="*/ 612 w 652"/>
                <a:gd name="T35" fmla="*/ 258 h 345"/>
                <a:gd name="T36" fmla="*/ 619 w 652"/>
                <a:gd name="T37" fmla="*/ 329 h 345"/>
                <a:gd name="T38" fmla="*/ 620 w 652"/>
                <a:gd name="T39" fmla="*/ 332 h 345"/>
                <a:gd name="T40" fmla="*/ 625 w 652"/>
                <a:gd name="T41" fmla="*/ 341 h 345"/>
                <a:gd name="T42" fmla="*/ 637 w 652"/>
                <a:gd name="T43" fmla="*/ 345 h 345"/>
                <a:gd name="T44" fmla="*/ 648 w 652"/>
                <a:gd name="T45" fmla="*/ 341 h 345"/>
                <a:gd name="T46" fmla="*/ 651 w 652"/>
                <a:gd name="T47" fmla="*/ 336 h 345"/>
                <a:gd name="T48" fmla="*/ 652 w 652"/>
                <a:gd name="T49" fmla="*/ 329 h 345"/>
                <a:gd name="T50" fmla="*/ 650 w 652"/>
                <a:gd name="T51" fmla="*/ 294 h 345"/>
                <a:gd name="T52" fmla="*/ 644 w 652"/>
                <a:gd name="T53" fmla="*/ 242 h 345"/>
                <a:gd name="T54" fmla="*/ 638 w 652"/>
                <a:gd name="T55" fmla="*/ 208 h 345"/>
                <a:gd name="T56" fmla="*/ 633 w 652"/>
                <a:gd name="T57" fmla="*/ 191 h 345"/>
                <a:gd name="T58" fmla="*/ 617 w 652"/>
                <a:gd name="T59" fmla="*/ 151 h 345"/>
                <a:gd name="T60" fmla="*/ 596 w 652"/>
                <a:gd name="T61" fmla="*/ 113 h 345"/>
                <a:gd name="T62" fmla="*/ 572 w 652"/>
                <a:gd name="T63" fmla="*/ 78 h 345"/>
                <a:gd name="T64" fmla="*/ 541 w 652"/>
                <a:gd name="T65" fmla="*/ 49 h 345"/>
                <a:gd name="T66" fmla="*/ 529 w 652"/>
                <a:gd name="T67" fmla="*/ 40 h 345"/>
                <a:gd name="T68" fmla="*/ 506 w 652"/>
                <a:gd name="T69" fmla="*/ 26 h 345"/>
                <a:gd name="T70" fmla="*/ 482 w 652"/>
                <a:gd name="T71" fmla="*/ 16 h 345"/>
                <a:gd name="T72" fmla="*/ 457 w 652"/>
                <a:gd name="T73" fmla="*/ 7 h 345"/>
                <a:gd name="T74" fmla="*/ 418 w 652"/>
                <a:gd name="T75" fmla="*/ 1 h 345"/>
                <a:gd name="T76" fmla="*/ 366 w 652"/>
                <a:gd name="T77" fmla="*/ 1 h 345"/>
                <a:gd name="T78" fmla="*/ 311 w 652"/>
                <a:gd name="T79" fmla="*/ 10 h 345"/>
                <a:gd name="T80" fmla="*/ 258 w 652"/>
                <a:gd name="T81" fmla="*/ 24 h 345"/>
                <a:gd name="T82" fmla="*/ 206 w 652"/>
                <a:gd name="T83" fmla="*/ 42 h 345"/>
                <a:gd name="T84" fmla="*/ 133 w 652"/>
                <a:gd name="T85" fmla="*/ 73 h 345"/>
                <a:gd name="T86" fmla="*/ 102 w 652"/>
                <a:gd name="T87" fmla="*/ 87 h 345"/>
                <a:gd name="T88" fmla="*/ 39 w 652"/>
                <a:gd name="T89" fmla="*/ 118 h 345"/>
                <a:gd name="T90" fmla="*/ 8 w 652"/>
                <a:gd name="T91" fmla="*/ 135 h 345"/>
                <a:gd name="T92" fmla="*/ 3 w 652"/>
                <a:gd name="T93" fmla="*/ 140 h 345"/>
                <a:gd name="T94" fmla="*/ 0 w 652"/>
                <a:gd name="T95" fmla="*/ 146 h 345"/>
                <a:gd name="T96" fmla="*/ 2 w 652"/>
                <a:gd name="T97" fmla="*/ 158 h 345"/>
                <a:gd name="T98" fmla="*/ 12 w 652"/>
                <a:gd name="T99" fmla="*/ 165 h 345"/>
                <a:gd name="T100" fmla="*/ 17 w 652"/>
                <a:gd name="T101" fmla="*/ 166 h 345"/>
                <a:gd name="T102" fmla="*/ 25 w 652"/>
                <a:gd name="T103" fmla="*/ 16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52" h="345">
                  <a:moveTo>
                    <a:pt x="25" y="164"/>
                  </a:moveTo>
                  <a:lnTo>
                    <a:pt x="25" y="164"/>
                  </a:lnTo>
                  <a:lnTo>
                    <a:pt x="58" y="145"/>
                  </a:lnTo>
                  <a:lnTo>
                    <a:pt x="91" y="128"/>
                  </a:lnTo>
                  <a:lnTo>
                    <a:pt x="125" y="112"/>
                  </a:lnTo>
                  <a:lnTo>
                    <a:pt x="160" y="95"/>
                  </a:lnTo>
                  <a:lnTo>
                    <a:pt x="195" y="81"/>
                  </a:lnTo>
                  <a:lnTo>
                    <a:pt x="231" y="69"/>
                  </a:lnTo>
                  <a:lnTo>
                    <a:pt x="266" y="57"/>
                  </a:lnTo>
                  <a:lnTo>
                    <a:pt x="303" y="48"/>
                  </a:lnTo>
                  <a:lnTo>
                    <a:pt x="303" y="48"/>
                  </a:lnTo>
                  <a:lnTo>
                    <a:pt x="326" y="42"/>
                  </a:lnTo>
                  <a:lnTo>
                    <a:pt x="351" y="37"/>
                  </a:lnTo>
                  <a:lnTo>
                    <a:pt x="376" y="35"/>
                  </a:lnTo>
                  <a:lnTo>
                    <a:pt x="401" y="33"/>
                  </a:lnTo>
                  <a:lnTo>
                    <a:pt x="426" y="36"/>
                  </a:lnTo>
                  <a:lnTo>
                    <a:pt x="438" y="37"/>
                  </a:lnTo>
                  <a:lnTo>
                    <a:pt x="450" y="39"/>
                  </a:lnTo>
                  <a:lnTo>
                    <a:pt x="461" y="43"/>
                  </a:lnTo>
                  <a:lnTo>
                    <a:pt x="473" y="48"/>
                  </a:lnTo>
                  <a:lnTo>
                    <a:pt x="485" y="52"/>
                  </a:lnTo>
                  <a:lnTo>
                    <a:pt x="496" y="58"/>
                  </a:lnTo>
                  <a:lnTo>
                    <a:pt x="496" y="58"/>
                  </a:lnTo>
                  <a:lnTo>
                    <a:pt x="514" y="70"/>
                  </a:lnTo>
                  <a:lnTo>
                    <a:pt x="530" y="83"/>
                  </a:lnTo>
                  <a:lnTo>
                    <a:pt x="544" y="99"/>
                  </a:lnTo>
                  <a:lnTo>
                    <a:pt x="557" y="114"/>
                  </a:lnTo>
                  <a:lnTo>
                    <a:pt x="569" y="132"/>
                  </a:lnTo>
                  <a:lnTo>
                    <a:pt x="580" y="150"/>
                  </a:lnTo>
                  <a:lnTo>
                    <a:pt x="588" y="169"/>
                  </a:lnTo>
                  <a:lnTo>
                    <a:pt x="596" y="188"/>
                  </a:lnTo>
                  <a:lnTo>
                    <a:pt x="596" y="188"/>
                  </a:lnTo>
                  <a:lnTo>
                    <a:pt x="602" y="205"/>
                  </a:lnTo>
                  <a:lnTo>
                    <a:pt x="607" y="223"/>
                  </a:lnTo>
                  <a:lnTo>
                    <a:pt x="609" y="240"/>
                  </a:lnTo>
                  <a:lnTo>
                    <a:pt x="612" y="258"/>
                  </a:lnTo>
                  <a:lnTo>
                    <a:pt x="615" y="292"/>
                  </a:lnTo>
                  <a:lnTo>
                    <a:pt x="619" y="329"/>
                  </a:lnTo>
                  <a:lnTo>
                    <a:pt x="619" y="329"/>
                  </a:lnTo>
                  <a:lnTo>
                    <a:pt x="620" y="332"/>
                  </a:lnTo>
                  <a:lnTo>
                    <a:pt x="621" y="336"/>
                  </a:lnTo>
                  <a:lnTo>
                    <a:pt x="625" y="341"/>
                  </a:lnTo>
                  <a:lnTo>
                    <a:pt x="631" y="344"/>
                  </a:lnTo>
                  <a:lnTo>
                    <a:pt x="637" y="345"/>
                  </a:lnTo>
                  <a:lnTo>
                    <a:pt x="643" y="344"/>
                  </a:lnTo>
                  <a:lnTo>
                    <a:pt x="648" y="341"/>
                  </a:lnTo>
                  <a:lnTo>
                    <a:pt x="650" y="339"/>
                  </a:lnTo>
                  <a:lnTo>
                    <a:pt x="651" y="336"/>
                  </a:lnTo>
                  <a:lnTo>
                    <a:pt x="652" y="332"/>
                  </a:lnTo>
                  <a:lnTo>
                    <a:pt x="652" y="329"/>
                  </a:lnTo>
                  <a:lnTo>
                    <a:pt x="652" y="329"/>
                  </a:lnTo>
                  <a:lnTo>
                    <a:pt x="650" y="294"/>
                  </a:lnTo>
                  <a:lnTo>
                    <a:pt x="646" y="260"/>
                  </a:lnTo>
                  <a:lnTo>
                    <a:pt x="644" y="242"/>
                  </a:lnTo>
                  <a:lnTo>
                    <a:pt x="641" y="226"/>
                  </a:lnTo>
                  <a:lnTo>
                    <a:pt x="638" y="208"/>
                  </a:lnTo>
                  <a:lnTo>
                    <a:pt x="633" y="191"/>
                  </a:lnTo>
                  <a:lnTo>
                    <a:pt x="633" y="191"/>
                  </a:lnTo>
                  <a:lnTo>
                    <a:pt x="626" y="171"/>
                  </a:lnTo>
                  <a:lnTo>
                    <a:pt x="617" y="151"/>
                  </a:lnTo>
                  <a:lnTo>
                    <a:pt x="607" y="132"/>
                  </a:lnTo>
                  <a:lnTo>
                    <a:pt x="596" y="113"/>
                  </a:lnTo>
                  <a:lnTo>
                    <a:pt x="585" y="95"/>
                  </a:lnTo>
                  <a:lnTo>
                    <a:pt x="572" y="78"/>
                  </a:lnTo>
                  <a:lnTo>
                    <a:pt x="556" y="63"/>
                  </a:lnTo>
                  <a:lnTo>
                    <a:pt x="541" y="49"/>
                  </a:lnTo>
                  <a:lnTo>
                    <a:pt x="541" y="49"/>
                  </a:lnTo>
                  <a:lnTo>
                    <a:pt x="529" y="40"/>
                  </a:lnTo>
                  <a:lnTo>
                    <a:pt x="517" y="32"/>
                  </a:lnTo>
                  <a:lnTo>
                    <a:pt x="506" y="26"/>
                  </a:lnTo>
                  <a:lnTo>
                    <a:pt x="493" y="20"/>
                  </a:lnTo>
                  <a:lnTo>
                    <a:pt x="482" y="16"/>
                  </a:lnTo>
                  <a:lnTo>
                    <a:pt x="470" y="11"/>
                  </a:lnTo>
                  <a:lnTo>
                    <a:pt x="457" y="7"/>
                  </a:lnTo>
                  <a:lnTo>
                    <a:pt x="444" y="5"/>
                  </a:lnTo>
                  <a:lnTo>
                    <a:pt x="418" y="1"/>
                  </a:lnTo>
                  <a:lnTo>
                    <a:pt x="392" y="0"/>
                  </a:lnTo>
                  <a:lnTo>
                    <a:pt x="366" y="1"/>
                  </a:lnTo>
                  <a:lnTo>
                    <a:pt x="338" y="5"/>
                  </a:lnTo>
                  <a:lnTo>
                    <a:pt x="311" y="10"/>
                  </a:lnTo>
                  <a:lnTo>
                    <a:pt x="284" y="16"/>
                  </a:lnTo>
                  <a:lnTo>
                    <a:pt x="258" y="24"/>
                  </a:lnTo>
                  <a:lnTo>
                    <a:pt x="232" y="32"/>
                  </a:lnTo>
                  <a:lnTo>
                    <a:pt x="206" y="42"/>
                  </a:lnTo>
                  <a:lnTo>
                    <a:pt x="181" y="52"/>
                  </a:lnTo>
                  <a:lnTo>
                    <a:pt x="133" y="73"/>
                  </a:lnTo>
                  <a:lnTo>
                    <a:pt x="133" y="73"/>
                  </a:lnTo>
                  <a:lnTo>
                    <a:pt x="102" y="87"/>
                  </a:lnTo>
                  <a:lnTo>
                    <a:pt x="70" y="102"/>
                  </a:lnTo>
                  <a:lnTo>
                    <a:pt x="39" y="118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4" y="138"/>
                  </a:lnTo>
                  <a:lnTo>
                    <a:pt x="3" y="140"/>
                  </a:lnTo>
                  <a:lnTo>
                    <a:pt x="1" y="142"/>
                  </a:lnTo>
                  <a:lnTo>
                    <a:pt x="0" y="146"/>
                  </a:lnTo>
                  <a:lnTo>
                    <a:pt x="1" y="152"/>
                  </a:lnTo>
                  <a:lnTo>
                    <a:pt x="2" y="158"/>
                  </a:lnTo>
                  <a:lnTo>
                    <a:pt x="7" y="163"/>
                  </a:lnTo>
                  <a:lnTo>
                    <a:pt x="12" y="165"/>
                  </a:lnTo>
                  <a:lnTo>
                    <a:pt x="15" y="166"/>
                  </a:lnTo>
                  <a:lnTo>
                    <a:pt x="17" y="166"/>
                  </a:lnTo>
                  <a:lnTo>
                    <a:pt x="21" y="165"/>
                  </a:lnTo>
                  <a:lnTo>
                    <a:pt x="25" y="164"/>
                  </a:lnTo>
                  <a:lnTo>
                    <a:pt x="25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6" name="Freeform 20">
              <a:extLst>
                <a:ext uri="{FF2B5EF4-FFF2-40B4-BE49-F238E27FC236}">
                  <a16:creationId xmlns:a16="http://schemas.microsoft.com/office/drawing/2014/main" id="{B33350F5-3F7A-B565-7279-026D9545A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6" y="1620"/>
              <a:ext cx="341" cy="137"/>
            </a:xfrm>
            <a:custGeom>
              <a:avLst/>
              <a:gdLst>
                <a:gd name="T0" fmla="*/ 24 w 682"/>
                <a:gd name="T1" fmla="*/ 190 h 274"/>
                <a:gd name="T2" fmla="*/ 161 w 682"/>
                <a:gd name="T3" fmla="*/ 129 h 274"/>
                <a:gd name="T4" fmla="*/ 300 w 682"/>
                <a:gd name="T5" fmla="*/ 77 h 274"/>
                <a:gd name="T6" fmla="*/ 346 w 682"/>
                <a:gd name="T7" fmla="*/ 62 h 274"/>
                <a:gd name="T8" fmla="*/ 418 w 682"/>
                <a:gd name="T9" fmla="*/ 43 h 274"/>
                <a:gd name="T10" fmla="*/ 466 w 682"/>
                <a:gd name="T11" fmla="*/ 34 h 274"/>
                <a:gd name="T12" fmla="*/ 490 w 682"/>
                <a:gd name="T13" fmla="*/ 33 h 274"/>
                <a:gd name="T14" fmla="*/ 512 w 682"/>
                <a:gd name="T15" fmla="*/ 33 h 274"/>
                <a:gd name="T16" fmla="*/ 534 w 682"/>
                <a:gd name="T17" fmla="*/ 38 h 274"/>
                <a:gd name="T18" fmla="*/ 554 w 682"/>
                <a:gd name="T19" fmla="*/ 44 h 274"/>
                <a:gd name="T20" fmla="*/ 571 w 682"/>
                <a:gd name="T21" fmla="*/ 54 h 274"/>
                <a:gd name="T22" fmla="*/ 587 w 682"/>
                <a:gd name="T23" fmla="*/ 67 h 274"/>
                <a:gd name="T24" fmla="*/ 601 w 682"/>
                <a:gd name="T25" fmla="*/ 83 h 274"/>
                <a:gd name="T26" fmla="*/ 614 w 682"/>
                <a:gd name="T27" fmla="*/ 101 h 274"/>
                <a:gd name="T28" fmla="*/ 624 w 682"/>
                <a:gd name="T29" fmla="*/ 121 h 274"/>
                <a:gd name="T30" fmla="*/ 631 w 682"/>
                <a:gd name="T31" fmla="*/ 137 h 274"/>
                <a:gd name="T32" fmla="*/ 640 w 682"/>
                <a:gd name="T33" fmla="*/ 171 h 274"/>
                <a:gd name="T34" fmla="*/ 646 w 682"/>
                <a:gd name="T35" fmla="*/ 205 h 274"/>
                <a:gd name="T36" fmla="*/ 648 w 682"/>
                <a:gd name="T37" fmla="*/ 241 h 274"/>
                <a:gd name="T38" fmla="*/ 648 w 682"/>
                <a:gd name="T39" fmla="*/ 257 h 274"/>
                <a:gd name="T40" fmla="*/ 650 w 682"/>
                <a:gd name="T41" fmla="*/ 264 h 274"/>
                <a:gd name="T42" fmla="*/ 653 w 682"/>
                <a:gd name="T43" fmla="*/ 269 h 274"/>
                <a:gd name="T44" fmla="*/ 664 w 682"/>
                <a:gd name="T45" fmla="*/ 274 h 274"/>
                <a:gd name="T46" fmla="*/ 676 w 682"/>
                <a:gd name="T47" fmla="*/ 269 h 274"/>
                <a:gd name="T48" fmla="*/ 680 w 682"/>
                <a:gd name="T49" fmla="*/ 261 h 274"/>
                <a:gd name="T50" fmla="*/ 682 w 682"/>
                <a:gd name="T51" fmla="*/ 257 h 274"/>
                <a:gd name="T52" fmla="*/ 680 w 682"/>
                <a:gd name="T53" fmla="*/ 218 h 274"/>
                <a:gd name="T54" fmla="*/ 674 w 682"/>
                <a:gd name="T55" fmla="*/ 178 h 274"/>
                <a:gd name="T56" fmla="*/ 665 w 682"/>
                <a:gd name="T57" fmla="*/ 137 h 274"/>
                <a:gd name="T58" fmla="*/ 650 w 682"/>
                <a:gd name="T59" fmla="*/ 98 h 274"/>
                <a:gd name="T60" fmla="*/ 629 w 682"/>
                <a:gd name="T61" fmla="*/ 64 h 274"/>
                <a:gd name="T62" fmla="*/ 602 w 682"/>
                <a:gd name="T63" fmla="*/ 34 h 274"/>
                <a:gd name="T64" fmla="*/ 570 w 682"/>
                <a:gd name="T65" fmla="*/ 13 h 274"/>
                <a:gd name="T66" fmla="*/ 551 w 682"/>
                <a:gd name="T67" fmla="*/ 6 h 274"/>
                <a:gd name="T68" fmla="*/ 530 w 682"/>
                <a:gd name="T69" fmla="*/ 1 h 274"/>
                <a:gd name="T70" fmla="*/ 506 w 682"/>
                <a:gd name="T71" fmla="*/ 0 h 274"/>
                <a:gd name="T72" fmla="*/ 458 w 682"/>
                <a:gd name="T73" fmla="*/ 1 h 274"/>
                <a:gd name="T74" fmla="*/ 409 w 682"/>
                <a:gd name="T75" fmla="*/ 11 h 274"/>
                <a:gd name="T76" fmla="*/ 339 w 682"/>
                <a:gd name="T77" fmla="*/ 30 h 274"/>
                <a:gd name="T78" fmla="*/ 286 w 682"/>
                <a:gd name="T79" fmla="*/ 46 h 274"/>
                <a:gd name="T80" fmla="*/ 180 w 682"/>
                <a:gd name="T81" fmla="*/ 85 h 274"/>
                <a:gd name="T82" fmla="*/ 127 w 682"/>
                <a:gd name="T83" fmla="*/ 108 h 274"/>
                <a:gd name="T84" fmla="*/ 8 w 682"/>
                <a:gd name="T85" fmla="*/ 160 h 274"/>
                <a:gd name="T86" fmla="*/ 4 w 682"/>
                <a:gd name="T87" fmla="*/ 162 h 274"/>
                <a:gd name="T88" fmla="*/ 1 w 682"/>
                <a:gd name="T89" fmla="*/ 167 h 274"/>
                <a:gd name="T90" fmla="*/ 0 w 682"/>
                <a:gd name="T91" fmla="*/ 177 h 274"/>
                <a:gd name="T92" fmla="*/ 5 w 682"/>
                <a:gd name="T93" fmla="*/ 186 h 274"/>
                <a:gd name="T94" fmla="*/ 17 w 682"/>
                <a:gd name="T95" fmla="*/ 191 h 274"/>
                <a:gd name="T96" fmla="*/ 24 w 682"/>
                <a:gd name="T97" fmla="*/ 19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2" h="274">
                  <a:moveTo>
                    <a:pt x="24" y="190"/>
                  </a:moveTo>
                  <a:lnTo>
                    <a:pt x="24" y="190"/>
                  </a:lnTo>
                  <a:lnTo>
                    <a:pt x="92" y="158"/>
                  </a:lnTo>
                  <a:lnTo>
                    <a:pt x="161" y="129"/>
                  </a:lnTo>
                  <a:lnTo>
                    <a:pt x="229" y="102"/>
                  </a:lnTo>
                  <a:lnTo>
                    <a:pt x="300" y="77"/>
                  </a:lnTo>
                  <a:lnTo>
                    <a:pt x="300" y="77"/>
                  </a:lnTo>
                  <a:lnTo>
                    <a:pt x="346" y="62"/>
                  </a:lnTo>
                  <a:lnTo>
                    <a:pt x="394" y="48"/>
                  </a:lnTo>
                  <a:lnTo>
                    <a:pt x="418" y="43"/>
                  </a:lnTo>
                  <a:lnTo>
                    <a:pt x="441" y="38"/>
                  </a:lnTo>
                  <a:lnTo>
                    <a:pt x="466" y="34"/>
                  </a:lnTo>
                  <a:lnTo>
                    <a:pt x="490" y="33"/>
                  </a:lnTo>
                  <a:lnTo>
                    <a:pt x="490" y="33"/>
                  </a:lnTo>
                  <a:lnTo>
                    <a:pt x="502" y="33"/>
                  </a:lnTo>
                  <a:lnTo>
                    <a:pt x="512" y="33"/>
                  </a:lnTo>
                  <a:lnTo>
                    <a:pt x="524" y="35"/>
                  </a:lnTo>
                  <a:lnTo>
                    <a:pt x="534" y="38"/>
                  </a:lnTo>
                  <a:lnTo>
                    <a:pt x="544" y="40"/>
                  </a:lnTo>
                  <a:lnTo>
                    <a:pt x="554" y="44"/>
                  </a:lnTo>
                  <a:lnTo>
                    <a:pt x="563" y="48"/>
                  </a:lnTo>
                  <a:lnTo>
                    <a:pt x="571" y="54"/>
                  </a:lnTo>
                  <a:lnTo>
                    <a:pt x="580" y="60"/>
                  </a:lnTo>
                  <a:lnTo>
                    <a:pt x="587" y="67"/>
                  </a:lnTo>
                  <a:lnTo>
                    <a:pt x="595" y="75"/>
                  </a:lnTo>
                  <a:lnTo>
                    <a:pt x="601" y="83"/>
                  </a:lnTo>
                  <a:lnTo>
                    <a:pt x="608" y="91"/>
                  </a:lnTo>
                  <a:lnTo>
                    <a:pt x="614" y="101"/>
                  </a:lnTo>
                  <a:lnTo>
                    <a:pt x="619" y="110"/>
                  </a:lnTo>
                  <a:lnTo>
                    <a:pt x="624" y="121"/>
                  </a:lnTo>
                  <a:lnTo>
                    <a:pt x="624" y="121"/>
                  </a:lnTo>
                  <a:lnTo>
                    <a:pt x="631" y="137"/>
                  </a:lnTo>
                  <a:lnTo>
                    <a:pt x="635" y="154"/>
                  </a:lnTo>
                  <a:lnTo>
                    <a:pt x="640" y="171"/>
                  </a:lnTo>
                  <a:lnTo>
                    <a:pt x="644" y="188"/>
                  </a:lnTo>
                  <a:lnTo>
                    <a:pt x="646" y="205"/>
                  </a:lnTo>
                  <a:lnTo>
                    <a:pt x="647" y="223"/>
                  </a:lnTo>
                  <a:lnTo>
                    <a:pt x="648" y="241"/>
                  </a:lnTo>
                  <a:lnTo>
                    <a:pt x="648" y="257"/>
                  </a:lnTo>
                  <a:lnTo>
                    <a:pt x="648" y="257"/>
                  </a:lnTo>
                  <a:lnTo>
                    <a:pt x="648" y="261"/>
                  </a:lnTo>
                  <a:lnTo>
                    <a:pt x="650" y="264"/>
                  </a:lnTo>
                  <a:lnTo>
                    <a:pt x="651" y="267"/>
                  </a:lnTo>
                  <a:lnTo>
                    <a:pt x="653" y="269"/>
                  </a:lnTo>
                  <a:lnTo>
                    <a:pt x="658" y="273"/>
                  </a:lnTo>
                  <a:lnTo>
                    <a:pt x="664" y="274"/>
                  </a:lnTo>
                  <a:lnTo>
                    <a:pt x="670" y="273"/>
                  </a:lnTo>
                  <a:lnTo>
                    <a:pt x="676" y="269"/>
                  </a:lnTo>
                  <a:lnTo>
                    <a:pt x="679" y="264"/>
                  </a:lnTo>
                  <a:lnTo>
                    <a:pt x="680" y="261"/>
                  </a:lnTo>
                  <a:lnTo>
                    <a:pt x="682" y="257"/>
                  </a:lnTo>
                  <a:lnTo>
                    <a:pt x="682" y="257"/>
                  </a:lnTo>
                  <a:lnTo>
                    <a:pt x="682" y="238"/>
                  </a:lnTo>
                  <a:lnTo>
                    <a:pt x="680" y="218"/>
                  </a:lnTo>
                  <a:lnTo>
                    <a:pt x="678" y="198"/>
                  </a:lnTo>
                  <a:lnTo>
                    <a:pt x="674" y="178"/>
                  </a:lnTo>
                  <a:lnTo>
                    <a:pt x="671" y="158"/>
                  </a:lnTo>
                  <a:lnTo>
                    <a:pt x="665" y="137"/>
                  </a:lnTo>
                  <a:lnTo>
                    <a:pt x="658" y="117"/>
                  </a:lnTo>
                  <a:lnTo>
                    <a:pt x="650" y="98"/>
                  </a:lnTo>
                  <a:lnTo>
                    <a:pt x="640" y="81"/>
                  </a:lnTo>
                  <a:lnTo>
                    <a:pt x="629" y="64"/>
                  </a:lnTo>
                  <a:lnTo>
                    <a:pt x="616" y="48"/>
                  </a:lnTo>
                  <a:lnTo>
                    <a:pt x="602" y="34"/>
                  </a:lnTo>
                  <a:lnTo>
                    <a:pt x="587" y="22"/>
                  </a:lnTo>
                  <a:lnTo>
                    <a:pt x="570" y="13"/>
                  </a:lnTo>
                  <a:lnTo>
                    <a:pt x="561" y="9"/>
                  </a:lnTo>
                  <a:lnTo>
                    <a:pt x="551" y="6"/>
                  </a:lnTo>
                  <a:lnTo>
                    <a:pt x="541" y="3"/>
                  </a:lnTo>
                  <a:lnTo>
                    <a:pt x="530" y="1"/>
                  </a:lnTo>
                  <a:lnTo>
                    <a:pt x="530" y="1"/>
                  </a:lnTo>
                  <a:lnTo>
                    <a:pt x="506" y="0"/>
                  </a:lnTo>
                  <a:lnTo>
                    <a:pt x="483" y="0"/>
                  </a:lnTo>
                  <a:lnTo>
                    <a:pt x="458" y="1"/>
                  </a:lnTo>
                  <a:lnTo>
                    <a:pt x="434" y="6"/>
                  </a:lnTo>
                  <a:lnTo>
                    <a:pt x="409" y="11"/>
                  </a:lnTo>
                  <a:lnTo>
                    <a:pt x="386" y="16"/>
                  </a:lnTo>
                  <a:lnTo>
                    <a:pt x="339" y="30"/>
                  </a:lnTo>
                  <a:lnTo>
                    <a:pt x="339" y="30"/>
                  </a:lnTo>
                  <a:lnTo>
                    <a:pt x="286" y="46"/>
                  </a:lnTo>
                  <a:lnTo>
                    <a:pt x="233" y="65"/>
                  </a:lnTo>
                  <a:lnTo>
                    <a:pt x="180" y="85"/>
                  </a:lnTo>
                  <a:lnTo>
                    <a:pt x="127" y="108"/>
                  </a:lnTo>
                  <a:lnTo>
                    <a:pt x="127" y="108"/>
                  </a:lnTo>
                  <a:lnTo>
                    <a:pt x="67" y="133"/>
                  </a:lnTo>
                  <a:lnTo>
                    <a:pt x="8" y="160"/>
                  </a:lnTo>
                  <a:lnTo>
                    <a:pt x="8" y="160"/>
                  </a:lnTo>
                  <a:lnTo>
                    <a:pt x="4" y="162"/>
                  </a:lnTo>
                  <a:lnTo>
                    <a:pt x="2" y="165"/>
                  </a:lnTo>
                  <a:lnTo>
                    <a:pt x="1" y="167"/>
                  </a:lnTo>
                  <a:lnTo>
                    <a:pt x="0" y="171"/>
                  </a:lnTo>
                  <a:lnTo>
                    <a:pt x="0" y="177"/>
                  </a:lnTo>
                  <a:lnTo>
                    <a:pt x="2" y="181"/>
                  </a:lnTo>
                  <a:lnTo>
                    <a:pt x="5" y="186"/>
                  </a:lnTo>
                  <a:lnTo>
                    <a:pt x="10" y="190"/>
                  </a:lnTo>
                  <a:lnTo>
                    <a:pt x="17" y="191"/>
                  </a:lnTo>
                  <a:lnTo>
                    <a:pt x="21" y="191"/>
                  </a:lnTo>
                  <a:lnTo>
                    <a:pt x="24" y="190"/>
                  </a:lnTo>
                  <a:lnTo>
                    <a:pt x="24" y="1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7" name="Freeform 21">
              <a:extLst>
                <a:ext uri="{FF2B5EF4-FFF2-40B4-BE49-F238E27FC236}">
                  <a16:creationId xmlns:a16="http://schemas.microsoft.com/office/drawing/2014/main" id="{FDD5D8B2-CC4D-1A17-62A5-422052395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" y="1523"/>
              <a:ext cx="480" cy="778"/>
            </a:xfrm>
            <a:custGeom>
              <a:avLst/>
              <a:gdLst>
                <a:gd name="T0" fmla="*/ 960 w 960"/>
                <a:gd name="T1" fmla="*/ 181 h 1557"/>
                <a:gd name="T2" fmla="*/ 953 w 960"/>
                <a:gd name="T3" fmla="*/ 127 h 1557"/>
                <a:gd name="T4" fmla="*/ 929 w 960"/>
                <a:gd name="T5" fmla="*/ 80 h 1557"/>
                <a:gd name="T6" fmla="*/ 892 w 960"/>
                <a:gd name="T7" fmla="*/ 42 h 1557"/>
                <a:gd name="T8" fmla="*/ 855 w 960"/>
                <a:gd name="T9" fmla="*/ 21 h 1557"/>
                <a:gd name="T10" fmla="*/ 798 w 960"/>
                <a:gd name="T11" fmla="*/ 4 h 1557"/>
                <a:gd name="T12" fmla="*/ 695 w 960"/>
                <a:gd name="T13" fmla="*/ 4 h 1557"/>
                <a:gd name="T14" fmla="*/ 610 w 960"/>
                <a:gd name="T15" fmla="*/ 24 h 1557"/>
                <a:gd name="T16" fmla="*/ 503 w 960"/>
                <a:gd name="T17" fmla="*/ 67 h 1557"/>
                <a:gd name="T18" fmla="*/ 400 w 960"/>
                <a:gd name="T19" fmla="*/ 124 h 1557"/>
                <a:gd name="T20" fmla="*/ 238 w 960"/>
                <a:gd name="T21" fmla="*/ 245 h 1557"/>
                <a:gd name="T22" fmla="*/ 154 w 960"/>
                <a:gd name="T23" fmla="*/ 327 h 1557"/>
                <a:gd name="T24" fmla="*/ 124 w 960"/>
                <a:gd name="T25" fmla="*/ 353 h 1557"/>
                <a:gd name="T26" fmla="*/ 96 w 960"/>
                <a:gd name="T27" fmla="*/ 382 h 1557"/>
                <a:gd name="T28" fmla="*/ 44 w 960"/>
                <a:gd name="T29" fmla="*/ 447 h 1557"/>
                <a:gd name="T30" fmla="*/ 18 w 960"/>
                <a:gd name="T31" fmla="*/ 493 h 1557"/>
                <a:gd name="T32" fmla="*/ 2 w 960"/>
                <a:gd name="T33" fmla="*/ 547 h 1557"/>
                <a:gd name="T34" fmla="*/ 0 w 960"/>
                <a:gd name="T35" fmla="*/ 604 h 1557"/>
                <a:gd name="T36" fmla="*/ 15 w 960"/>
                <a:gd name="T37" fmla="*/ 691 h 1557"/>
                <a:gd name="T38" fmla="*/ 60 w 960"/>
                <a:gd name="T39" fmla="*/ 830 h 1557"/>
                <a:gd name="T40" fmla="*/ 163 w 960"/>
                <a:gd name="T41" fmla="*/ 1167 h 1557"/>
                <a:gd name="T42" fmla="*/ 225 w 960"/>
                <a:gd name="T43" fmla="*/ 1418 h 1557"/>
                <a:gd name="T44" fmla="*/ 248 w 960"/>
                <a:gd name="T45" fmla="*/ 1549 h 1557"/>
                <a:gd name="T46" fmla="*/ 260 w 960"/>
                <a:gd name="T47" fmla="*/ 1557 h 1557"/>
                <a:gd name="T48" fmla="*/ 279 w 960"/>
                <a:gd name="T49" fmla="*/ 1543 h 1557"/>
                <a:gd name="T50" fmla="*/ 271 w 960"/>
                <a:gd name="T51" fmla="*/ 1485 h 1557"/>
                <a:gd name="T52" fmla="*/ 228 w 960"/>
                <a:gd name="T53" fmla="*/ 1282 h 1557"/>
                <a:gd name="T54" fmla="*/ 129 w 960"/>
                <a:gd name="T55" fmla="*/ 932 h 1557"/>
                <a:gd name="T56" fmla="*/ 55 w 960"/>
                <a:gd name="T57" fmla="*/ 708 h 1557"/>
                <a:gd name="T58" fmla="*/ 33 w 960"/>
                <a:gd name="T59" fmla="*/ 596 h 1557"/>
                <a:gd name="T60" fmla="*/ 36 w 960"/>
                <a:gd name="T61" fmla="*/ 540 h 1557"/>
                <a:gd name="T62" fmla="*/ 51 w 960"/>
                <a:gd name="T63" fmla="*/ 500 h 1557"/>
                <a:gd name="T64" fmla="*/ 89 w 960"/>
                <a:gd name="T65" fmla="*/ 444 h 1557"/>
                <a:gd name="T66" fmla="*/ 137 w 960"/>
                <a:gd name="T67" fmla="*/ 386 h 1557"/>
                <a:gd name="T68" fmla="*/ 168 w 960"/>
                <a:gd name="T69" fmla="*/ 359 h 1557"/>
                <a:gd name="T70" fmla="*/ 254 w 960"/>
                <a:gd name="T71" fmla="*/ 276 h 1557"/>
                <a:gd name="T72" fmla="*/ 426 w 960"/>
                <a:gd name="T73" fmla="*/ 149 h 1557"/>
                <a:gd name="T74" fmla="*/ 549 w 960"/>
                <a:gd name="T75" fmla="*/ 84 h 1557"/>
                <a:gd name="T76" fmla="*/ 675 w 960"/>
                <a:gd name="T77" fmla="*/ 41 h 1557"/>
                <a:gd name="T78" fmla="*/ 740 w 960"/>
                <a:gd name="T79" fmla="*/ 33 h 1557"/>
                <a:gd name="T80" fmla="*/ 788 w 960"/>
                <a:gd name="T81" fmla="*/ 36 h 1557"/>
                <a:gd name="T82" fmla="*/ 850 w 960"/>
                <a:gd name="T83" fmla="*/ 55 h 1557"/>
                <a:gd name="T84" fmla="*/ 889 w 960"/>
                <a:gd name="T85" fmla="*/ 80 h 1557"/>
                <a:gd name="T86" fmla="*/ 916 w 960"/>
                <a:gd name="T87" fmla="*/ 124 h 1557"/>
                <a:gd name="T88" fmla="*/ 927 w 960"/>
                <a:gd name="T89" fmla="*/ 193 h 1557"/>
                <a:gd name="T90" fmla="*/ 927 w 960"/>
                <a:gd name="T91" fmla="*/ 216 h 1557"/>
                <a:gd name="T92" fmla="*/ 940 w 960"/>
                <a:gd name="T93" fmla="*/ 225 h 1557"/>
                <a:gd name="T94" fmla="*/ 958 w 960"/>
                <a:gd name="T95" fmla="*/ 213 h 1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60" h="1557">
                  <a:moveTo>
                    <a:pt x="959" y="209"/>
                  </a:moveTo>
                  <a:lnTo>
                    <a:pt x="959" y="209"/>
                  </a:lnTo>
                  <a:lnTo>
                    <a:pt x="960" y="195"/>
                  </a:lnTo>
                  <a:lnTo>
                    <a:pt x="960" y="181"/>
                  </a:lnTo>
                  <a:lnTo>
                    <a:pt x="960" y="168"/>
                  </a:lnTo>
                  <a:lnTo>
                    <a:pt x="959" y="154"/>
                  </a:lnTo>
                  <a:lnTo>
                    <a:pt x="955" y="140"/>
                  </a:lnTo>
                  <a:lnTo>
                    <a:pt x="953" y="127"/>
                  </a:lnTo>
                  <a:lnTo>
                    <a:pt x="948" y="114"/>
                  </a:lnTo>
                  <a:lnTo>
                    <a:pt x="942" y="103"/>
                  </a:lnTo>
                  <a:lnTo>
                    <a:pt x="936" y="91"/>
                  </a:lnTo>
                  <a:lnTo>
                    <a:pt x="929" y="80"/>
                  </a:lnTo>
                  <a:lnTo>
                    <a:pt x="921" y="69"/>
                  </a:lnTo>
                  <a:lnTo>
                    <a:pt x="913" y="60"/>
                  </a:lnTo>
                  <a:lnTo>
                    <a:pt x="903" y="50"/>
                  </a:lnTo>
                  <a:lnTo>
                    <a:pt x="892" y="42"/>
                  </a:lnTo>
                  <a:lnTo>
                    <a:pt x="881" y="34"/>
                  </a:lnTo>
                  <a:lnTo>
                    <a:pt x="868" y="28"/>
                  </a:lnTo>
                  <a:lnTo>
                    <a:pt x="868" y="28"/>
                  </a:lnTo>
                  <a:lnTo>
                    <a:pt x="855" y="21"/>
                  </a:lnTo>
                  <a:lnTo>
                    <a:pt x="840" y="16"/>
                  </a:lnTo>
                  <a:lnTo>
                    <a:pt x="826" y="11"/>
                  </a:lnTo>
                  <a:lnTo>
                    <a:pt x="812" y="8"/>
                  </a:lnTo>
                  <a:lnTo>
                    <a:pt x="798" y="4"/>
                  </a:lnTo>
                  <a:lnTo>
                    <a:pt x="784" y="3"/>
                  </a:lnTo>
                  <a:lnTo>
                    <a:pt x="754" y="0"/>
                  </a:lnTo>
                  <a:lnTo>
                    <a:pt x="724" y="0"/>
                  </a:lnTo>
                  <a:lnTo>
                    <a:pt x="695" y="4"/>
                  </a:lnTo>
                  <a:lnTo>
                    <a:pt x="666" y="9"/>
                  </a:lnTo>
                  <a:lnTo>
                    <a:pt x="637" y="16"/>
                  </a:lnTo>
                  <a:lnTo>
                    <a:pt x="637" y="16"/>
                  </a:lnTo>
                  <a:lnTo>
                    <a:pt x="610" y="24"/>
                  </a:lnTo>
                  <a:lnTo>
                    <a:pt x="582" y="34"/>
                  </a:lnTo>
                  <a:lnTo>
                    <a:pt x="556" y="44"/>
                  </a:lnTo>
                  <a:lnTo>
                    <a:pt x="529" y="55"/>
                  </a:lnTo>
                  <a:lnTo>
                    <a:pt x="503" y="67"/>
                  </a:lnTo>
                  <a:lnTo>
                    <a:pt x="477" y="80"/>
                  </a:lnTo>
                  <a:lnTo>
                    <a:pt x="451" y="94"/>
                  </a:lnTo>
                  <a:lnTo>
                    <a:pt x="425" y="108"/>
                  </a:lnTo>
                  <a:lnTo>
                    <a:pt x="400" y="124"/>
                  </a:lnTo>
                  <a:lnTo>
                    <a:pt x="375" y="139"/>
                  </a:lnTo>
                  <a:lnTo>
                    <a:pt x="328" y="174"/>
                  </a:lnTo>
                  <a:lnTo>
                    <a:pt x="282" y="208"/>
                  </a:lnTo>
                  <a:lnTo>
                    <a:pt x="238" y="245"/>
                  </a:lnTo>
                  <a:lnTo>
                    <a:pt x="238" y="245"/>
                  </a:lnTo>
                  <a:lnTo>
                    <a:pt x="216" y="265"/>
                  </a:lnTo>
                  <a:lnTo>
                    <a:pt x="195" y="285"/>
                  </a:lnTo>
                  <a:lnTo>
                    <a:pt x="154" y="327"/>
                  </a:lnTo>
                  <a:lnTo>
                    <a:pt x="154" y="327"/>
                  </a:lnTo>
                  <a:lnTo>
                    <a:pt x="144" y="335"/>
                  </a:lnTo>
                  <a:lnTo>
                    <a:pt x="135" y="343"/>
                  </a:lnTo>
                  <a:lnTo>
                    <a:pt x="124" y="353"/>
                  </a:lnTo>
                  <a:lnTo>
                    <a:pt x="115" y="361"/>
                  </a:lnTo>
                  <a:lnTo>
                    <a:pt x="115" y="361"/>
                  </a:lnTo>
                  <a:lnTo>
                    <a:pt x="105" y="372"/>
                  </a:lnTo>
                  <a:lnTo>
                    <a:pt x="96" y="382"/>
                  </a:lnTo>
                  <a:lnTo>
                    <a:pt x="78" y="405"/>
                  </a:lnTo>
                  <a:lnTo>
                    <a:pt x="78" y="405"/>
                  </a:lnTo>
                  <a:lnTo>
                    <a:pt x="60" y="425"/>
                  </a:lnTo>
                  <a:lnTo>
                    <a:pt x="44" y="447"/>
                  </a:lnTo>
                  <a:lnTo>
                    <a:pt x="29" y="469"/>
                  </a:lnTo>
                  <a:lnTo>
                    <a:pt x="22" y="481"/>
                  </a:lnTo>
                  <a:lnTo>
                    <a:pt x="18" y="493"/>
                  </a:lnTo>
                  <a:lnTo>
                    <a:pt x="18" y="493"/>
                  </a:lnTo>
                  <a:lnTo>
                    <a:pt x="12" y="507"/>
                  </a:lnTo>
                  <a:lnTo>
                    <a:pt x="8" y="520"/>
                  </a:lnTo>
                  <a:lnTo>
                    <a:pt x="5" y="534"/>
                  </a:lnTo>
                  <a:lnTo>
                    <a:pt x="2" y="547"/>
                  </a:lnTo>
                  <a:lnTo>
                    <a:pt x="1" y="562"/>
                  </a:lnTo>
                  <a:lnTo>
                    <a:pt x="0" y="576"/>
                  </a:lnTo>
                  <a:lnTo>
                    <a:pt x="0" y="590"/>
                  </a:lnTo>
                  <a:lnTo>
                    <a:pt x="0" y="604"/>
                  </a:lnTo>
                  <a:lnTo>
                    <a:pt x="0" y="604"/>
                  </a:lnTo>
                  <a:lnTo>
                    <a:pt x="3" y="634"/>
                  </a:lnTo>
                  <a:lnTo>
                    <a:pt x="8" y="662"/>
                  </a:lnTo>
                  <a:lnTo>
                    <a:pt x="15" y="691"/>
                  </a:lnTo>
                  <a:lnTo>
                    <a:pt x="23" y="718"/>
                  </a:lnTo>
                  <a:lnTo>
                    <a:pt x="41" y="774"/>
                  </a:lnTo>
                  <a:lnTo>
                    <a:pt x="60" y="830"/>
                  </a:lnTo>
                  <a:lnTo>
                    <a:pt x="60" y="830"/>
                  </a:lnTo>
                  <a:lnTo>
                    <a:pt x="94" y="935"/>
                  </a:lnTo>
                  <a:lnTo>
                    <a:pt x="128" y="1042"/>
                  </a:lnTo>
                  <a:lnTo>
                    <a:pt x="128" y="1042"/>
                  </a:lnTo>
                  <a:lnTo>
                    <a:pt x="163" y="1167"/>
                  </a:lnTo>
                  <a:lnTo>
                    <a:pt x="180" y="1230"/>
                  </a:lnTo>
                  <a:lnTo>
                    <a:pt x="195" y="1291"/>
                  </a:lnTo>
                  <a:lnTo>
                    <a:pt x="211" y="1354"/>
                  </a:lnTo>
                  <a:lnTo>
                    <a:pt x="225" y="1418"/>
                  </a:lnTo>
                  <a:lnTo>
                    <a:pt x="237" y="1481"/>
                  </a:lnTo>
                  <a:lnTo>
                    <a:pt x="248" y="1545"/>
                  </a:lnTo>
                  <a:lnTo>
                    <a:pt x="248" y="1545"/>
                  </a:lnTo>
                  <a:lnTo>
                    <a:pt x="248" y="1549"/>
                  </a:lnTo>
                  <a:lnTo>
                    <a:pt x="251" y="1551"/>
                  </a:lnTo>
                  <a:lnTo>
                    <a:pt x="252" y="1553"/>
                  </a:lnTo>
                  <a:lnTo>
                    <a:pt x="254" y="1556"/>
                  </a:lnTo>
                  <a:lnTo>
                    <a:pt x="260" y="1557"/>
                  </a:lnTo>
                  <a:lnTo>
                    <a:pt x="266" y="1556"/>
                  </a:lnTo>
                  <a:lnTo>
                    <a:pt x="272" y="1553"/>
                  </a:lnTo>
                  <a:lnTo>
                    <a:pt x="277" y="1549"/>
                  </a:lnTo>
                  <a:lnTo>
                    <a:pt x="279" y="1543"/>
                  </a:lnTo>
                  <a:lnTo>
                    <a:pt x="280" y="1539"/>
                  </a:lnTo>
                  <a:lnTo>
                    <a:pt x="280" y="1536"/>
                  </a:lnTo>
                  <a:lnTo>
                    <a:pt x="280" y="1536"/>
                  </a:lnTo>
                  <a:lnTo>
                    <a:pt x="271" y="1485"/>
                  </a:lnTo>
                  <a:lnTo>
                    <a:pt x="261" y="1434"/>
                  </a:lnTo>
                  <a:lnTo>
                    <a:pt x="251" y="1383"/>
                  </a:lnTo>
                  <a:lnTo>
                    <a:pt x="240" y="1333"/>
                  </a:lnTo>
                  <a:lnTo>
                    <a:pt x="228" y="1282"/>
                  </a:lnTo>
                  <a:lnTo>
                    <a:pt x="215" y="1231"/>
                  </a:lnTo>
                  <a:lnTo>
                    <a:pt x="188" y="1131"/>
                  </a:lnTo>
                  <a:lnTo>
                    <a:pt x="160" y="1031"/>
                  </a:lnTo>
                  <a:lnTo>
                    <a:pt x="129" y="932"/>
                  </a:lnTo>
                  <a:lnTo>
                    <a:pt x="97" y="832"/>
                  </a:lnTo>
                  <a:lnTo>
                    <a:pt x="64" y="735"/>
                  </a:lnTo>
                  <a:lnTo>
                    <a:pt x="64" y="735"/>
                  </a:lnTo>
                  <a:lnTo>
                    <a:pt x="55" y="708"/>
                  </a:lnTo>
                  <a:lnTo>
                    <a:pt x="47" y="680"/>
                  </a:lnTo>
                  <a:lnTo>
                    <a:pt x="40" y="653"/>
                  </a:lnTo>
                  <a:lnTo>
                    <a:pt x="35" y="624"/>
                  </a:lnTo>
                  <a:lnTo>
                    <a:pt x="33" y="596"/>
                  </a:lnTo>
                  <a:lnTo>
                    <a:pt x="32" y="582"/>
                  </a:lnTo>
                  <a:lnTo>
                    <a:pt x="33" y="568"/>
                  </a:lnTo>
                  <a:lnTo>
                    <a:pt x="34" y="553"/>
                  </a:lnTo>
                  <a:lnTo>
                    <a:pt x="36" y="540"/>
                  </a:lnTo>
                  <a:lnTo>
                    <a:pt x="40" y="526"/>
                  </a:lnTo>
                  <a:lnTo>
                    <a:pt x="45" y="513"/>
                  </a:lnTo>
                  <a:lnTo>
                    <a:pt x="45" y="513"/>
                  </a:lnTo>
                  <a:lnTo>
                    <a:pt x="51" y="500"/>
                  </a:lnTo>
                  <a:lnTo>
                    <a:pt x="57" y="488"/>
                  </a:lnTo>
                  <a:lnTo>
                    <a:pt x="64" y="476"/>
                  </a:lnTo>
                  <a:lnTo>
                    <a:pt x="72" y="466"/>
                  </a:lnTo>
                  <a:lnTo>
                    <a:pt x="89" y="444"/>
                  </a:lnTo>
                  <a:lnTo>
                    <a:pt x="106" y="423"/>
                  </a:lnTo>
                  <a:lnTo>
                    <a:pt x="106" y="423"/>
                  </a:lnTo>
                  <a:lnTo>
                    <a:pt x="122" y="404"/>
                  </a:lnTo>
                  <a:lnTo>
                    <a:pt x="137" y="386"/>
                  </a:lnTo>
                  <a:lnTo>
                    <a:pt x="137" y="386"/>
                  </a:lnTo>
                  <a:lnTo>
                    <a:pt x="147" y="377"/>
                  </a:lnTo>
                  <a:lnTo>
                    <a:pt x="157" y="368"/>
                  </a:lnTo>
                  <a:lnTo>
                    <a:pt x="168" y="359"/>
                  </a:lnTo>
                  <a:lnTo>
                    <a:pt x="177" y="349"/>
                  </a:lnTo>
                  <a:lnTo>
                    <a:pt x="177" y="349"/>
                  </a:lnTo>
                  <a:lnTo>
                    <a:pt x="215" y="311"/>
                  </a:lnTo>
                  <a:lnTo>
                    <a:pt x="254" y="276"/>
                  </a:lnTo>
                  <a:lnTo>
                    <a:pt x="295" y="241"/>
                  </a:lnTo>
                  <a:lnTo>
                    <a:pt x="337" y="208"/>
                  </a:lnTo>
                  <a:lnTo>
                    <a:pt x="381" y="177"/>
                  </a:lnTo>
                  <a:lnTo>
                    <a:pt x="426" y="149"/>
                  </a:lnTo>
                  <a:lnTo>
                    <a:pt x="472" y="123"/>
                  </a:lnTo>
                  <a:lnTo>
                    <a:pt x="520" y="98"/>
                  </a:lnTo>
                  <a:lnTo>
                    <a:pt x="520" y="98"/>
                  </a:lnTo>
                  <a:lnTo>
                    <a:pt x="549" y="84"/>
                  </a:lnTo>
                  <a:lnTo>
                    <a:pt x="580" y="70"/>
                  </a:lnTo>
                  <a:lnTo>
                    <a:pt x="611" y="59"/>
                  </a:lnTo>
                  <a:lnTo>
                    <a:pt x="643" y="49"/>
                  </a:lnTo>
                  <a:lnTo>
                    <a:pt x="675" y="41"/>
                  </a:lnTo>
                  <a:lnTo>
                    <a:pt x="691" y="37"/>
                  </a:lnTo>
                  <a:lnTo>
                    <a:pt x="708" y="35"/>
                  </a:lnTo>
                  <a:lnTo>
                    <a:pt x="723" y="34"/>
                  </a:lnTo>
                  <a:lnTo>
                    <a:pt x="740" y="33"/>
                  </a:lnTo>
                  <a:lnTo>
                    <a:pt x="756" y="33"/>
                  </a:lnTo>
                  <a:lnTo>
                    <a:pt x="773" y="34"/>
                  </a:lnTo>
                  <a:lnTo>
                    <a:pt x="773" y="34"/>
                  </a:lnTo>
                  <a:lnTo>
                    <a:pt x="788" y="36"/>
                  </a:lnTo>
                  <a:lnTo>
                    <a:pt x="804" y="40"/>
                  </a:lnTo>
                  <a:lnTo>
                    <a:pt x="819" y="43"/>
                  </a:lnTo>
                  <a:lnTo>
                    <a:pt x="834" y="48"/>
                  </a:lnTo>
                  <a:lnTo>
                    <a:pt x="850" y="55"/>
                  </a:lnTo>
                  <a:lnTo>
                    <a:pt x="864" y="62"/>
                  </a:lnTo>
                  <a:lnTo>
                    <a:pt x="877" y="70"/>
                  </a:lnTo>
                  <a:lnTo>
                    <a:pt x="889" y="80"/>
                  </a:lnTo>
                  <a:lnTo>
                    <a:pt x="889" y="80"/>
                  </a:lnTo>
                  <a:lnTo>
                    <a:pt x="895" y="87"/>
                  </a:lnTo>
                  <a:lnTo>
                    <a:pt x="901" y="93"/>
                  </a:lnTo>
                  <a:lnTo>
                    <a:pt x="909" y="107"/>
                  </a:lnTo>
                  <a:lnTo>
                    <a:pt x="916" y="124"/>
                  </a:lnTo>
                  <a:lnTo>
                    <a:pt x="922" y="140"/>
                  </a:lnTo>
                  <a:lnTo>
                    <a:pt x="926" y="157"/>
                  </a:lnTo>
                  <a:lnTo>
                    <a:pt x="927" y="175"/>
                  </a:lnTo>
                  <a:lnTo>
                    <a:pt x="927" y="193"/>
                  </a:lnTo>
                  <a:lnTo>
                    <a:pt x="926" y="209"/>
                  </a:lnTo>
                  <a:lnTo>
                    <a:pt x="926" y="209"/>
                  </a:lnTo>
                  <a:lnTo>
                    <a:pt x="926" y="213"/>
                  </a:lnTo>
                  <a:lnTo>
                    <a:pt x="927" y="216"/>
                  </a:lnTo>
                  <a:lnTo>
                    <a:pt x="928" y="219"/>
                  </a:lnTo>
                  <a:lnTo>
                    <a:pt x="929" y="221"/>
                  </a:lnTo>
                  <a:lnTo>
                    <a:pt x="934" y="224"/>
                  </a:lnTo>
                  <a:lnTo>
                    <a:pt x="940" y="225"/>
                  </a:lnTo>
                  <a:lnTo>
                    <a:pt x="947" y="224"/>
                  </a:lnTo>
                  <a:lnTo>
                    <a:pt x="952" y="221"/>
                  </a:lnTo>
                  <a:lnTo>
                    <a:pt x="956" y="216"/>
                  </a:lnTo>
                  <a:lnTo>
                    <a:pt x="958" y="213"/>
                  </a:lnTo>
                  <a:lnTo>
                    <a:pt x="959" y="209"/>
                  </a:lnTo>
                  <a:lnTo>
                    <a:pt x="959" y="2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8" name="Freeform 22">
              <a:extLst>
                <a:ext uri="{FF2B5EF4-FFF2-40B4-BE49-F238E27FC236}">
                  <a16:creationId xmlns:a16="http://schemas.microsoft.com/office/drawing/2014/main" id="{47DEAED3-A30D-F43B-066A-76DDD7825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6" y="1523"/>
              <a:ext cx="241" cy="241"/>
            </a:xfrm>
            <a:custGeom>
              <a:avLst/>
              <a:gdLst>
                <a:gd name="T0" fmla="*/ 39 w 482"/>
                <a:gd name="T1" fmla="*/ 48 h 482"/>
                <a:gd name="T2" fmla="*/ 81 w 482"/>
                <a:gd name="T3" fmla="*/ 36 h 482"/>
                <a:gd name="T4" fmla="*/ 125 w 482"/>
                <a:gd name="T5" fmla="*/ 34 h 482"/>
                <a:gd name="T6" fmla="*/ 169 w 482"/>
                <a:gd name="T7" fmla="*/ 40 h 482"/>
                <a:gd name="T8" fmla="*/ 226 w 482"/>
                <a:gd name="T9" fmla="*/ 59 h 482"/>
                <a:gd name="T10" fmla="*/ 265 w 482"/>
                <a:gd name="T11" fmla="*/ 80 h 482"/>
                <a:gd name="T12" fmla="*/ 293 w 482"/>
                <a:gd name="T13" fmla="*/ 106 h 482"/>
                <a:gd name="T14" fmla="*/ 312 w 482"/>
                <a:gd name="T15" fmla="*/ 139 h 482"/>
                <a:gd name="T16" fmla="*/ 334 w 482"/>
                <a:gd name="T17" fmla="*/ 200 h 482"/>
                <a:gd name="T18" fmla="*/ 354 w 482"/>
                <a:gd name="T19" fmla="*/ 245 h 482"/>
                <a:gd name="T20" fmla="*/ 392 w 482"/>
                <a:gd name="T21" fmla="*/ 303 h 482"/>
                <a:gd name="T22" fmla="*/ 422 w 482"/>
                <a:gd name="T23" fmla="*/ 337 h 482"/>
                <a:gd name="T24" fmla="*/ 445 w 482"/>
                <a:gd name="T25" fmla="*/ 371 h 482"/>
                <a:gd name="T26" fmla="*/ 450 w 482"/>
                <a:gd name="T27" fmla="*/ 393 h 482"/>
                <a:gd name="T28" fmla="*/ 447 w 482"/>
                <a:gd name="T29" fmla="*/ 405 h 482"/>
                <a:gd name="T30" fmla="*/ 433 w 482"/>
                <a:gd name="T31" fmla="*/ 422 h 482"/>
                <a:gd name="T32" fmla="*/ 400 w 482"/>
                <a:gd name="T33" fmla="*/ 442 h 482"/>
                <a:gd name="T34" fmla="*/ 374 w 482"/>
                <a:gd name="T35" fmla="*/ 449 h 482"/>
                <a:gd name="T36" fmla="*/ 347 w 482"/>
                <a:gd name="T37" fmla="*/ 445 h 482"/>
                <a:gd name="T38" fmla="*/ 282 w 482"/>
                <a:gd name="T39" fmla="*/ 430 h 482"/>
                <a:gd name="T40" fmla="*/ 257 w 482"/>
                <a:gd name="T41" fmla="*/ 428 h 482"/>
                <a:gd name="T42" fmla="*/ 248 w 482"/>
                <a:gd name="T43" fmla="*/ 431 h 482"/>
                <a:gd name="T44" fmla="*/ 245 w 482"/>
                <a:gd name="T45" fmla="*/ 449 h 482"/>
                <a:gd name="T46" fmla="*/ 257 w 482"/>
                <a:gd name="T47" fmla="*/ 460 h 482"/>
                <a:gd name="T48" fmla="*/ 282 w 482"/>
                <a:gd name="T49" fmla="*/ 463 h 482"/>
                <a:gd name="T50" fmla="*/ 345 w 482"/>
                <a:gd name="T51" fmla="*/ 480 h 482"/>
                <a:gd name="T52" fmla="*/ 379 w 482"/>
                <a:gd name="T53" fmla="*/ 482 h 482"/>
                <a:gd name="T54" fmla="*/ 411 w 482"/>
                <a:gd name="T55" fmla="*/ 473 h 482"/>
                <a:gd name="T56" fmla="*/ 431 w 482"/>
                <a:gd name="T57" fmla="*/ 462 h 482"/>
                <a:gd name="T58" fmla="*/ 464 w 482"/>
                <a:gd name="T59" fmla="*/ 438 h 482"/>
                <a:gd name="T60" fmla="*/ 479 w 482"/>
                <a:gd name="T61" fmla="*/ 412 h 482"/>
                <a:gd name="T62" fmla="*/ 482 w 482"/>
                <a:gd name="T63" fmla="*/ 392 h 482"/>
                <a:gd name="T64" fmla="*/ 476 w 482"/>
                <a:gd name="T65" fmla="*/ 362 h 482"/>
                <a:gd name="T66" fmla="*/ 456 w 482"/>
                <a:gd name="T67" fmla="*/ 327 h 482"/>
                <a:gd name="T68" fmla="*/ 426 w 482"/>
                <a:gd name="T69" fmla="*/ 291 h 482"/>
                <a:gd name="T70" fmla="*/ 398 w 482"/>
                <a:gd name="T71" fmla="*/ 256 h 482"/>
                <a:gd name="T72" fmla="*/ 373 w 482"/>
                <a:gd name="T73" fmla="*/ 208 h 482"/>
                <a:gd name="T74" fmla="*/ 354 w 482"/>
                <a:gd name="T75" fmla="*/ 158 h 482"/>
                <a:gd name="T76" fmla="*/ 332 w 482"/>
                <a:gd name="T77" fmla="*/ 103 h 482"/>
                <a:gd name="T78" fmla="*/ 310 w 482"/>
                <a:gd name="T79" fmla="*/ 73 h 482"/>
                <a:gd name="T80" fmla="*/ 292 w 482"/>
                <a:gd name="T81" fmla="*/ 57 h 482"/>
                <a:gd name="T82" fmla="*/ 228 w 482"/>
                <a:gd name="T83" fmla="*/ 24 h 482"/>
                <a:gd name="T84" fmla="*/ 174 w 482"/>
                <a:gd name="T85" fmla="*/ 6 h 482"/>
                <a:gd name="T86" fmla="*/ 118 w 482"/>
                <a:gd name="T87" fmla="*/ 0 h 482"/>
                <a:gd name="T88" fmla="*/ 76 w 482"/>
                <a:gd name="T89" fmla="*/ 3 h 482"/>
                <a:gd name="T90" fmla="*/ 35 w 482"/>
                <a:gd name="T91" fmla="*/ 14 h 482"/>
                <a:gd name="T92" fmla="*/ 8 w 482"/>
                <a:gd name="T93" fmla="*/ 25 h 482"/>
                <a:gd name="T94" fmla="*/ 1 w 482"/>
                <a:gd name="T95" fmla="*/ 33 h 482"/>
                <a:gd name="T96" fmla="*/ 2 w 482"/>
                <a:gd name="T97" fmla="*/ 47 h 482"/>
                <a:gd name="T98" fmla="*/ 18 w 482"/>
                <a:gd name="T99" fmla="*/ 55 h 482"/>
                <a:gd name="T100" fmla="*/ 25 w 482"/>
                <a:gd name="T101" fmla="*/ 54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2" h="482">
                  <a:moveTo>
                    <a:pt x="25" y="54"/>
                  </a:moveTo>
                  <a:lnTo>
                    <a:pt x="25" y="54"/>
                  </a:lnTo>
                  <a:lnTo>
                    <a:pt x="39" y="48"/>
                  </a:lnTo>
                  <a:lnTo>
                    <a:pt x="53" y="42"/>
                  </a:lnTo>
                  <a:lnTo>
                    <a:pt x="67" y="38"/>
                  </a:lnTo>
                  <a:lnTo>
                    <a:pt x="81" y="36"/>
                  </a:lnTo>
                  <a:lnTo>
                    <a:pt x="97" y="34"/>
                  </a:lnTo>
                  <a:lnTo>
                    <a:pt x="111" y="34"/>
                  </a:lnTo>
                  <a:lnTo>
                    <a:pt x="125" y="34"/>
                  </a:lnTo>
                  <a:lnTo>
                    <a:pt x="141" y="35"/>
                  </a:lnTo>
                  <a:lnTo>
                    <a:pt x="155" y="37"/>
                  </a:lnTo>
                  <a:lnTo>
                    <a:pt x="169" y="40"/>
                  </a:lnTo>
                  <a:lnTo>
                    <a:pt x="183" y="43"/>
                  </a:lnTo>
                  <a:lnTo>
                    <a:pt x="197" y="48"/>
                  </a:lnTo>
                  <a:lnTo>
                    <a:pt x="226" y="59"/>
                  </a:lnTo>
                  <a:lnTo>
                    <a:pt x="252" y="73"/>
                  </a:lnTo>
                  <a:lnTo>
                    <a:pt x="252" y="73"/>
                  </a:lnTo>
                  <a:lnTo>
                    <a:pt x="265" y="80"/>
                  </a:lnTo>
                  <a:lnTo>
                    <a:pt x="276" y="88"/>
                  </a:lnTo>
                  <a:lnTo>
                    <a:pt x="285" y="97"/>
                  </a:lnTo>
                  <a:lnTo>
                    <a:pt x="293" y="106"/>
                  </a:lnTo>
                  <a:lnTo>
                    <a:pt x="300" y="116"/>
                  </a:lnTo>
                  <a:lnTo>
                    <a:pt x="306" y="127"/>
                  </a:lnTo>
                  <a:lnTo>
                    <a:pt x="312" y="139"/>
                  </a:lnTo>
                  <a:lnTo>
                    <a:pt x="317" y="152"/>
                  </a:lnTo>
                  <a:lnTo>
                    <a:pt x="317" y="152"/>
                  </a:lnTo>
                  <a:lnTo>
                    <a:pt x="334" y="200"/>
                  </a:lnTo>
                  <a:lnTo>
                    <a:pt x="343" y="222"/>
                  </a:lnTo>
                  <a:lnTo>
                    <a:pt x="354" y="245"/>
                  </a:lnTo>
                  <a:lnTo>
                    <a:pt x="354" y="245"/>
                  </a:lnTo>
                  <a:lnTo>
                    <a:pt x="364" y="265"/>
                  </a:lnTo>
                  <a:lnTo>
                    <a:pt x="377" y="284"/>
                  </a:lnTo>
                  <a:lnTo>
                    <a:pt x="392" y="303"/>
                  </a:lnTo>
                  <a:lnTo>
                    <a:pt x="407" y="320"/>
                  </a:lnTo>
                  <a:lnTo>
                    <a:pt x="407" y="320"/>
                  </a:lnTo>
                  <a:lnTo>
                    <a:pt x="422" y="337"/>
                  </a:lnTo>
                  <a:lnTo>
                    <a:pt x="431" y="348"/>
                  </a:lnTo>
                  <a:lnTo>
                    <a:pt x="438" y="359"/>
                  </a:lnTo>
                  <a:lnTo>
                    <a:pt x="445" y="371"/>
                  </a:lnTo>
                  <a:lnTo>
                    <a:pt x="448" y="381"/>
                  </a:lnTo>
                  <a:lnTo>
                    <a:pt x="450" y="387"/>
                  </a:lnTo>
                  <a:lnTo>
                    <a:pt x="450" y="393"/>
                  </a:lnTo>
                  <a:lnTo>
                    <a:pt x="450" y="399"/>
                  </a:lnTo>
                  <a:lnTo>
                    <a:pt x="447" y="405"/>
                  </a:lnTo>
                  <a:lnTo>
                    <a:pt x="447" y="405"/>
                  </a:lnTo>
                  <a:lnTo>
                    <a:pt x="445" y="411"/>
                  </a:lnTo>
                  <a:lnTo>
                    <a:pt x="440" y="416"/>
                  </a:lnTo>
                  <a:lnTo>
                    <a:pt x="433" y="422"/>
                  </a:lnTo>
                  <a:lnTo>
                    <a:pt x="427" y="426"/>
                  </a:lnTo>
                  <a:lnTo>
                    <a:pt x="413" y="435"/>
                  </a:lnTo>
                  <a:lnTo>
                    <a:pt x="400" y="442"/>
                  </a:lnTo>
                  <a:lnTo>
                    <a:pt x="400" y="442"/>
                  </a:lnTo>
                  <a:lnTo>
                    <a:pt x="387" y="447"/>
                  </a:lnTo>
                  <a:lnTo>
                    <a:pt x="374" y="449"/>
                  </a:lnTo>
                  <a:lnTo>
                    <a:pt x="360" y="448"/>
                  </a:lnTo>
                  <a:lnTo>
                    <a:pt x="347" y="445"/>
                  </a:lnTo>
                  <a:lnTo>
                    <a:pt x="347" y="445"/>
                  </a:lnTo>
                  <a:lnTo>
                    <a:pt x="325" y="438"/>
                  </a:lnTo>
                  <a:lnTo>
                    <a:pt x="304" y="433"/>
                  </a:lnTo>
                  <a:lnTo>
                    <a:pt x="282" y="430"/>
                  </a:lnTo>
                  <a:lnTo>
                    <a:pt x="260" y="428"/>
                  </a:lnTo>
                  <a:lnTo>
                    <a:pt x="260" y="428"/>
                  </a:lnTo>
                  <a:lnTo>
                    <a:pt x="257" y="428"/>
                  </a:lnTo>
                  <a:lnTo>
                    <a:pt x="253" y="428"/>
                  </a:lnTo>
                  <a:lnTo>
                    <a:pt x="251" y="429"/>
                  </a:lnTo>
                  <a:lnTo>
                    <a:pt x="248" y="431"/>
                  </a:lnTo>
                  <a:lnTo>
                    <a:pt x="245" y="436"/>
                  </a:lnTo>
                  <a:lnTo>
                    <a:pt x="244" y="442"/>
                  </a:lnTo>
                  <a:lnTo>
                    <a:pt x="245" y="449"/>
                  </a:lnTo>
                  <a:lnTo>
                    <a:pt x="248" y="454"/>
                  </a:lnTo>
                  <a:lnTo>
                    <a:pt x="253" y="458"/>
                  </a:lnTo>
                  <a:lnTo>
                    <a:pt x="257" y="460"/>
                  </a:lnTo>
                  <a:lnTo>
                    <a:pt x="260" y="461"/>
                  </a:lnTo>
                  <a:lnTo>
                    <a:pt x="260" y="461"/>
                  </a:lnTo>
                  <a:lnTo>
                    <a:pt x="282" y="463"/>
                  </a:lnTo>
                  <a:lnTo>
                    <a:pt x="303" y="468"/>
                  </a:lnTo>
                  <a:lnTo>
                    <a:pt x="345" y="480"/>
                  </a:lnTo>
                  <a:lnTo>
                    <a:pt x="345" y="480"/>
                  </a:lnTo>
                  <a:lnTo>
                    <a:pt x="356" y="482"/>
                  </a:lnTo>
                  <a:lnTo>
                    <a:pt x="367" y="482"/>
                  </a:lnTo>
                  <a:lnTo>
                    <a:pt x="379" y="482"/>
                  </a:lnTo>
                  <a:lnTo>
                    <a:pt x="389" y="480"/>
                  </a:lnTo>
                  <a:lnTo>
                    <a:pt x="400" y="477"/>
                  </a:lnTo>
                  <a:lnTo>
                    <a:pt x="411" y="473"/>
                  </a:lnTo>
                  <a:lnTo>
                    <a:pt x="420" y="468"/>
                  </a:lnTo>
                  <a:lnTo>
                    <a:pt x="431" y="462"/>
                  </a:lnTo>
                  <a:lnTo>
                    <a:pt x="431" y="462"/>
                  </a:lnTo>
                  <a:lnTo>
                    <a:pt x="447" y="451"/>
                  </a:lnTo>
                  <a:lnTo>
                    <a:pt x="456" y="445"/>
                  </a:lnTo>
                  <a:lnTo>
                    <a:pt x="464" y="438"/>
                  </a:lnTo>
                  <a:lnTo>
                    <a:pt x="470" y="430"/>
                  </a:lnTo>
                  <a:lnTo>
                    <a:pt x="476" y="422"/>
                  </a:lnTo>
                  <a:lnTo>
                    <a:pt x="479" y="412"/>
                  </a:lnTo>
                  <a:lnTo>
                    <a:pt x="482" y="403"/>
                  </a:lnTo>
                  <a:lnTo>
                    <a:pt x="482" y="403"/>
                  </a:lnTo>
                  <a:lnTo>
                    <a:pt x="482" y="392"/>
                  </a:lnTo>
                  <a:lnTo>
                    <a:pt x="480" y="381"/>
                  </a:lnTo>
                  <a:lnTo>
                    <a:pt x="479" y="372"/>
                  </a:lnTo>
                  <a:lnTo>
                    <a:pt x="476" y="362"/>
                  </a:lnTo>
                  <a:lnTo>
                    <a:pt x="471" y="353"/>
                  </a:lnTo>
                  <a:lnTo>
                    <a:pt x="466" y="343"/>
                  </a:lnTo>
                  <a:lnTo>
                    <a:pt x="456" y="327"/>
                  </a:lnTo>
                  <a:lnTo>
                    <a:pt x="456" y="327"/>
                  </a:lnTo>
                  <a:lnTo>
                    <a:pt x="441" y="309"/>
                  </a:lnTo>
                  <a:lnTo>
                    <a:pt x="426" y="291"/>
                  </a:lnTo>
                  <a:lnTo>
                    <a:pt x="412" y="275"/>
                  </a:lnTo>
                  <a:lnTo>
                    <a:pt x="398" y="256"/>
                  </a:lnTo>
                  <a:lnTo>
                    <a:pt x="398" y="256"/>
                  </a:lnTo>
                  <a:lnTo>
                    <a:pt x="390" y="245"/>
                  </a:lnTo>
                  <a:lnTo>
                    <a:pt x="385" y="233"/>
                  </a:lnTo>
                  <a:lnTo>
                    <a:pt x="373" y="208"/>
                  </a:lnTo>
                  <a:lnTo>
                    <a:pt x="363" y="183"/>
                  </a:lnTo>
                  <a:lnTo>
                    <a:pt x="354" y="158"/>
                  </a:lnTo>
                  <a:lnTo>
                    <a:pt x="354" y="158"/>
                  </a:lnTo>
                  <a:lnTo>
                    <a:pt x="347" y="136"/>
                  </a:lnTo>
                  <a:lnTo>
                    <a:pt x="337" y="113"/>
                  </a:lnTo>
                  <a:lnTo>
                    <a:pt x="332" y="103"/>
                  </a:lnTo>
                  <a:lnTo>
                    <a:pt x="325" y="92"/>
                  </a:lnTo>
                  <a:lnTo>
                    <a:pt x="318" y="82"/>
                  </a:lnTo>
                  <a:lnTo>
                    <a:pt x="310" y="73"/>
                  </a:lnTo>
                  <a:lnTo>
                    <a:pt x="310" y="73"/>
                  </a:lnTo>
                  <a:lnTo>
                    <a:pt x="302" y="66"/>
                  </a:lnTo>
                  <a:lnTo>
                    <a:pt x="292" y="57"/>
                  </a:lnTo>
                  <a:lnTo>
                    <a:pt x="272" y="44"/>
                  </a:lnTo>
                  <a:lnTo>
                    <a:pt x="251" y="34"/>
                  </a:lnTo>
                  <a:lnTo>
                    <a:pt x="228" y="24"/>
                  </a:lnTo>
                  <a:lnTo>
                    <a:pt x="228" y="24"/>
                  </a:lnTo>
                  <a:lnTo>
                    <a:pt x="201" y="14"/>
                  </a:lnTo>
                  <a:lnTo>
                    <a:pt x="174" y="6"/>
                  </a:lnTo>
                  <a:lnTo>
                    <a:pt x="145" y="2"/>
                  </a:lnTo>
                  <a:lnTo>
                    <a:pt x="131" y="0"/>
                  </a:lnTo>
                  <a:lnTo>
                    <a:pt x="118" y="0"/>
                  </a:lnTo>
                  <a:lnTo>
                    <a:pt x="104" y="0"/>
                  </a:lnTo>
                  <a:lnTo>
                    <a:pt x="90" y="2"/>
                  </a:lnTo>
                  <a:lnTo>
                    <a:pt x="76" y="3"/>
                  </a:lnTo>
                  <a:lnTo>
                    <a:pt x="62" y="6"/>
                  </a:lnTo>
                  <a:lnTo>
                    <a:pt x="48" y="9"/>
                  </a:lnTo>
                  <a:lnTo>
                    <a:pt x="35" y="14"/>
                  </a:lnTo>
                  <a:lnTo>
                    <a:pt x="21" y="19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4" y="27"/>
                  </a:lnTo>
                  <a:lnTo>
                    <a:pt x="2" y="29"/>
                  </a:lnTo>
                  <a:lnTo>
                    <a:pt x="1" y="33"/>
                  </a:lnTo>
                  <a:lnTo>
                    <a:pt x="0" y="35"/>
                  </a:lnTo>
                  <a:lnTo>
                    <a:pt x="0" y="41"/>
                  </a:lnTo>
                  <a:lnTo>
                    <a:pt x="2" y="47"/>
                  </a:lnTo>
                  <a:lnTo>
                    <a:pt x="6" y="51"/>
                  </a:lnTo>
                  <a:lnTo>
                    <a:pt x="12" y="55"/>
                  </a:lnTo>
                  <a:lnTo>
                    <a:pt x="18" y="55"/>
                  </a:lnTo>
                  <a:lnTo>
                    <a:pt x="21" y="55"/>
                  </a:lnTo>
                  <a:lnTo>
                    <a:pt x="25" y="54"/>
                  </a:lnTo>
                  <a:lnTo>
                    <a:pt x="25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9" name="Freeform 23">
              <a:extLst>
                <a:ext uri="{FF2B5EF4-FFF2-40B4-BE49-F238E27FC236}">
                  <a16:creationId xmlns:a16="http://schemas.microsoft.com/office/drawing/2014/main" id="{FF6A5215-2CEC-D224-659E-8E9745040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4" y="1816"/>
              <a:ext cx="130" cy="48"/>
            </a:xfrm>
            <a:custGeom>
              <a:avLst/>
              <a:gdLst>
                <a:gd name="T0" fmla="*/ 7 w 260"/>
                <a:gd name="T1" fmla="*/ 31 h 98"/>
                <a:gd name="T2" fmla="*/ 7 w 260"/>
                <a:gd name="T3" fmla="*/ 31 h 98"/>
                <a:gd name="T4" fmla="*/ 20 w 260"/>
                <a:gd name="T5" fmla="*/ 42 h 98"/>
                <a:gd name="T6" fmla="*/ 34 w 260"/>
                <a:gd name="T7" fmla="*/ 50 h 98"/>
                <a:gd name="T8" fmla="*/ 47 w 260"/>
                <a:gd name="T9" fmla="*/ 58 h 98"/>
                <a:gd name="T10" fmla="*/ 61 w 260"/>
                <a:gd name="T11" fmla="*/ 66 h 98"/>
                <a:gd name="T12" fmla="*/ 76 w 260"/>
                <a:gd name="T13" fmla="*/ 72 h 98"/>
                <a:gd name="T14" fmla="*/ 91 w 260"/>
                <a:gd name="T15" fmla="*/ 77 h 98"/>
                <a:gd name="T16" fmla="*/ 106 w 260"/>
                <a:gd name="T17" fmla="*/ 83 h 98"/>
                <a:gd name="T18" fmla="*/ 121 w 260"/>
                <a:gd name="T19" fmla="*/ 87 h 98"/>
                <a:gd name="T20" fmla="*/ 137 w 260"/>
                <a:gd name="T21" fmla="*/ 90 h 98"/>
                <a:gd name="T22" fmla="*/ 152 w 260"/>
                <a:gd name="T23" fmla="*/ 93 h 98"/>
                <a:gd name="T24" fmla="*/ 168 w 260"/>
                <a:gd name="T25" fmla="*/ 95 h 98"/>
                <a:gd name="T26" fmla="*/ 183 w 260"/>
                <a:gd name="T27" fmla="*/ 96 h 98"/>
                <a:gd name="T28" fmla="*/ 200 w 260"/>
                <a:gd name="T29" fmla="*/ 98 h 98"/>
                <a:gd name="T30" fmla="*/ 215 w 260"/>
                <a:gd name="T31" fmla="*/ 96 h 98"/>
                <a:gd name="T32" fmla="*/ 232 w 260"/>
                <a:gd name="T33" fmla="*/ 95 h 98"/>
                <a:gd name="T34" fmla="*/ 248 w 260"/>
                <a:gd name="T35" fmla="*/ 94 h 98"/>
                <a:gd name="T36" fmla="*/ 248 w 260"/>
                <a:gd name="T37" fmla="*/ 94 h 98"/>
                <a:gd name="T38" fmla="*/ 252 w 260"/>
                <a:gd name="T39" fmla="*/ 93 h 98"/>
                <a:gd name="T40" fmla="*/ 254 w 260"/>
                <a:gd name="T41" fmla="*/ 92 h 98"/>
                <a:gd name="T42" fmla="*/ 256 w 260"/>
                <a:gd name="T43" fmla="*/ 89 h 98"/>
                <a:gd name="T44" fmla="*/ 258 w 260"/>
                <a:gd name="T45" fmla="*/ 87 h 98"/>
                <a:gd name="T46" fmla="*/ 260 w 260"/>
                <a:gd name="T47" fmla="*/ 82 h 98"/>
                <a:gd name="T48" fmla="*/ 259 w 260"/>
                <a:gd name="T49" fmla="*/ 76 h 98"/>
                <a:gd name="T50" fmla="*/ 256 w 260"/>
                <a:gd name="T51" fmla="*/ 70 h 98"/>
                <a:gd name="T52" fmla="*/ 252 w 260"/>
                <a:gd name="T53" fmla="*/ 66 h 98"/>
                <a:gd name="T54" fmla="*/ 246 w 260"/>
                <a:gd name="T55" fmla="*/ 62 h 98"/>
                <a:gd name="T56" fmla="*/ 242 w 260"/>
                <a:gd name="T57" fmla="*/ 62 h 98"/>
                <a:gd name="T58" fmla="*/ 239 w 260"/>
                <a:gd name="T59" fmla="*/ 62 h 98"/>
                <a:gd name="T60" fmla="*/ 239 w 260"/>
                <a:gd name="T61" fmla="*/ 62 h 98"/>
                <a:gd name="T62" fmla="*/ 224 w 260"/>
                <a:gd name="T63" fmla="*/ 63 h 98"/>
                <a:gd name="T64" fmla="*/ 210 w 260"/>
                <a:gd name="T65" fmla="*/ 64 h 98"/>
                <a:gd name="T66" fmla="*/ 196 w 260"/>
                <a:gd name="T67" fmla="*/ 64 h 98"/>
                <a:gd name="T68" fmla="*/ 182 w 260"/>
                <a:gd name="T69" fmla="*/ 64 h 98"/>
                <a:gd name="T70" fmla="*/ 168 w 260"/>
                <a:gd name="T71" fmla="*/ 62 h 98"/>
                <a:gd name="T72" fmla="*/ 153 w 260"/>
                <a:gd name="T73" fmla="*/ 61 h 98"/>
                <a:gd name="T74" fmla="*/ 125 w 260"/>
                <a:gd name="T75" fmla="*/ 54 h 98"/>
                <a:gd name="T76" fmla="*/ 98 w 260"/>
                <a:gd name="T77" fmla="*/ 45 h 98"/>
                <a:gd name="T78" fmla="*/ 72 w 260"/>
                <a:gd name="T79" fmla="*/ 34 h 98"/>
                <a:gd name="T80" fmla="*/ 47 w 260"/>
                <a:gd name="T81" fmla="*/ 19 h 98"/>
                <a:gd name="T82" fmla="*/ 23 w 260"/>
                <a:gd name="T83" fmla="*/ 3 h 98"/>
                <a:gd name="T84" fmla="*/ 23 w 260"/>
                <a:gd name="T85" fmla="*/ 3 h 98"/>
                <a:gd name="T86" fmla="*/ 21 w 260"/>
                <a:gd name="T87" fmla="*/ 2 h 98"/>
                <a:gd name="T88" fmla="*/ 17 w 260"/>
                <a:gd name="T89" fmla="*/ 0 h 98"/>
                <a:gd name="T90" fmla="*/ 14 w 260"/>
                <a:gd name="T91" fmla="*/ 0 h 98"/>
                <a:gd name="T92" fmla="*/ 11 w 260"/>
                <a:gd name="T93" fmla="*/ 0 h 98"/>
                <a:gd name="T94" fmla="*/ 7 w 260"/>
                <a:gd name="T95" fmla="*/ 3 h 98"/>
                <a:gd name="T96" fmla="*/ 3 w 260"/>
                <a:gd name="T97" fmla="*/ 7 h 98"/>
                <a:gd name="T98" fmla="*/ 1 w 260"/>
                <a:gd name="T99" fmla="*/ 13 h 98"/>
                <a:gd name="T100" fmla="*/ 0 w 260"/>
                <a:gd name="T101" fmla="*/ 21 h 98"/>
                <a:gd name="T102" fmla="*/ 2 w 260"/>
                <a:gd name="T103" fmla="*/ 26 h 98"/>
                <a:gd name="T104" fmla="*/ 4 w 260"/>
                <a:gd name="T105" fmla="*/ 29 h 98"/>
                <a:gd name="T106" fmla="*/ 7 w 260"/>
                <a:gd name="T107" fmla="*/ 31 h 98"/>
                <a:gd name="T108" fmla="*/ 7 w 260"/>
                <a:gd name="T109" fmla="*/ 3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0" h="98">
                  <a:moveTo>
                    <a:pt x="7" y="31"/>
                  </a:moveTo>
                  <a:lnTo>
                    <a:pt x="7" y="31"/>
                  </a:lnTo>
                  <a:lnTo>
                    <a:pt x="20" y="42"/>
                  </a:lnTo>
                  <a:lnTo>
                    <a:pt x="34" y="50"/>
                  </a:lnTo>
                  <a:lnTo>
                    <a:pt x="47" y="58"/>
                  </a:lnTo>
                  <a:lnTo>
                    <a:pt x="61" y="66"/>
                  </a:lnTo>
                  <a:lnTo>
                    <a:pt x="76" y="72"/>
                  </a:lnTo>
                  <a:lnTo>
                    <a:pt x="91" y="77"/>
                  </a:lnTo>
                  <a:lnTo>
                    <a:pt x="106" y="83"/>
                  </a:lnTo>
                  <a:lnTo>
                    <a:pt x="121" y="87"/>
                  </a:lnTo>
                  <a:lnTo>
                    <a:pt x="137" y="90"/>
                  </a:lnTo>
                  <a:lnTo>
                    <a:pt x="152" y="93"/>
                  </a:lnTo>
                  <a:lnTo>
                    <a:pt x="168" y="95"/>
                  </a:lnTo>
                  <a:lnTo>
                    <a:pt x="183" y="96"/>
                  </a:lnTo>
                  <a:lnTo>
                    <a:pt x="200" y="98"/>
                  </a:lnTo>
                  <a:lnTo>
                    <a:pt x="215" y="96"/>
                  </a:lnTo>
                  <a:lnTo>
                    <a:pt x="232" y="95"/>
                  </a:lnTo>
                  <a:lnTo>
                    <a:pt x="248" y="94"/>
                  </a:lnTo>
                  <a:lnTo>
                    <a:pt x="248" y="94"/>
                  </a:lnTo>
                  <a:lnTo>
                    <a:pt x="252" y="93"/>
                  </a:lnTo>
                  <a:lnTo>
                    <a:pt x="254" y="92"/>
                  </a:lnTo>
                  <a:lnTo>
                    <a:pt x="256" y="89"/>
                  </a:lnTo>
                  <a:lnTo>
                    <a:pt x="258" y="87"/>
                  </a:lnTo>
                  <a:lnTo>
                    <a:pt x="260" y="82"/>
                  </a:lnTo>
                  <a:lnTo>
                    <a:pt x="259" y="76"/>
                  </a:lnTo>
                  <a:lnTo>
                    <a:pt x="256" y="70"/>
                  </a:lnTo>
                  <a:lnTo>
                    <a:pt x="252" y="66"/>
                  </a:lnTo>
                  <a:lnTo>
                    <a:pt x="246" y="62"/>
                  </a:lnTo>
                  <a:lnTo>
                    <a:pt x="242" y="62"/>
                  </a:lnTo>
                  <a:lnTo>
                    <a:pt x="239" y="62"/>
                  </a:lnTo>
                  <a:lnTo>
                    <a:pt x="239" y="62"/>
                  </a:lnTo>
                  <a:lnTo>
                    <a:pt x="224" y="63"/>
                  </a:lnTo>
                  <a:lnTo>
                    <a:pt x="210" y="64"/>
                  </a:lnTo>
                  <a:lnTo>
                    <a:pt x="196" y="64"/>
                  </a:lnTo>
                  <a:lnTo>
                    <a:pt x="182" y="64"/>
                  </a:lnTo>
                  <a:lnTo>
                    <a:pt x="168" y="62"/>
                  </a:lnTo>
                  <a:lnTo>
                    <a:pt x="153" y="61"/>
                  </a:lnTo>
                  <a:lnTo>
                    <a:pt x="125" y="54"/>
                  </a:lnTo>
                  <a:lnTo>
                    <a:pt x="98" y="45"/>
                  </a:lnTo>
                  <a:lnTo>
                    <a:pt x="72" y="34"/>
                  </a:lnTo>
                  <a:lnTo>
                    <a:pt x="47" y="19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7" y="3"/>
                  </a:lnTo>
                  <a:lnTo>
                    <a:pt x="3" y="7"/>
                  </a:lnTo>
                  <a:lnTo>
                    <a:pt x="1" y="13"/>
                  </a:lnTo>
                  <a:lnTo>
                    <a:pt x="0" y="21"/>
                  </a:lnTo>
                  <a:lnTo>
                    <a:pt x="2" y="26"/>
                  </a:lnTo>
                  <a:lnTo>
                    <a:pt x="4" y="29"/>
                  </a:lnTo>
                  <a:lnTo>
                    <a:pt x="7" y="31"/>
                  </a:lnTo>
                  <a:lnTo>
                    <a:pt x="7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0" name="Freeform 24">
              <a:extLst>
                <a:ext uri="{FF2B5EF4-FFF2-40B4-BE49-F238E27FC236}">
                  <a16:creationId xmlns:a16="http://schemas.microsoft.com/office/drawing/2014/main" id="{26BFB08B-5846-D9DE-D8DA-B3B3148FE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" y="1846"/>
              <a:ext cx="43" cy="53"/>
            </a:xfrm>
            <a:custGeom>
              <a:avLst/>
              <a:gdLst>
                <a:gd name="T0" fmla="*/ 54 w 85"/>
                <a:gd name="T1" fmla="*/ 8 h 107"/>
                <a:gd name="T2" fmla="*/ 54 w 85"/>
                <a:gd name="T3" fmla="*/ 8 h 107"/>
                <a:gd name="T4" fmla="*/ 51 w 85"/>
                <a:gd name="T5" fmla="*/ 19 h 107"/>
                <a:gd name="T6" fmla="*/ 47 w 85"/>
                <a:gd name="T7" fmla="*/ 29 h 107"/>
                <a:gd name="T8" fmla="*/ 45 w 85"/>
                <a:gd name="T9" fmla="*/ 40 h 107"/>
                <a:gd name="T10" fmla="*/ 41 w 85"/>
                <a:gd name="T11" fmla="*/ 51 h 107"/>
                <a:gd name="T12" fmla="*/ 41 w 85"/>
                <a:gd name="T13" fmla="*/ 51 h 107"/>
                <a:gd name="T14" fmla="*/ 39 w 85"/>
                <a:gd name="T15" fmla="*/ 56 h 107"/>
                <a:gd name="T16" fmla="*/ 35 w 85"/>
                <a:gd name="T17" fmla="*/ 59 h 107"/>
                <a:gd name="T18" fmla="*/ 32 w 85"/>
                <a:gd name="T19" fmla="*/ 63 h 107"/>
                <a:gd name="T20" fmla="*/ 27 w 85"/>
                <a:gd name="T21" fmla="*/ 66 h 107"/>
                <a:gd name="T22" fmla="*/ 18 w 85"/>
                <a:gd name="T23" fmla="*/ 71 h 107"/>
                <a:gd name="T24" fmla="*/ 8 w 85"/>
                <a:gd name="T25" fmla="*/ 76 h 107"/>
                <a:gd name="T26" fmla="*/ 8 w 85"/>
                <a:gd name="T27" fmla="*/ 76 h 107"/>
                <a:gd name="T28" fmla="*/ 5 w 85"/>
                <a:gd name="T29" fmla="*/ 78 h 107"/>
                <a:gd name="T30" fmla="*/ 2 w 85"/>
                <a:gd name="T31" fmla="*/ 79 h 107"/>
                <a:gd name="T32" fmla="*/ 1 w 85"/>
                <a:gd name="T33" fmla="*/ 83 h 107"/>
                <a:gd name="T34" fmla="*/ 0 w 85"/>
                <a:gd name="T35" fmla="*/ 85 h 107"/>
                <a:gd name="T36" fmla="*/ 0 w 85"/>
                <a:gd name="T37" fmla="*/ 91 h 107"/>
                <a:gd name="T38" fmla="*/ 2 w 85"/>
                <a:gd name="T39" fmla="*/ 97 h 107"/>
                <a:gd name="T40" fmla="*/ 6 w 85"/>
                <a:gd name="T41" fmla="*/ 102 h 107"/>
                <a:gd name="T42" fmla="*/ 12 w 85"/>
                <a:gd name="T43" fmla="*/ 105 h 107"/>
                <a:gd name="T44" fmla="*/ 18 w 85"/>
                <a:gd name="T45" fmla="*/ 107 h 107"/>
                <a:gd name="T46" fmla="*/ 21 w 85"/>
                <a:gd name="T47" fmla="*/ 105 h 107"/>
                <a:gd name="T48" fmla="*/ 25 w 85"/>
                <a:gd name="T49" fmla="*/ 104 h 107"/>
                <a:gd name="T50" fmla="*/ 25 w 85"/>
                <a:gd name="T51" fmla="*/ 104 h 107"/>
                <a:gd name="T52" fmla="*/ 37 w 85"/>
                <a:gd name="T53" fmla="*/ 99 h 107"/>
                <a:gd name="T54" fmla="*/ 47 w 85"/>
                <a:gd name="T55" fmla="*/ 92 h 107"/>
                <a:gd name="T56" fmla="*/ 58 w 85"/>
                <a:gd name="T57" fmla="*/ 85 h 107"/>
                <a:gd name="T58" fmla="*/ 61 w 85"/>
                <a:gd name="T59" fmla="*/ 81 h 107"/>
                <a:gd name="T60" fmla="*/ 66 w 85"/>
                <a:gd name="T61" fmla="*/ 75 h 107"/>
                <a:gd name="T62" fmla="*/ 66 w 85"/>
                <a:gd name="T63" fmla="*/ 75 h 107"/>
                <a:gd name="T64" fmla="*/ 70 w 85"/>
                <a:gd name="T65" fmla="*/ 69 h 107"/>
                <a:gd name="T66" fmla="*/ 72 w 85"/>
                <a:gd name="T67" fmla="*/ 63 h 107"/>
                <a:gd name="T68" fmla="*/ 76 w 85"/>
                <a:gd name="T69" fmla="*/ 50 h 107"/>
                <a:gd name="T70" fmla="*/ 79 w 85"/>
                <a:gd name="T71" fmla="*/ 38 h 107"/>
                <a:gd name="T72" fmla="*/ 83 w 85"/>
                <a:gd name="T73" fmla="*/ 25 h 107"/>
                <a:gd name="T74" fmla="*/ 83 w 85"/>
                <a:gd name="T75" fmla="*/ 25 h 107"/>
                <a:gd name="T76" fmla="*/ 84 w 85"/>
                <a:gd name="T77" fmla="*/ 21 h 107"/>
                <a:gd name="T78" fmla="*/ 85 w 85"/>
                <a:gd name="T79" fmla="*/ 18 h 107"/>
                <a:gd name="T80" fmla="*/ 84 w 85"/>
                <a:gd name="T81" fmla="*/ 12 h 107"/>
                <a:gd name="T82" fmla="*/ 80 w 85"/>
                <a:gd name="T83" fmla="*/ 6 h 107"/>
                <a:gd name="T84" fmla="*/ 76 w 85"/>
                <a:gd name="T85" fmla="*/ 2 h 107"/>
                <a:gd name="T86" fmla="*/ 70 w 85"/>
                <a:gd name="T87" fmla="*/ 0 h 107"/>
                <a:gd name="T88" fmla="*/ 64 w 85"/>
                <a:gd name="T89" fmla="*/ 0 h 107"/>
                <a:gd name="T90" fmla="*/ 61 w 85"/>
                <a:gd name="T91" fmla="*/ 1 h 107"/>
                <a:gd name="T92" fmla="*/ 59 w 85"/>
                <a:gd name="T93" fmla="*/ 2 h 107"/>
                <a:gd name="T94" fmla="*/ 57 w 85"/>
                <a:gd name="T95" fmla="*/ 5 h 107"/>
                <a:gd name="T96" fmla="*/ 54 w 85"/>
                <a:gd name="T97" fmla="*/ 8 h 107"/>
                <a:gd name="T98" fmla="*/ 54 w 85"/>
                <a:gd name="T99" fmla="*/ 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5" h="107">
                  <a:moveTo>
                    <a:pt x="54" y="8"/>
                  </a:moveTo>
                  <a:lnTo>
                    <a:pt x="54" y="8"/>
                  </a:lnTo>
                  <a:lnTo>
                    <a:pt x="51" y="19"/>
                  </a:lnTo>
                  <a:lnTo>
                    <a:pt x="47" y="29"/>
                  </a:lnTo>
                  <a:lnTo>
                    <a:pt x="45" y="40"/>
                  </a:lnTo>
                  <a:lnTo>
                    <a:pt x="41" y="51"/>
                  </a:lnTo>
                  <a:lnTo>
                    <a:pt x="41" y="51"/>
                  </a:lnTo>
                  <a:lnTo>
                    <a:pt x="39" y="56"/>
                  </a:lnTo>
                  <a:lnTo>
                    <a:pt x="35" y="59"/>
                  </a:lnTo>
                  <a:lnTo>
                    <a:pt x="32" y="63"/>
                  </a:lnTo>
                  <a:lnTo>
                    <a:pt x="27" y="66"/>
                  </a:lnTo>
                  <a:lnTo>
                    <a:pt x="18" y="71"/>
                  </a:lnTo>
                  <a:lnTo>
                    <a:pt x="8" y="76"/>
                  </a:lnTo>
                  <a:lnTo>
                    <a:pt x="8" y="76"/>
                  </a:lnTo>
                  <a:lnTo>
                    <a:pt x="5" y="78"/>
                  </a:lnTo>
                  <a:lnTo>
                    <a:pt x="2" y="79"/>
                  </a:lnTo>
                  <a:lnTo>
                    <a:pt x="1" y="83"/>
                  </a:lnTo>
                  <a:lnTo>
                    <a:pt x="0" y="85"/>
                  </a:lnTo>
                  <a:lnTo>
                    <a:pt x="0" y="91"/>
                  </a:lnTo>
                  <a:lnTo>
                    <a:pt x="2" y="97"/>
                  </a:lnTo>
                  <a:lnTo>
                    <a:pt x="6" y="102"/>
                  </a:lnTo>
                  <a:lnTo>
                    <a:pt x="12" y="105"/>
                  </a:lnTo>
                  <a:lnTo>
                    <a:pt x="18" y="107"/>
                  </a:lnTo>
                  <a:lnTo>
                    <a:pt x="21" y="105"/>
                  </a:lnTo>
                  <a:lnTo>
                    <a:pt x="25" y="104"/>
                  </a:lnTo>
                  <a:lnTo>
                    <a:pt x="25" y="104"/>
                  </a:lnTo>
                  <a:lnTo>
                    <a:pt x="37" y="99"/>
                  </a:lnTo>
                  <a:lnTo>
                    <a:pt x="47" y="92"/>
                  </a:lnTo>
                  <a:lnTo>
                    <a:pt x="58" y="85"/>
                  </a:lnTo>
                  <a:lnTo>
                    <a:pt x="61" y="81"/>
                  </a:lnTo>
                  <a:lnTo>
                    <a:pt x="66" y="75"/>
                  </a:lnTo>
                  <a:lnTo>
                    <a:pt x="66" y="75"/>
                  </a:lnTo>
                  <a:lnTo>
                    <a:pt x="70" y="69"/>
                  </a:lnTo>
                  <a:lnTo>
                    <a:pt x="72" y="63"/>
                  </a:lnTo>
                  <a:lnTo>
                    <a:pt x="76" y="50"/>
                  </a:lnTo>
                  <a:lnTo>
                    <a:pt x="79" y="38"/>
                  </a:lnTo>
                  <a:lnTo>
                    <a:pt x="83" y="25"/>
                  </a:lnTo>
                  <a:lnTo>
                    <a:pt x="83" y="25"/>
                  </a:lnTo>
                  <a:lnTo>
                    <a:pt x="84" y="21"/>
                  </a:lnTo>
                  <a:lnTo>
                    <a:pt x="85" y="18"/>
                  </a:lnTo>
                  <a:lnTo>
                    <a:pt x="84" y="12"/>
                  </a:lnTo>
                  <a:lnTo>
                    <a:pt x="80" y="6"/>
                  </a:lnTo>
                  <a:lnTo>
                    <a:pt x="76" y="2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61" y="1"/>
                  </a:lnTo>
                  <a:lnTo>
                    <a:pt x="59" y="2"/>
                  </a:lnTo>
                  <a:lnTo>
                    <a:pt x="57" y="5"/>
                  </a:lnTo>
                  <a:lnTo>
                    <a:pt x="54" y="8"/>
                  </a:lnTo>
                  <a:lnTo>
                    <a:pt x="5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1" name="Freeform 25">
              <a:extLst>
                <a:ext uri="{FF2B5EF4-FFF2-40B4-BE49-F238E27FC236}">
                  <a16:creationId xmlns:a16="http://schemas.microsoft.com/office/drawing/2014/main" id="{7A3CBF9A-119B-06A2-903A-A015A7F20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8" y="1686"/>
              <a:ext cx="260" cy="293"/>
            </a:xfrm>
            <a:custGeom>
              <a:avLst/>
              <a:gdLst>
                <a:gd name="T0" fmla="*/ 386 w 518"/>
                <a:gd name="T1" fmla="*/ 369 h 585"/>
                <a:gd name="T2" fmla="*/ 405 w 518"/>
                <a:gd name="T3" fmla="*/ 411 h 585"/>
                <a:gd name="T4" fmla="*/ 408 w 518"/>
                <a:gd name="T5" fmla="*/ 456 h 585"/>
                <a:gd name="T6" fmla="*/ 401 w 518"/>
                <a:gd name="T7" fmla="*/ 486 h 585"/>
                <a:gd name="T8" fmla="*/ 379 w 518"/>
                <a:gd name="T9" fmla="*/ 521 h 585"/>
                <a:gd name="T10" fmla="*/ 344 w 518"/>
                <a:gd name="T11" fmla="*/ 544 h 585"/>
                <a:gd name="T12" fmla="*/ 324 w 518"/>
                <a:gd name="T13" fmla="*/ 550 h 585"/>
                <a:gd name="T14" fmla="*/ 285 w 518"/>
                <a:gd name="T15" fmla="*/ 548 h 585"/>
                <a:gd name="T16" fmla="*/ 240 w 518"/>
                <a:gd name="T17" fmla="*/ 532 h 585"/>
                <a:gd name="T18" fmla="*/ 199 w 518"/>
                <a:gd name="T19" fmla="*/ 511 h 585"/>
                <a:gd name="T20" fmla="*/ 161 w 518"/>
                <a:gd name="T21" fmla="*/ 485 h 585"/>
                <a:gd name="T22" fmla="*/ 128 w 518"/>
                <a:gd name="T23" fmla="*/ 453 h 585"/>
                <a:gd name="T24" fmla="*/ 108 w 518"/>
                <a:gd name="T25" fmla="*/ 428 h 585"/>
                <a:gd name="T26" fmla="*/ 83 w 518"/>
                <a:gd name="T27" fmla="*/ 386 h 585"/>
                <a:gd name="T28" fmla="*/ 47 w 518"/>
                <a:gd name="T29" fmla="*/ 294 h 585"/>
                <a:gd name="T30" fmla="*/ 33 w 518"/>
                <a:gd name="T31" fmla="*/ 197 h 585"/>
                <a:gd name="T32" fmla="*/ 33 w 518"/>
                <a:gd name="T33" fmla="*/ 163 h 585"/>
                <a:gd name="T34" fmla="*/ 44 w 518"/>
                <a:gd name="T35" fmla="*/ 115 h 585"/>
                <a:gd name="T36" fmla="*/ 66 w 518"/>
                <a:gd name="T37" fmla="*/ 82 h 585"/>
                <a:gd name="T38" fmla="*/ 85 w 518"/>
                <a:gd name="T39" fmla="*/ 66 h 585"/>
                <a:gd name="T40" fmla="*/ 131 w 518"/>
                <a:gd name="T41" fmla="*/ 50 h 585"/>
                <a:gd name="T42" fmla="*/ 195 w 518"/>
                <a:gd name="T43" fmla="*/ 39 h 585"/>
                <a:gd name="T44" fmla="*/ 272 w 518"/>
                <a:gd name="T45" fmla="*/ 33 h 585"/>
                <a:gd name="T46" fmla="*/ 387 w 518"/>
                <a:gd name="T47" fmla="*/ 36 h 585"/>
                <a:gd name="T48" fmla="*/ 503 w 518"/>
                <a:gd name="T49" fmla="*/ 48 h 585"/>
                <a:gd name="T50" fmla="*/ 512 w 518"/>
                <a:gd name="T51" fmla="*/ 46 h 585"/>
                <a:gd name="T52" fmla="*/ 518 w 518"/>
                <a:gd name="T53" fmla="*/ 34 h 585"/>
                <a:gd name="T54" fmla="*/ 509 w 518"/>
                <a:gd name="T55" fmla="*/ 18 h 585"/>
                <a:gd name="T56" fmla="*/ 503 w 518"/>
                <a:gd name="T57" fmla="*/ 15 h 585"/>
                <a:gd name="T58" fmla="*/ 335 w 518"/>
                <a:gd name="T59" fmla="*/ 1 h 585"/>
                <a:gd name="T60" fmla="*/ 208 w 518"/>
                <a:gd name="T61" fmla="*/ 3 h 585"/>
                <a:gd name="T62" fmla="*/ 131 w 518"/>
                <a:gd name="T63" fmla="*/ 15 h 585"/>
                <a:gd name="T64" fmla="*/ 80 w 518"/>
                <a:gd name="T65" fmla="*/ 32 h 585"/>
                <a:gd name="T66" fmla="*/ 45 w 518"/>
                <a:gd name="T67" fmla="*/ 57 h 585"/>
                <a:gd name="T68" fmla="*/ 27 w 518"/>
                <a:gd name="T69" fmla="*/ 77 h 585"/>
                <a:gd name="T70" fmla="*/ 7 w 518"/>
                <a:gd name="T71" fmla="*/ 123 h 585"/>
                <a:gd name="T72" fmla="*/ 0 w 518"/>
                <a:gd name="T73" fmla="*/ 175 h 585"/>
                <a:gd name="T74" fmla="*/ 2 w 518"/>
                <a:gd name="T75" fmla="*/ 230 h 585"/>
                <a:gd name="T76" fmla="*/ 16 w 518"/>
                <a:gd name="T77" fmla="*/ 306 h 585"/>
                <a:gd name="T78" fmla="*/ 35 w 518"/>
                <a:gd name="T79" fmla="*/ 362 h 585"/>
                <a:gd name="T80" fmla="*/ 60 w 518"/>
                <a:gd name="T81" fmla="*/ 414 h 585"/>
                <a:gd name="T82" fmla="*/ 92 w 518"/>
                <a:gd name="T83" fmla="*/ 461 h 585"/>
                <a:gd name="T84" fmla="*/ 116 w 518"/>
                <a:gd name="T85" fmla="*/ 490 h 585"/>
                <a:gd name="T86" fmla="*/ 157 w 518"/>
                <a:gd name="T87" fmla="*/ 524 h 585"/>
                <a:gd name="T88" fmla="*/ 205 w 518"/>
                <a:gd name="T89" fmla="*/ 551 h 585"/>
                <a:gd name="T90" fmla="*/ 252 w 518"/>
                <a:gd name="T91" fmla="*/ 572 h 585"/>
                <a:gd name="T92" fmla="*/ 301 w 518"/>
                <a:gd name="T93" fmla="*/ 583 h 585"/>
                <a:gd name="T94" fmla="*/ 349 w 518"/>
                <a:gd name="T95" fmla="*/ 579 h 585"/>
                <a:gd name="T96" fmla="*/ 383 w 518"/>
                <a:gd name="T97" fmla="*/ 561 h 585"/>
                <a:gd name="T98" fmla="*/ 419 w 518"/>
                <a:gd name="T99" fmla="*/ 523 h 585"/>
                <a:gd name="T100" fmla="*/ 438 w 518"/>
                <a:gd name="T101" fmla="*/ 475 h 585"/>
                <a:gd name="T102" fmla="*/ 439 w 518"/>
                <a:gd name="T103" fmla="*/ 422 h 585"/>
                <a:gd name="T104" fmla="*/ 425 w 518"/>
                <a:gd name="T105" fmla="*/ 371 h 585"/>
                <a:gd name="T106" fmla="*/ 406 w 518"/>
                <a:gd name="T107" fmla="*/ 339 h 585"/>
                <a:gd name="T108" fmla="*/ 395 w 518"/>
                <a:gd name="T109" fmla="*/ 332 h 585"/>
                <a:gd name="T110" fmla="*/ 377 w 518"/>
                <a:gd name="T111" fmla="*/ 338 h 585"/>
                <a:gd name="T112" fmla="*/ 375 w 518"/>
                <a:gd name="T113" fmla="*/ 350 h 585"/>
                <a:gd name="T114" fmla="*/ 377 w 518"/>
                <a:gd name="T115" fmla="*/ 356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8" h="585">
                  <a:moveTo>
                    <a:pt x="377" y="356"/>
                  </a:moveTo>
                  <a:lnTo>
                    <a:pt x="377" y="356"/>
                  </a:lnTo>
                  <a:lnTo>
                    <a:pt x="386" y="369"/>
                  </a:lnTo>
                  <a:lnTo>
                    <a:pt x="394" y="383"/>
                  </a:lnTo>
                  <a:lnTo>
                    <a:pt x="400" y="397"/>
                  </a:lnTo>
                  <a:lnTo>
                    <a:pt x="405" y="411"/>
                  </a:lnTo>
                  <a:lnTo>
                    <a:pt x="407" y="427"/>
                  </a:lnTo>
                  <a:lnTo>
                    <a:pt x="409" y="441"/>
                  </a:lnTo>
                  <a:lnTo>
                    <a:pt x="408" y="456"/>
                  </a:lnTo>
                  <a:lnTo>
                    <a:pt x="406" y="473"/>
                  </a:lnTo>
                  <a:lnTo>
                    <a:pt x="406" y="473"/>
                  </a:lnTo>
                  <a:lnTo>
                    <a:pt x="401" y="486"/>
                  </a:lnTo>
                  <a:lnTo>
                    <a:pt x="395" y="498"/>
                  </a:lnTo>
                  <a:lnTo>
                    <a:pt x="388" y="510"/>
                  </a:lnTo>
                  <a:lnTo>
                    <a:pt x="379" y="521"/>
                  </a:lnTo>
                  <a:lnTo>
                    <a:pt x="369" y="530"/>
                  </a:lnTo>
                  <a:lnTo>
                    <a:pt x="357" y="538"/>
                  </a:lnTo>
                  <a:lnTo>
                    <a:pt x="344" y="544"/>
                  </a:lnTo>
                  <a:lnTo>
                    <a:pt x="331" y="549"/>
                  </a:lnTo>
                  <a:lnTo>
                    <a:pt x="331" y="549"/>
                  </a:lnTo>
                  <a:lnTo>
                    <a:pt x="324" y="550"/>
                  </a:lnTo>
                  <a:lnTo>
                    <a:pt x="316" y="551"/>
                  </a:lnTo>
                  <a:lnTo>
                    <a:pt x="301" y="550"/>
                  </a:lnTo>
                  <a:lnTo>
                    <a:pt x="285" y="548"/>
                  </a:lnTo>
                  <a:lnTo>
                    <a:pt x="270" y="544"/>
                  </a:lnTo>
                  <a:lnTo>
                    <a:pt x="254" y="538"/>
                  </a:lnTo>
                  <a:lnTo>
                    <a:pt x="240" y="532"/>
                  </a:lnTo>
                  <a:lnTo>
                    <a:pt x="213" y="518"/>
                  </a:lnTo>
                  <a:lnTo>
                    <a:pt x="213" y="518"/>
                  </a:lnTo>
                  <a:lnTo>
                    <a:pt x="199" y="511"/>
                  </a:lnTo>
                  <a:lnTo>
                    <a:pt x="186" y="503"/>
                  </a:lnTo>
                  <a:lnTo>
                    <a:pt x="173" y="494"/>
                  </a:lnTo>
                  <a:lnTo>
                    <a:pt x="161" y="485"/>
                  </a:lnTo>
                  <a:lnTo>
                    <a:pt x="149" y="474"/>
                  </a:lnTo>
                  <a:lnTo>
                    <a:pt x="138" y="464"/>
                  </a:lnTo>
                  <a:lnTo>
                    <a:pt x="128" y="453"/>
                  </a:lnTo>
                  <a:lnTo>
                    <a:pt x="117" y="441"/>
                  </a:lnTo>
                  <a:lnTo>
                    <a:pt x="117" y="441"/>
                  </a:lnTo>
                  <a:lnTo>
                    <a:pt x="108" y="428"/>
                  </a:lnTo>
                  <a:lnTo>
                    <a:pt x="98" y="414"/>
                  </a:lnTo>
                  <a:lnTo>
                    <a:pt x="90" y="401"/>
                  </a:lnTo>
                  <a:lnTo>
                    <a:pt x="83" y="386"/>
                  </a:lnTo>
                  <a:lnTo>
                    <a:pt x="68" y="356"/>
                  </a:lnTo>
                  <a:lnTo>
                    <a:pt x="57" y="325"/>
                  </a:lnTo>
                  <a:lnTo>
                    <a:pt x="47" y="294"/>
                  </a:lnTo>
                  <a:lnTo>
                    <a:pt x="40" y="261"/>
                  </a:lnTo>
                  <a:lnTo>
                    <a:pt x="35" y="229"/>
                  </a:lnTo>
                  <a:lnTo>
                    <a:pt x="33" y="197"/>
                  </a:lnTo>
                  <a:lnTo>
                    <a:pt x="33" y="197"/>
                  </a:lnTo>
                  <a:lnTo>
                    <a:pt x="33" y="180"/>
                  </a:lnTo>
                  <a:lnTo>
                    <a:pt x="33" y="163"/>
                  </a:lnTo>
                  <a:lnTo>
                    <a:pt x="35" y="147"/>
                  </a:lnTo>
                  <a:lnTo>
                    <a:pt x="39" y="130"/>
                  </a:lnTo>
                  <a:lnTo>
                    <a:pt x="44" y="115"/>
                  </a:lnTo>
                  <a:lnTo>
                    <a:pt x="51" y="101"/>
                  </a:lnTo>
                  <a:lnTo>
                    <a:pt x="60" y="88"/>
                  </a:lnTo>
                  <a:lnTo>
                    <a:pt x="66" y="82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5" y="66"/>
                  </a:lnTo>
                  <a:lnTo>
                    <a:pt x="99" y="59"/>
                  </a:lnTo>
                  <a:lnTo>
                    <a:pt x="115" y="53"/>
                  </a:lnTo>
                  <a:lnTo>
                    <a:pt x="131" y="50"/>
                  </a:lnTo>
                  <a:lnTo>
                    <a:pt x="148" y="46"/>
                  </a:lnTo>
                  <a:lnTo>
                    <a:pt x="163" y="42"/>
                  </a:lnTo>
                  <a:lnTo>
                    <a:pt x="195" y="39"/>
                  </a:lnTo>
                  <a:lnTo>
                    <a:pt x="195" y="39"/>
                  </a:lnTo>
                  <a:lnTo>
                    <a:pt x="233" y="34"/>
                  </a:lnTo>
                  <a:lnTo>
                    <a:pt x="272" y="33"/>
                  </a:lnTo>
                  <a:lnTo>
                    <a:pt x="310" y="33"/>
                  </a:lnTo>
                  <a:lnTo>
                    <a:pt x="349" y="34"/>
                  </a:lnTo>
                  <a:lnTo>
                    <a:pt x="387" y="36"/>
                  </a:lnTo>
                  <a:lnTo>
                    <a:pt x="426" y="40"/>
                  </a:lnTo>
                  <a:lnTo>
                    <a:pt x="503" y="48"/>
                  </a:lnTo>
                  <a:lnTo>
                    <a:pt x="503" y="48"/>
                  </a:lnTo>
                  <a:lnTo>
                    <a:pt x="507" y="48"/>
                  </a:lnTo>
                  <a:lnTo>
                    <a:pt x="509" y="48"/>
                  </a:lnTo>
                  <a:lnTo>
                    <a:pt x="512" y="46"/>
                  </a:lnTo>
                  <a:lnTo>
                    <a:pt x="515" y="45"/>
                  </a:lnTo>
                  <a:lnTo>
                    <a:pt x="517" y="40"/>
                  </a:lnTo>
                  <a:lnTo>
                    <a:pt x="518" y="34"/>
                  </a:lnTo>
                  <a:lnTo>
                    <a:pt x="517" y="27"/>
                  </a:lnTo>
                  <a:lnTo>
                    <a:pt x="515" y="22"/>
                  </a:lnTo>
                  <a:lnTo>
                    <a:pt x="509" y="18"/>
                  </a:lnTo>
                  <a:lnTo>
                    <a:pt x="507" y="16"/>
                  </a:lnTo>
                  <a:lnTo>
                    <a:pt x="503" y="15"/>
                  </a:lnTo>
                  <a:lnTo>
                    <a:pt x="503" y="15"/>
                  </a:lnTo>
                  <a:lnTo>
                    <a:pt x="419" y="7"/>
                  </a:lnTo>
                  <a:lnTo>
                    <a:pt x="376" y="3"/>
                  </a:lnTo>
                  <a:lnTo>
                    <a:pt x="335" y="1"/>
                  </a:lnTo>
                  <a:lnTo>
                    <a:pt x="292" y="0"/>
                  </a:lnTo>
                  <a:lnTo>
                    <a:pt x="251" y="1"/>
                  </a:lnTo>
                  <a:lnTo>
                    <a:pt x="208" y="3"/>
                  </a:lnTo>
                  <a:lnTo>
                    <a:pt x="167" y="9"/>
                  </a:lnTo>
                  <a:lnTo>
                    <a:pt x="167" y="9"/>
                  </a:lnTo>
                  <a:lnTo>
                    <a:pt x="131" y="15"/>
                  </a:lnTo>
                  <a:lnTo>
                    <a:pt x="115" y="20"/>
                  </a:lnTo>
                  <a:lnTo>
                    <a:pt x="97" y="26"/>
                  </a:lnTo>
                  <a:lnTo>
                    <a:pt x="80" y="32"/>
                  </a:lnTo>
                  <a:lnTo>
                    <a:pt x="65" y="40"/>
                  </a:lnTo>
                  <a:lnTo>
                    <a:pt x="51" y="51"/>
                  </a:lnTo>
                  <a:lnTo>
                    <a:pt x="45" y="57"/>
                  </a:lnTo>
                  <a:lnTo>
                    <a:pt x="38" y="63"/>
                  </a:lnTo>
                  <a:lnTo>
                    <a:pt x="38" y="63"/>
                  </a:lnTo>
                  <a:lnTo>
                    <a:pt x="27" y="77"/>
                  </a:lnTo>
                  <a:lnTo>
                    <a:pt x="19" y="91"/>
                  </a:lnTo>
                  <a:lnTo>
                    <a:pt x="12" y="106"/>
                  </a:lnTo>
                  <a:lnTo>
                    <a:pt x="7" y="123"/>
                  </a:lnTo>
                  <a:lnTo>
                    <a:pt x="2" y="140"/>
                  </a:lnTo>
                  <a:lnTo>
                    <a:pt x="0" y="158"/>
                  </a:lnTo>
                  <a:lnTo>
                    <a:pt x="0" y="175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2" y="230"/>
                  </a:lnTo>
                  <a:lnTo>
                    <a:pt x="8" y="268"/>
                  </a:lnTo>
                  <a:lnTo>
                    <a:pt x="12" y="287"/>
                  </a:lnTo>
                  <a:lnTo>
                    <a:pt x="16" y="306"/>
                  </a:lnTo>
                  <a:lnTo>
                    <a:pt x="22" y="325"/>
                  </a:lnTo>
                  <a:lnTo>
                    <a:pt x="28" y="343"/>
                  </a:lnTo>
                  <a:lnTo>
                    <a:pt x="35" y="362"/>
                  </a:lnTo>
                  <a:lnTo>
                    <a:pt x="42" y="379"/>
                  </a:lnTo>
                  <a:lnTo>
                    <a:pt x="51" y="396"/>
                  </a:lnTo>
                  <a:lnTo>
                    <a:pt x="60" y="414"/>
                  </a:lnTo>
                  <a:lnTo>
                    <a:pt x="70" y="430"/>
                  </a:lnTo>
                  <a:lnTo>
                    <a:pt x="80" y="446"/>
                  </a:lnTo>
                  <a:lnTo>
                    <a:pt x="92" y="461"/>
                  </a:lnTo>
                  <a:lnTo>
                    <a:pt x="104" y="475"/>
                  </a:lnTo>
                  <a:lnTo>
                    <a:pt x="104" y="475"/>
                  </a:lnTo>
                  <a:lnTo>
                    <a:pt x="116" y="490"/>
                  </a:lnTo>
                  <a:lnTo>
                    <a:pt x="130" y="502"/>
                  </a:lnTo>
                  <a:lnTo>
                    <a:pt x="143" y="513"/>
                  </a:lnTo>
                  <a:lnTo>
                    <a:pt x="157" y="524"/>
                  </a:lnTo>
                  <a:lnTo>
                    <a:pt x="173" y="534"/>
                  </a:lnTo>
                  <a:lnTo>
                    <a:pt x="188" y="543"/>
                  </a:lnTo>
                  <a:lnTo>
                    <a:pt x="205" y="551"/>
                  </a:lnTo>
                  <a:lnTo>
                    <a:pt x="221" y="560"/>
                  </a:lnTo>
                  <a:lnTo>
                    <a:pt x="221" y="560"/>
                  </a:lnTo>
                  <a:lnTo>
                    <a:pt x="252" y="572"/>
                  </a:lnTo>
                  <a:lnTo>
                    <a:pt x="269" y="577"/>
                  </a:lnTo>
                  <a:lnTo>
                    <a:pt x="284" y="581"/>
                  </a:lnTo>
                  <a:lnTo>
                    <a:pt x="301" y="583"/>
                  </a:lnTo>
                  <a:lnTo>
                    <a:pt x="317" y="585"/>
                  </a:lnTo>
                  <a:lnTo>
                    <a:pt x="332" y="582"/>
                  </a:lnTo>
                  <a:lnTo>
                    <a:pt x="349" y="579"/>
                  </a:lnTo>
                  <a:lnTo>
                    <a:pt x="349" y="579"/>
                  </a:lnTo>
                  <a:lnTo>
                    <a:pt x="368" y="570"/>
                  </a:lnTo>
                  <a:lnTo>
                    <a:pt x="383" y="561"/>
                  </a:lnTo>
                  <a:lnTo>
                    <a:pt x="398" y="550"/>
                  </a:lnTo>
                  <a:lnTo>
                    <a:pt x="409" y="537"/>
                  </a:lnTo>
                  <a:lnTo>
                    <a:pt x="419" y="523"/>
                  </a:lnTo>
                  <a:lnTo>
                    <a:pt x="427" y="509"/>
                  </a:lnTo>
                  <a:lnTo>
                    <a:pt x="433" y="492"/>
                  </a:lnTo>
                  <a:lnTo>
                    <a:pt x="438" y="475"/>
                  </a:lnTo>
                  <a:lnTo>
                    <a:pt x="440" y="458"/>
                  </a:lnTo>
                  <a:lnTo>
                    <a:pt x="440" y="440"/>
                  </a:lnTo>
                  <a:lnTo>
                    <a:pt x="439" y="422"/>
                  </a:lnTo>
                  <a:lnTo>
                    <a:pt x="435" y="405"/>
                  </a:lnTo>
                  <a:lnTo>
                    <a:pt x="431" y="388"/>
                  </a:lnTo>
                  <a:lnTo>
                    <a:pt x="425" y="371"/>
                  </a:lnTo>
                  <a:lnTo>
                    <a:pt x="417" y="354"/>
                  </a:lnTo>
                  <a:lnTo>
                    <a:pt x="406" y="339"/>
                  </a:lnTo>
                  <a:lnTo>
                    <a:pt x="406" y="339"/>
                  </a:lnTo>
                  <a:lnTo>
                    <a:pt x="404" y="337"/>
                  </a:lnTo>
                  <a:lnTo>
                    <a:pt x="401" y="334"/>
                  </a:lnTo>
                  <a:lnTo>
                    <a:pt x="395" y="332"/>
                  </a:lnTo>
                  <a:lnTo>
                    <a:pt x="388" y="332"/>
                  </a:lnTo>
                  <a:lnTo>
                    <a:pt x="382" y="334"/>
                  </a:lnTo>
                  <a:lnTo>
                    <a:pt x="377" y="338"/>
                  </a:lnTo>
                  <a:lnTo>
                    <a:pt x="375" y="344"/>
                  </a:lnTo>
                  <a:lnTo>
                    <a:pt x="375" y="346"/>
                  </a:lnTo>
                  <a:lnTo>
                    <a:pt x="375" y="350"/>
                  </a:lnTo>
                  <a:lnTo>
                    <a:pt x="376" y="352"/>
                  </a:lnTo>
                  <a:lnTo>
                    <a:pt x="377" y="356"/>
                  </a:lnTo>
                  <a:lnTo>
                    <a:pt x="377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2" name="Freeform 26">
              <a:extLst>
                <a:ext uri="{FF2B5EF4-FFF2-40B4-BE49-F238E27FC236}">
                  <a16:creationId xmlns:a16="http://schemas.microsoft.com/office/drawing/2014/main" id="{810E5E79-B08A-937F-0A31-29F643E9D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" y="1944"/>
              <a:ext cx="161" cy="352"/>
            </a:xfrm>
            <a:custGeom>
              <a:avLst/>
              <a:gdLst>
                <a:gd name="T0" fmla="*/ 3 w 320"/>
                <a:gd name="T1" fmla="*/ 15 h 703"/>
                <a:gd name="T2" fmla="*/ 0 w 320"/>
                <a:gd name="T3" fmla="*/ 117 h 703"/>
                <a:gd name="T4" fmla="*/ 1 w 320"/>
                <a:gd name="T5" fmla="*/ 194 h 703"/>
                <a:gd name="T6" fmla="*/ 4 w 320"/>
                <a:gd name="T7" fmla="*/ 245 h 703"/>
                <a:gd name="T8" fmla="*/ 11 w 320"/>
                <a:gd name="T9" fmla="*/ 295 h 703"/>
                <a:gd name="T10" fmla="*/ 23 w 320"/>
                <a:gd name="T11" fmla="*/ 345 h 703"/>
                <a:gd name="T12" fmla="*/ 40 w 320"/>
                <a:gd name="T13" fmla="*/ 392 h 703"/>
                <a:gd name="T14" fmla="*/ 50 w 320"/>
                <a:gd name="T15" fmla="*/ 416 h 703"/>
                <a:gd name="T16" fmla="*/ 72 w 320"/>
                <a:gd name="T17" fmla="*/ 454 h 703"/>
                <a:gd name="T18" fmla="*/ 95 w 320"/>
                <a:gd name="T19" fmla="*/ 491 h 703"/>
                <a:gd name="T20" fmla="*/ 124 w 320"/>
                <a:gd name="T21" fmla="*/ 524 h 703"/>
                <a:gd name="T22" fmla="*/ 155 w 320"/>
                <a:gd name="T23" fmla="*/ 555 h 703"/>
                <a:gd name="T24" fmla="*/ 174 w 320"/>
                <a:gd name="T25" fmla="*/ 569 h 703"/>
                <a:gd name="T26" fmla="*/ 230 w 320"/>
                <a:gd name="T27" fmla="*/ 610 h 703"/>
                <a:gd name="T28" fmla="*/ 240 w 320"/>
                <a:gd name="T29" fmla="*/ 618 h 703"/>
                <a:gd name="T30" fmla="*/ 258 w 320"/>
                <a:gd name="T31" fmla="*/ 636 h 703"/>
                <a:gd name="T32" fmla="*/ 272 w 320"/>
                <a:gd name="T33" fmla="*/ 657 h 703"/>
                <a:gd name="T34" fmla="*/ 288 w 320"/>
                <a:gd name="T35" fmla="*/ 693 h 703"/>
                <a:gd name="T36" fmla="*/ 290 w 320"/>
                <a:gd name="T37" fmla="*/ 696 h 703"/>
                <a:gd name="T38" fmla="*/ 297 w 320"/>
                <a:gd name="T39" fmla="*/ 702 h 703"/>
                <a:gd name="T40" fmla="*/ 310 w 320"/>
                <a:gd name="T41" fmla="*/ 703 h 703"/>
                <a:gd name="T42" fmla="*/ 319 w 320"/>
                <a:gd name="T43" fmla="*/ 696 h 703"/>
                <a:gd name="T44" fmla="*/ 320 w 320"/>
                <a:gd name="T45" fmla="*/ 690 h 703"/>
                <a:gd name="T46" fmla="*/ 320 w 320"/>
                <a:gd name="T47" fmla="*/ 683 h 703"/>
                <a:gd name="T48" fmla="*/ 312 w 320"/>
                <a:gd name="T49" fmla="*/ 665 h 703"/>
                <a:gd name="T50" fmla="*/ 294 w 320"/>
                <a:gd name="T51" fmla="*/ 630 h 703"/>
                <a:gd name="T52" fmla="*/ 283 w 320"/>
                <a:gd name="T53" fmla="*/ 614 h 703"/>
                <a:gd name="T54" fmla="*/ 267 w 320"/>
                <a:gd name="T55" fmla="*/ 596 h 703"/>
                <a:gd name="T56" fmla="*/ 230 w 320"/>
                <a:gd name="T57" fmla="*/ 570 h 703"/>
                <a:gd name="T58" fmla="*/ 211 w 320"/>
                <a:gd name="T59" fmla="*/ 557 h 703"/>
                <a:gd name="T60" fmla="*/ 176 w 320"/>
                <a:gd name="T61" fmla="*/ 529 h 703"/>
                <a:gd name="T62" fmla="*/ 143 w 320"/>
                <a:gd name="T63" fmla="*/ 496 h 703"/>
                <a:gd name="T64" fmla="*/ 113 w 320"/>
                <a:gd name="T65" fmla="*/ 459 h 703"/>
                <a:gd name="T66" fmla="*/ 90 w 320"/>
                <a:gd name="T67" fmla="*/ 420 h 703"/>
                <a:gd name="T68" fmla="*/ 78 w 320"/>
                <a:gd name="T69" fmla="*/ 396 h 703"/>
                <a:gd name="T70" fmla="*/ 59 w 320"/>
                <a:gd name="T71" fmla="*/ 349 h 703"/>
                <a:gd name="T72" fmla="*/ 46 w 320"/>
                <a:gd name="T73" fmla="*/ 299 h 703"/>
                <a:gd name="T74" fmla="*/ 37 w 320"/>
                <a:gd name="T75" fmla="*/ 248 h 703"/>
                <a:gd name="T76" fmla="*/ 33 w 320"/>
                <a:gd name="T77" fmla="*/ 197 h 703"/>
                <a:gd name="T78" fmla="*/ 32 w 320"/>
                <a:gd name="T79" fmla="*/ 118 h 703"/>
                <a:gd name="T80" fmla="*/ 36 w 320"/>
                <a:gd name="T81" fmla="*/ 15 h 703"/>
                <a:gd name="T82" fmla="*/ 36 w 320"/>
                <a:gd name="T83" fmla="*/ 12 h 703"/>
                <a:gd name="T84" fmla="*/ 34 w 320"/>
                <a:gd name="T85" fmla="*/ 6 h 703"/>
                <a:gd name="T86" fmla="*/ 27 w 320"/>
                <a:gd name="T87" fmla="*/ 1 h 703"/>
                <a:gd name="T88" fmla="*/ 14 w 320"/>
                <a:gd name="T89" fmla="*/ 1 h 703"/>
                <a:gd name="T90" fmla="*/ 4 w 320"/>
                <a:gd name="T91" fmla="*/ 9 h 703"/>
                <a:gd name="T92" fmla="*/ 3 w 320"/>
                <a:gd name="T93" fmla="*/ 15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20" h="703">
                  <a:moveTo>
                    <a:pt x="3" y="15"/>
                  </a:moveTo>
                  <a:lnTo>
                    <a:pt x="3" y="15"/>
                  </a:lnTo>
                  <a:lnTo>
                    <a:pt x="1" y="66"/>
                  </a:lnTo>
                  <a:lnTo>
                    <a:pt x="0" y="117"/>
                  </a:lnTo>
                  <a:lnTo>
                    <a:pt x="0" y="168"/>
                  </a:lnTo>
                  <a:lnTo>
                    <a:pt x="1" y="194"/>
                  </a:lnTo>
                  <a:lnTo>
                    <a:pt x="2" y="219"/>
                  </a:lnTo>
                  <a:lnTo>
                    <a:pt x="4" y="245"/>
                  </a:lnTo>
                  <a:lnTo>
                    <a:pt x="8" y="270"/>
                  </a:lnTo>
                  <a:lnTo>
                    <a:pt x="11" y="295"/>
                  </a:lnTo>
                  <a:lnTo>
                    <a:pt x="17" y="320"/>
                  </a:lnTo>
                  <a:lnTo>
                    <a:pt x="23" y="345"/>
                  </a:lnTo>
                  <a:lnTo>
                    <a:pt x="32" y="369"/>
                  </a:lnTo>
                  <a:lnTo>
                    <a:pt x="40" y="392"/>
                  </a:lnTo>
                  <a:lnTo>
                    <a:pt x="50" y="416"/>
                  </a:lnTo>
                  <a:lnTo>
                    <a:pt x="50" y="416"/>
                  </a:lnTo>
                  <a:lnTo>
                    <a:pt x="60" y="436"/>
                  </a:lnTo>
                  <a:lnTo>
                    <a:pt x="72" y="454"/>
                  </a:lnTo>
                  <a:lnTo>
                    <a:pt x="84" y="473"/>
                  </a:lnTo>
                  <a:lnTo>
                    <a:pt x="95" y="491"/>
                  </a:lnTo>
                  <a:lnTo>
                    <a:pt x="110" y="508"/>
                  </a:lnTo>
                  <a:lnTo>
                    <a:pt x="124" y="524"/>
                  </a:lnTo>
                  <a:lnTo>
                    <a:pt x="139" y="540"/>
                  </a:lnTo>
                  <a:lnTo>
                    <a:pt x="155" y="555"/>
                  </a:lnTo>
                  <a:lnTo>
                    <a:pt x="155" y="555"/>
                  </a:lnTo>
                  <a:lnTo>
                    <a:pt x="174" y="569"/>
                  </a:lnTo>
                  <a:lnTo>
                    <a:pt x="191" y="582"/>
                  </a:lnTo>
                  <a:lnTo>
                    <a:pt x="230" y="610"/>
                  </a:lnTo>
                  <a:lnTo>
                    <a:pt x="230" y="610"/>
                  </a:lnTo>
                  <a:lnTo>
                    <a:pt x="240" y="618"/>
                  </a:lnTo>
                  <a:lnTo>
                    <a:pt x="249" y="626"/>
                  </a:lnTo>
                  <a:lnTo>
                    <a:pt x="258" y="636"/>
                  </a:lnTo>
                  <a:lnTo>
                    <a:pt x="265" y="646"/>
                  </a:lnTo>
                  <a:lnTo>
                    <a:pt x="272" y="657"/>
                  </a:lnTo>
                  <a:lnTo>
                    <a:pt x="278" y="669"/>
                  </a:lnTo>
                  <a:lnTo>
                    <a:pt x="288" y="693"/>
                  </a:lnTo>
                  <a:lnTo>
                    <a:pt x="288" y="693"/>
                  </a:lnTo>
                  <a:lnTo>
                    <a:pt x="290" y="696"/>
                  </a:lnTo>
                  <a:lnTo>
                    <a:pt x="292" y="699"/>
                  </a:lnTo>
                  <a:lnTo>
                    <a:pt x="297" y="702"/>
                  </a:lnTo>
                  <a:lnTo>
                    <a:pt x="304" y="703"/>
                  </a:lnTo>
                  <a:lnTo>
                    <a:pt x="310" y="703"/>
                  </a:lnTo>
                  <a:lnTo>
                    <a:pt x="316" y="700"/>
                  </a:lnTo>
                  <a:lnTo>
                    <a:pt x="319" y="696"/>
                  </a:lnTo>
                  <a:lnTo>
                    <a:pt x="320" y="694"/>
                  </a:lnTo>
                  <a:lnTo>
                    <a:pt x="320" y="690"/>
                  </a:lnTo>
                  <a:lnTo>
                    <a:pt x="320" y="687"/>
                  </a:lnTo>
                  <a:lnTo>
                    <a:pt x="320" y="683"/>
                  </a:lnTo>
                  <a:lnTo>
                    <a:pt x="320" y="683"/>
                  </a:lnTo>
                  <a:lnTo>
                    <a:pt x="312" y="665"/>
                  </a:lnTo>
                  <a:lnTo>
                    <a:pt x="304" y="648"/>
                  </a:lnTo>
                  <a:lnTo>
                    <a:pt x="294" y="630"/>
                  </a:lnTo>
                  <a:lnTo>
                    <a:pt x="283" y="614"/>
                  </a:lnTo>
                  <a:lnTo>
                    <a:pt x="283" y="614"/>
                  </a:lnTo>
                  <a:lnTo>
                    <a:pt x="275" y="605"/>
                  </a:lnTo>
                  <a:lnTo>
                    <a:pt x="267" y="596"/>
                  </a:lnTo>
                  <a:lnTo>
                    <a:pt x="249" y="582"/>
                  </a:lnTo>
                  <a:lnTo>
                    <a:pt x="230" y="570"/>
                  </a:lnTo>
                  <a:lnTo>
                    <a:pt x="211" y="557"/>
                  </a:lnTo>
                  <a:lnTo>
                    <a:pt x="211" y="557"/>
                  </a:lnTo>
                  <a:lnTo>
                    <a:pt x="194" y="543"/>
                  </a:lnTo>
                  <a:lnTo>
                    <a:pt x="176" y="529"/>
                  </a:lnTo>
                  <a:lnTo>
                    <a:pt x="158" y="512"/>
                  </a:lnTo>
                  <a:lnTo>
                    <a:pt x="143" y="496"/>
                  </a:lnTo>
                  <a:lnTo>
                    <a:pt x="127" y="478"/>
                  </a:lnTo>
                  <a:lnTo>
                    <a:pt x="113" y="459"/>
                  </a:lnTo>
                  <a:lnTo>
                    <a:pt x="101" y="440"/>
                  </a:lnTo>
                  <a:lnTo>
                    <a:pt x="90" y="420"/>
                  </a:lnTo>
                  <a:lnTo>
                    <a:pt x="90" y="420"/>
                  </a:lnTo>
                  <a:lnTo>
                    <a:pt x="78" y="396"/>
                  </a:lnTo>
                  <a:lnTo>
                    <a:pt x="67" y="372"/>
                  </a:lnTo>
                  <a:lnTo>
                    <a:pt x="59" y="349"/>
                  </a:lnTo>
                  <a:lnTo>
                    <a:pt x="52" y="324"/>
                  </a:lnTo>
                  <a:lnTo>
                    <a:pt x="46" y="299"/>
                  </a:lnTo>
                  <a:lnTo>
                    <a:pt x="41" y="274"/>
                  </a:lnTo>
                  <a:lnTo>
                    <a:pt x="37" y="248"/>
                  </a:lnTo>
                  <a:lnTo>
                    <a:pt x="35" y="223"/>
                  </a:lnTo>
                  <a:lnTo>
                    <a:pt x="33" y="197"/>
                  </a:lnTo>
                  <a:lnTo>
                    <a:pt x="33" y="171"/>
                  </a:lnTo>
                  <a:lnTo>
                    <a:pt x="32" y="118"/>
                  </a:lnTo>
                  <a:lnTo>
                    <a:pt x="34" y="67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12"/>
                  </a:lnTo>
                  <a:lnTo>
                    <a:pt x="35" y="9"/>
                  </a:lnTo>
                  <a:lnTo>
                    <a:pt x="34" y="6"/>
                  </a:lnTo>
                  <a:lnTo>
                    <a:pt x="32" y="3"/>
                  </a:lnTo>
                  <a:lnTo>
                    <a:pt x="27" y="1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9" y="3"/>
                  </a:lnTo>
                  <a:lnTo>
                    <a:pt x="4" y="9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3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3" name="Freeform 27">
              <a:extLst>
                <a:ext uri="{FF2B5EF4-FFF2-40B4-BE49-F238E27FC236}">
                  <a16:creationId xmlns:a16="http://schemas.microsoft.com/office/drawing/2014/main" id="{6DA1C523-C7A5-8FA5-8C5A-453064005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2" y="1565"/>
              <a:ext cx="306" cy="149"/>
            </a:xfrm>
            <a:custGeom>
              <a:avLst/>
              <a:gdLst>
                <a:gd name="T0" fmla="*/ 44 w 611"/>
                <a:gd name="T1" fmla="*/ 275 h 296"/>
                <a:gd name="T2" fmla="*/ 34 w 611"/>
                <a:gd name="T3" fmla="*/ 222 h 296"/>
                <a:gd name="T4" fmla="*/ 32 w 611"/>
                <a:gd name="T5" fmla="*/ 178 h 296"/>
                <a:gd name="T6" fmla="*/ 35 w 611"/>
                <a:gd name="T7" fmla="*/ 149 h 296"/>
                <a:gd name="T8" fmla="*/ 41 w 611"/>
                <a:gd name="T9" fmla="*/ 121 h 296"/>
                <a:gd name="T10" fmla="*/ 52 w 611"/>
                <a:gd name="T11" fmla="*/ 96 h 296"/>
                <a:gd name="T12" fmla="*/ 68 w 611"/>
                <a:gd name="T13" fmla="*/ 73 h 296"/>
                <a:gd name="T14" fmla="*/ 77 w 611"/>
                <a:gd name="T15" fmla="*/ 65 h 296"/>
                <a:gd name="T16" fmla="*/ 97 w 611"/>
                <a:gd name="T17" fmla="*/ 51 h 296"/>
                <a:gd name="T18" fmla="*/ 120 w 611"/>
                <a:gd name="T19" fmla="*/ 42 h 296"/>
                <a:gd name="T20" fmla="*/ 144 w 611"/>
                <a:gd name="T21" fmla="*/ 36 h 296"/>
                <a:gd name="T22" fmla="*/ 196 w 611"/>
                <a:gd name="T23" fmla="*/ 33 h 296"/>
                <a:gd name="T24" fmla="*/ 245 w 611"/>
                <a:gd name="T25" fmla="*/ 35 h 296"/>
                <a:gd name="T26" fmla="*/ 269 w 611"/>
                <a:gd name="T27" fmla="*/ 38 h 296"/>
                <a:gd name="T28" fmla="*/ 320 w 611"/>
                <a:gd name="T29" fmla="*/ 45 h 296"/>
                <a:gd name="T30" fmla="*/ 420 w 611"/>
                <a:gd name="T31" fmla="*/ 65 h 296"/>
                <a:gd name="T32" fmla="*/ 470 w 611"/>
                <a:gd name="T33" fmla="*/ 77 h 296"/>
                <a:gd name="T34" fmla="*/ 532 w 611"/>
                <a:gd name="T35" fmla="*/ 87 h 296"/>
                <a:gd name="T36" fmla="*/ 596 w 611"/>
                <a:gd name="T37" fmla="*/ 92 h 296"/>
                <a:gd name="T38" fmla="*/ 599 w 611"/>
                <a:gd name="T39" fmla="*/ 92 h 296"/>
                <a:gd name="T40" fmla="*/ 605 w 611"/>
                <a:gd name="T41" fmla="*/ 90 h 296"/>
                <a:gd name="T42" fmla="*/ 610 w 611"/>
                <a:gd name="T43" fmla="*/ 83 h 296"/>
                <a:gd name="T44" fmla="*/ 610 w 611"/>
                <a:gd name="T45" fmla="*/ 71 h 296"/>
                <a:gd name="T46" fmla="*/ 603 w 611"/>
                <a:gd name="T47" fmla="*/ 61 h 296"/>
                <a:gd name="T48" fmla="*/ 596 w 611"/>
                <a:gd name="T49" fmla="*/ 59 h 296"/>
                <a:gd name="T50" fmla="*/ 565 w 611"/>
                <a:gd name="T51" fmla="*/ 57 h 296"/>
                <a:gd name="T52" fmla="*/ 506 w 611"/>
                <a:gd name="T53" fmla="*/ 51 h 296"/>
                <a:gd name="T54" fmla="*/ 476 w 611"/>
                <a:gd name="T55" fmla="*/ 45 h 296"/>
                <a:gd name="T56" fmla="*/ 370 w 611"/>
                <a:gd name="T57" fmla="*/ 20 h 296"/>
                <a:gd name="T58" fmla="*/ 289 w 611"/>
                <a:gd name="T59" fmla="*/ 7 h 296"/>
                <a:gd name="T60" fmla="*/ 262 w 611"/>
                <a:gd name="T61" fmla="*/ 3 h 296"/>
                <a:gd name="T62" fmla="*/ 211 w 611"/>
                <a:gd name="T63" fmla="*/ 0 h 296"/>
                <a:gd name="T64" fmla="*/ 158 w 611"/>
                <a:gd name="T65" fmla="*/ 2 h 296"/>
                <a:gd name="T66" fmla="*/ 119 w 611"/>
                <a:gd name="T67" fmla="*/ 8 h 296"/>
                <a:gd name="T68" fmla="*/ 95 w 611"/>
                <a:gd name="T69" fmla="*/ 16 h 296"/>
                <a:gd name="T70" fmla="*/ 71 w 611"/>
                <a:gd name="T71" fmla="*/ 28 h 296"/>
                <a:gd name="T72" fmla="*/ 61 w 611"/>
                <a:gd name="T73" fmla="*/ 35 h 296"/>
                <a:gd name="T74" fmla="*/ 47 w 611"/>
                <a:gd name="T75" fmla="*/ 48 h 296"/>
                <a:gd name="T76" fmla="*/ 34 w 611"/>
                <a:gd name="T77" fmla="*/ 64 h 296"/>
                <a:gd name="T78" fmla="*/ 16 w 611"/>
                <a:gd name="T79" fmla="*/ 97 h 296"/>
                <a:gd name="T80" fmla="*/ 5 w 611"/>
                <a:gd name="T81" fmla="*/ 135 h 296"/>
                <a:gd name="T82" fmla="*/ 0 w 611"/>
                <a:gd name="T83" fmla="*/ 174 h 296"/>
                <a:gd name="T84" fmla="*/ 0 w 611"/>
                <a:gd name="T85" fmla="*/ 201 h 296"/>
                <a:gd name="T86" fmla="*/ 6 w 611"/>
                <a:gd name="T87" fmla="*/ 257 h 296"/>
                <a:gd name="T88" fmla="*/ 12 w 611"/>
                <a:gd name="T89" fmla="*/ 284 h 296"/>
                <a:gd name="T90" fmla="*/ 15 w 611"/>
                <a:gd name="T91" fmla="*/ 290 h 296"/>
                <a:gd name="T92" fmla="*/ 19 w 611"/>
                <a:gd name="T93" fmla="*/ 294 h 296"/>
                <a:gd name="T94" fmla="*/ 32 w 611"/>
                <a:gd name="T95" fmla="*/ 295 h 296"/>
                <a:gd name="T96" fmla="*/ 42 w 611"/>
                <a:gd name="T97" fmla="*/ 288 h 296"/>
                <a:gd name="T98" fmla="*/ 44 w 611"/>
                <a:gd name="T99" fmla="*/ 282 h 296"/>
                <a:gd name="T100" fmla="*/ 44 w 611"/>
                <a:gd name="T101" fmla="*/ 275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11" h="296">
                  <a:moveTo>
                    <a:pt x="44" y="275"/>
                  </a:moveTo>
                  <a:lnTo>
                    <a:pt x="44" y="275"/>
                  </a:lnTo>
                  <a:lnTo>
                    <a:pt x="38" y="250"/>
                  </a:lnTo>
                  <a:lnTo>
                    <a:pt x="34" y="222"/>
                  </a:lnTo>
                  <a:lnTo>
                    <a:pt x="32" y="192"/>
                  </a:lnTo>
                  <a:lnTo>
                    <a:pt x="32" y="178"/>
                  </a:lnTo>
                  <a:lnTo>
                    <a:pt x="34" y="163"/>
                  </a:lnTo>
                  <a:lnTo>
                    <a:pt x="35" y="149"/>
                  </a:lnTo>
                  <a:lnTo>
                    <a:pt x="37" y="135"/>
                  </a:lnTo>
                  <a:lnTo>
                    <a:pt x="41" y="121"/>
                  </a:lnTo>
                  <a:lnTo>
                    <a:pt x="47" y="108"/>
                  </a:lnTo>
                  <a:lnTo>
                    <a:pt x="52" y="96"/>
                  </a:lnTo>
                  <a:lnTo>
                    <a:pt x="60" y="84"/>
                  </a:lnTo>
                  <a:lnTo>
                    <a:pt x="68" y="73"/>
                  </a:lnTo>
                  <a:lnTo>
                    <a:pt x="77" y="65"/>
                  </a:lnTo>
                  <a:lnTo>
                    <a:pt x="77" y="65"/>
                  </a:lnTo>
                  <a:lnTo>
                    <a:pt x="87" y="58"/>
                  </a:lnTo>
                  <a:lnTo>
                    <a:pt x="97" y="51"/>
                  </a:lnTo>
                  <a:lnTo>
                    <a:pt x="108" y="46"/>
                  </a:lnTo>
                  <a:lnTo>
                    <a:pt x="120" y="42"/>
                  </a:lnTo>
                  <a:lnTo>
                    <a:pt x="132" y="39"/>
                  </a:lnTo>
                  <a:lnTo>
                    <a:pt x="144" y="36"/>
                  </a:lnTo>
                  <a:lnTo>
                    <a:pt x="170" y="33"/>
                  </a:lnTo>
                  <a:lnTo>
                    <a:pt x="196" y="33"/>
                  </a:lnTo>
                  <a:lnTo>
                    <a:pt x="221" y="33"/>
                  </a:lnTo>
                  <a:lnTo>
                    <a:pt x="245" y="35"/>
                  </a:lnTo>
                  <a:lnTo>
                    <a:pt x="269" y="38"/>
                  </a:lnTo>
                  <a:lnTo>
                    <a:pt x="269" y="38"/>
                  </a:lnTo>
                  <a:lnTo>
                    <a:pt x="294" y="40"/>
                  </a:lnTo>
                  <a:lnTo>
                    <a:pt x="320" y="45"/>
                  </a:lnTo>
                  <a:lnTo>
                    <a:pt x="370" y="54"/>
                  </a:lnTo>
                  <a:lnTo>
                    <a:pt x="420" y="65"/>
                  </a:lnTo>
                  <a:lnTo>
                    <a:pt x="470" y="77"/>
                  </a:lnTo>
                  <a:lnTo>
                    <a:pt x="470" y="77"/>
                  </a:lnTo>
                  <a:lnTo>
                    <a:pt x="501" y="83"/>
                  </a:lnTo>
                  <a:lnTo>
                    <a:pt x="532" y="87"/>
                  </a:lnTo>
                  <a:lnTo>
                    <a:pt x="564" y="90"/>
                  </a:lnTo>
                  <a:lnTo>
                    <a:pt x="596" y="92"/>
                  </a:lnTo>
                  <a:lnTo>
                    <a:pt x="596" y="92"/>
                  </a:lnTo>
                  <a:lnTo>
                    <a:pt x="599" y="92"/>
                  </a:lnTo>
                  <a:lnTo>
                    <a:pt x="603" y="91"/>
                  </a:lnTo>
                  <a:lnTo>
                    <a:pt x="605" y="90"/>
                  </a:lnTo>
                  <a:lnTo>
                    <a:pt x="608" y="89"/>
                  </a:lnTo>
                  <a:lnTo>
                    <a:pt x="610" y="83"/>
                  </a:lnTo>
                  <a:lnTo>
                    <a:pt x="611" y="77"/>
                  </a:lnTo>
                  <a:lnTo>
                    <a:pt x="610" y="71"/>
                  </a:lnTo>
                  <a:lnTo>
                    <a:pt x="608" y="65"/>
                  </a:lnTo>
                  <a:lnTo>
                    <a:pt x="603" y="61"/>
                  </a:lnTo>
                  <a:lnTo>
                    <a:pt x="599" y="60"/>
                  </a:lnTo>
                  <a:lnTo>
                    <a:pt x="596" y="59"/>
                  </a:lnTo>
                  <a:lnTo>
                    <a:pt x="596" y="59"/>
                  </a:lnTo>
                  <a:lnTo>
                    <a:pt x="565" y="57"/>
                  </a:lnTo>
                  <a:lnTo>
                    <a:pt x="536" y="54"/>
                  </a:lnTo>
                  <a:lnTo>
                    <a:pt x="506" y="51"/>
                  </a:lnTo>
                  <a:lnTo>
                    <a:pt x="476" y="45"/>
                  </a:lnTo>
                  <a:lnTo>
                    <a:pt x="476" y="45"/>
                  </a:lnTo>
                  <a:lnTo>
                    <a:pt x="423" y="32"/>
                  </a:lnTo>
                  <a:lnTo>
                    <a:pt x="370" y="20"/>
                  </a:lnTo>
                  <a:lnTo>
                    <a:pt x="317" y="10"/>
                  </a:lnTo>
                  <a:lnTo>
                    <a:pt x="289" y="7"/>
                  </a:lnTo>
                  <a:lnTo>
                    <a:pt x="262" y="3"/>
                  </a:lnTo>
                  <a:lnTo>
                    <a:pt x="262" y="3"/>
                  </a:lnTo>
                  <a:lnTo>
                    <a:pt x="237" y="1"/>
                  </a:lnTo>
                  <a:lnTo>
                    <a:pt x="211" y="0"/>
                  </a:lnTo>
                  <a:lnTo>
                    <a:pt x="185" y="0"/>
                  </a:lnTo>
                  <a:lnTo>
                    <a:pt x="158" y="2"/>
                  </a:lnTo>
                  <a:lnTo>
                    <a:pt x="132" y="6"/>
                  </a:lnTo>
                  <a:lnTo>
                    <a:pt x="119" y="8"/>
                  </a:lnTo>
                  <a:lnTo>
                    <a:pt x="107" y="12"/>
                  </a:lnTo>
                  <a:lnTo>
                    <a:pt x="95" y="16"/>
                  </a:lnTo>
                  <a:lnTo>
                    <a:pt x="83" y="22"/>
                  </a:lnTo>
                  <a:lnTo>
                    <a:pt x="71" y="28"/>
                  </a:lnTo>
                  <a:lnTo>
                    <a:pt x="61" y="35"/>
                  </a:lnTo>
                  <a:lnTo>
                    <a:pt x="61" y="35"/>
                  </a:lnTo>
                  <a:lnTo>
                    <a:pt x="54" y="41"/>
                  </a:lnTo>
                  <a:lnTo>
                    <a:pt x="47" y="48"/>
                  </a:lnTo>
                  <a:lnTo>
                    <a:pt x="39" y="55"/>
                  </a:lnTo>
                  <a:lnTo>
                    <a:pt x="34" y="64"/>
                  </a:lnTo>
                  <a:lnTo>
                    <a:pt x="24" y="80"/>
                  </a:lnTo>
                  <a:lnTo>
                    <a:pt x="16" y="97"/>
                  </a:lnTo>
                  <a:lnTo>
                    <a:pt x="10" y="116"/>
                  </a:lnTo>
                  <a:lnTo>
                    <a:pt x="5" y="135"/>
                  </a:lnTo>
                  <a:lnTo>
                    <a:pt x="2" y="154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201"/>
                  </a:lnTo>
                  <a:lnTo>
                    <a:pt x="2" y="230"/>
                  </a:lnTo>
                  <a:lnTo>
                    <a:pt x="6" y="257"/>
                  </a:lnTo>
                  <a:lnTo>
                    <a:pt x="12" y="284"/>
                  </a:lnTo>
                  <a:lnTo>
                    <a:pt x="12" y="284"/>
                  </a:lnTo>
                  <a:lnTo>
                    <a:pt x="13" y="288"/>
                  </a:lnTo>
                  <a:lnTo>
                    <a:pt x="15" y="290"/>
                  </a:lnTo>
                  <a:lnTo>
                    <a:pt x="17" y="293"/>
                  </a:lnTo>
                  <a:lnTo>
                    <a:pt x="19" y="294"/>
                  </a:lnTo>
                  <a:lnTo>
                    <a:pt x="25" y="296"/>
                  </a:lnTo>
                  <a:lnTo>
                    <a:pt x="32" y="295"/>
                  </a:lnTo>
                  <a:lnTo>
                    <a:pt x="37" y="293"/>
                  </a:lnTo>
                  <a:lnTo>
                    <a:pt x="42" y="288"/>
                  </a:lnTo>
                  <a:lnTo>
                    <a:pt x="43" y="286"/>
                  </a:lnTo>
                  <a:lnTo>
                    <a:pt x="44" y="282"/>
                  </a:lnTo>
                  <a:lnTo>
                    <a:pt x="44" y="278"/>
                  </a:lnTo>
                  <a:lnTo>
                    <a:pt x="44" y="275"/>
                  </a:lnTo>
                  <a:lnTo>
                    <a:pt x="44" y="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4" name="Freeform 28">
              <a:extLst>
                <a:ext uri="{FF2B5EF4-FFF2-40B4-BE49-F238E27FC236}">
                  <a16:creationId xmlns:a16="http://schemas.microsoft.com/office/drawing/2014/main" id="{AAF1A856-DB80-C2D8-0BF2-A08B56A70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0" y="1465"/>
              <a:ext cx="300" cy="123"/>
            </a:xfrm>
            <a:custGeom>
              <a:avLst/>
              <a:gdLst>
                <a:gd name="T0" fmla="*/ 590 w 602"/>
                <a:gd name="T1" fmla="*/ 87 h 246"/>
                <a:gd name="T2" fmla="*/ 465 w 602"/>
                <a:gd name="T3" fmla="*/ 63 h 246"/>
                <a:gd name="T4" fmla="*/ 342 w 602"/>
                <a:gd name="T5" fmla="*/ 33 h 246"/>
                <a:gd name="T6" fmla="*/ 306 w 602"/>
                <a:gd name="T7" fmla="*/ 23 h 246"/>
                <a:gd name="T8" fmla="*/ 246 w 602"/>
                <a:gd name="T9" fmla="*/ 9 h 246"/>
                <a:gd name="T10" fmla="*/ 205 w 602"/>
                <a:gd name="T11" fmla="*/ 1 h 246"/>
                <a:gd name="T12" fmla="*/ 165 w 602"/>
                <a:gd name="T13" fmla="*/ 0 h 246"/>
                <a:gd name="T14" fmla="*/ 127 w 602"/>
                <a:gd name="T15" fmla="*/ 6 h 246"/>
                <a:gd name="T16" fmla="*/ 101 w 602"/>
                <a:gd name="T17" fmla="*/ 17 h 246"/>
                <a:gd name="T18" fmla="*/ 85 w 602"/>
                <a:gd name="T19" fmla="*/ 28 h 246"/>
                <a:gd name="T20" fmla="*/ 71 w 602"/>
                <a:gd name="T21" fmla="*/ 42 h 246"/>
                <a:gd name="T22" fmla="*/ 59 w 602"/>
                <a:gd name="T23" fmla="*/ 58 h 246"/>
                <a:gd name="T24" fmla="*/ 53 w 602"/>
                <a:gd name="T25" fmla="*/ 69 h 246"/>
                <a:gd name="T26" fmla="*/ 36 w 602"/>
                <a:gd name="T27" fmla="*/ 106 h 246"/>
                <a:gd name="T28" fmla="*/ 21 w 602"/>
                <a:gd name="T29" fmla="*/ 145 h 246"/>
                <a:gd name="T30" fmla="*/ 0 w 602"/>
                <a:gd name="T31" fmla="*/ 226 h 246"/>
                <a:gd name="T32" fmla="*/ 0 w 602"/>
                <a:gd name="T33" fmla="*/ 229 h 246"/>
                <a:gd name="T34" fmla="*/ 2 w 602"/>
                <a:gd name="T35" fmla="*/ 239 h 246"/>
                <a:gd name="T36" fmla="*/ 13 w 602"/>
                <a:gd name="T37" fmla="*/ 246 h 246"/>
                <a:gd name="T38" fmla="*/ 25 w 602"/>
                <a:gd name="T39" fmla="*/ 245 h 246"/>
                <a:gd name="T40" fmla="*/ 30 w 602"/>
                <a:gd name="T41" fmla="*/ 241 h 246"/>
                <a:gd name="T42" fmla="*/ 32 w 602"/>
                <a:gd name="T43" fmla="*/ 234 h 246"/>
                <a:gd name="T44" fmla="*/ 39 w 602"/>
                <a:gd name="T45" fmla="*/ 205 h 246"/>
                <a:gd name="T46" fmla="*/ 46 w 602"/>
                <a:gd name="T47" fmla="*/ 178 h 246"/>
                <a:gd name="T48" fmla="*/ 64 w 602"/>
                <a:gd name="T49" fmla="*/ 122 h 246"/>
                <a:gd name="T50" fmla="*/ 76 w 602"/>
                <a:gd name="T51" fmla="*/ 95 h 246"/>
                <a:gd name="T52" fmla="*/ 91 w 602"/>
                <a:gd name="T53" fmla="*/ 70 h 246"/>
                <a:gd name="T54" fmla="*/ 100 w 602"/>
                <a:gd name="T55" fmla="*/ 61 h 246"/>
                <a:gd name="T56" fmla="*/ 120 w 602"/>
                <a:gd name="T57" fmla="*/ 45 h 246"/>
                <a:gd name="T58" fmla="*/ 142 w 602"/>
                <a:gd name="T59" fmla="*/ 37 h 246"/>
                <a:gd name="T60" fmla="*/ 167 w 602"/>
                <a:gd name="T61" fmla="*/ 32 h 246"/>
                <a:gd name="T62" fmla="*/ 193 w 602"/>
                <a:gd name="T63" fmla="*/ 32 h 246"/>
                <a:gd name="T64" fmla="*/ 232 w 602"/>
                <a:gd name="T65" fmla="*/ 37 h 246"/>
                <a:gd name="T66" fmla="*/ 280 w 602"/>
                <a:gd name="T67" fmla="*/ 49 h 246"/>
                <a:gd name="T68" fmla="*/ 354 w 602"/>
                <a:gd name="T69" fmla="*/ 70 h 246"/>
                <a:gd name="T70" fmla="*/ 504 w 602"/>
                <a:gd name="T71" fmla="*/ 105 h 246"/>
                <a:gd name="T72" fmla="*/ 580 w 602"/>
                <a:gd name="T73" fmla="*/ 119 h 246"/>
                <a:gd name="T74" fmla="*/ 587 w 602"/>
                <a:gd name="T75" fmla="*/ 119 h 246"/>
                <a:gd name="T76" fmla="*/ 598 w 602"/>
                <a:gd name="T77" fmla="*/ 111 h 246"/>
                <a:gd name="T78" fmla="*/ 602 w 602"/>
                <a:gd name="T79" fmla="*/ 100 h 246"/>
                <a:gd name="T80" fmla="*/ 598 w 602"/>
                <a:gd name="T81" fmla="*/ 92 h 246"/>
                <a:gd name="T82" fmla="*/ 593 w 602"/>
                <a:gd name="T83" fmla="*/ 88 h 246"/>
                <a:gd name="T84" fmla="*/ 590 w 602"/>
                <a:gd name="T85" fmla="*/ 87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2" h="246">
                  <a:moveTo>
                    <a:pt x="590" y="87"/>
                  </a:moveTo>
                  <a:lnTo>
                    <a:pt x="590" y="87"/>
                  </a:lnTo>
                  <a:lnTo>
                    <a:pt x="527" y="75"/>
                  </a:lnTo>
                  <a:lnTo>
                    <a:pt x="465" y="63"/>
                  </a:lnTo>
                  <a:lnTo>
                    <a:pt x="403" y="49"/>
                  </a:lnTo>
                  <a:lnTo>
                    <a:pt x="342" y="33"/>
                  </a:lnTo>
                  <a:lnTo>
                    <a:pt x="342" y="33"/>
                  </a:lnTo>
                  <a:lnTo>
                    <a:pt x="306" y="23"/>
                  </a:lnTo>
                  <a:lnTo>
                    <a:pt x="267" y="13"/>
                  </a:lnTo>
                  <a:lnTo>
                    <a:pt x="246" y="9"/>
                  </a:lnTo>
                  <a:lnTo>
                    <a:pt x="226" y="4"/>
                  </a:lnTo>
                  <a:lnTo>
                    <a:pt x="205" y="1"/>
                  </a:lnTo>
                  <a:lnTo>
                    <a:pt x="185" y="0"/>
                  </a:lnTo>
                  <a:lnTo>
                    <a:pt x="165" y="0"/>
                  </a:lnTo>
                  <a:lnTo>
                    <a:pt x="146" y="3"/>
                  </a:lnTo>
                  <a:lnTo>
                    <a:pt x="127" y="6"/>
                  </a:lnTo>
                  <a:lnTo>
                    <a:pt x="110" y="13"/>
                  </a:lnTo>
                  <a:lnTo>
                    <a:pt x="101" y="17"/>
                  </a:lnTo>
                  <a:lnTo>
                    <a:pt x="94" y="22"/>
                  </a:lnTo>
                  <a:lnTo>
                    <a:pt x="85" y="28"/>
                  </a:lnTo>
                  <a:lnTo>
                    <a:pt x="78" y="35"/>
                  </a:lnTo>
                  <a:lnTo>
                    <a:pt x="71" y="42"/>
                  </a:lnTo>
                  <a:lnTo>
                    <a:pt x="65" y="50"/>
                  </a:lnTo>
                  <a:lnTo>
                    <a:pt x="59" y="58"/>
                  </a:lnTo>
                  <a:lnTo>
                    <a:pt x="53" y="69"/>
                  </a:lnTo>
                  <a:lnTo>
                    <a:pt x="53" y="69"/>
                  </a:lnTo>
                  <a:lnTo>
                    <a:pt x="44" y="87"/>
                  </a:lnTo>
                  <a:lnTo>
                    <a:pt x="36" y="106"/>
                  </a:lnTo>
                  <a:lnTo>
                    <a:pt x="29" y="125"/>
                  </a:lnTo>
                  <a:lnTo>
                    <a:pt x="21" y="145"/>
                  </a:lnTo>
                  <a:lnTo>
                    <a:pt x="10" y="185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0" y="229"/>
                  </a:lnTo>
                  <a:lnTo>
                    <a:pt x="0" y="233"/>
                  </a:lnTo>
                  <a:lnTo>
                    <a:pt x="2" y="239"/>
                  </a:lnTo>
                  <a:lnTo>
                    <a:pt x="7" y="242"/>
                  </a:lnTo>
                  <a:lnTo>
                    <a:pt x="13" y="246"/>
                  </a:lnTo>
                  <a:lnTo>
                    <a:pt x="19" y="246"/>
                  </a:lnTo>
                  <a:lnTo>
                    <a:pt x="25" y="245"/>
                  </a:lnTo>
                  <a:lnTo>
                    <a:pt x="27" y="242"/>
                  </a:lnTo>
                  <a:lnTo>
                    <a:pt x="30" y="241"/>
                  </a:lnTo>
                  <a:lnTo>
                    <a:pt x="31" y="237"/>
                  </a:lnTo>
                  <a:lnTo>
                    <a:pt x="32" y="234"/>
                  </a:lnTo>
                  <a:lnTo>
                    <a:pt x="32" y="234"/>
                  </a:lnTo>
                  <a:lnTo>
                    <a:pt x="39" y="205"/>
                  </a:lnTo>
                  <a:lnTo>
                    <a:pt x="46" y="178"/>
                  </a:lnTo>
                  <a:lnTo>
                    <a:pt x="46" y="178"/>
                  </a:lnTo>
                  <a:lnTo>
                    <a:pt x="55" y="151"/>
                  </a:lnTo>
                  <a:lnTo>
                    <a:pt x="64" y="122"/>
                  </a:lnTo>
                  <a:lnTo>
                    <a:pt x="70" y="108"/>
                  </a:lnTo>
                  <a:lnTo>
                    <a:pt x="76" y="95"/>
                  </a:lnTo>
                  <a:lnTo>
                    <a:pt x="83" y="82"/>
                  </a:lnTo>
                  <a:lnTo>
                    <a:pt x="91" y="70"/>
                  </a:lnTo>
                  <a:lnTo>
                    <a:pt x="91" y="70"/>
                  </a:lnTo>
                  <a:lnTo>
                    <a:pt x="100" y="61"/>
                  </a:lnTo>
                  <a:lnTo>
                    <a:pt x="109" y="52"/>
                  </a:lnTo>
                  <a:lnTo>
                    <a:pt x="120" y="45"/>
                  </a:lnTo>
                  <a:lnTo>
                    <a:pt x="130" y="41"/>
                  </a:lnTo>
                  <a:lnTo>
                    <a:pt x="142" y="37"/>
                  </a:lnTo>
                  <a:lnTo>
                    <a:pt x="154" y="35"/>
                  </a:lnTo>
                  <a:lnTo>
                    <a:pt x="167" y="32"/>
                  </a:lnTo>
                  <a:lnTo>
                    <a:pt x="180" y="32"/>
                  </a:lnTo>
                  <a:lnTo>
                    <a:pt x="193" y="32"/>
                  </a:lnTo>
                  <a:lnTo>
                    <a:pt x="206" y="33"/>
                  </a:lnTo>
                  <a:lnTo>
                    <a:pt x="232" y="37"/>
                  </a:lnTo>
                  <a:lnTo>
                    <a:pt x="257" y="43"/>
                  </a:lnTo>
                  <a:lnTo>
                    <a:pt x="280" y="49"/>
                  </a:lnTo>
                  <a:lnTo>
                    <a:pt x="280" y="49"/>
                  </a:lnTo>
                  <a:lnTo>
                    <a:pt x="354" y="70"/>
                  </a:lnTo>
                  <a:lnTo>
                    <a:pt x="429" y="88"/>
                  </a:lnTo>
                  <a:lnTo>
                    <a:pt x="504" y="105"/>
                  </a:lnTo>
                  <a:lnTo>
                    <a:pt x="580" y="119"/>
                  </a:lnTo>
                  <a:lnTo>
                    <a:pt x="580" y="119"/>
                  </a:lnTo>
                  <a:lnTo>
                    <a:pt x="584" y="119"/>
                  </a:lnTo>
                  <a:lnTo>
                    <a:pt x="587" y="119"/>
                  </a:lnTo>
                  <a:lnTo>
                    <a:pt x="593" y="115"/>
                  </a:lnTo>
                  <a:lnTo>
                    <a:pt x="598" y="111"/>
                  </a:lnTo>
                  <a:lnTo>
                    <a:pt x="600" y="106"/>
                  </a:lnTo>
                  <a:lnTo>
                    <a:pt x="602" y="100"/>
                  </a:lnTo>
                  <a:lnTo>
                    <a:pt x="600" y="94"/>
                  </a:lnTo>
                  <a:lnTo>
                    <a:pt x="598" y="92"/>
                  </a:lnTo>
                  <a:lnTo>
                    <a:pt x="596" y="89"/>
                  </a:lnTo>
                  <a:lnTo>
                    <a:pt x="593" y="88"/>
                  </a:lnTo>
                  <a:lnTo>
                    <a:pt x="590" y="87"/>
                  </a:lnTo>
                  <a:lnTo>
                    <a:pt x="590" y="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5" name="Freeform 29">
              <a:extLst>
                <a:ext uri="{FF2B5EF4-FFF2-40B4-BE49-F238E27FC236}">
                  <a16:creationId xmlns:a16="http://schemas.microsoft.com/office/drawing/2014/main" id="{39175FCE-87F8-82E7-7E27-5EB0B73B5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2" y="1377"/>
              <a:ext cx="439" cy="822"/>
            </a:xfrm>
            <a:custGeom>
              <a:avLst/>
              <a:gdLst>
                <a:gd name="T0" fmla="*/ 45 w 876"/>
                <a:gd name="T1" fmla="*/ 155 h 1646"/>
                <a:gd name="T2" fmla="*/ 72 w 876"/>
                <a:gd name="T3" fmla="*/ 104 h 1646"/>
                <a:gd name="T4" fmla="*/ 102 w 876"/>
                <a:gd name="T5" fmla="*/ 74 h 1646"/>
                <a:gd name="T6" fmla="*/ 146 w 876"/>
                <a:gd name="T7" fmla="*/ 47 h 1646"/>
                <a:gd name="T8" fmla="*/ 185 w 876"/>
                <a:gd name="T9" fmla="*/ 36 h 1646"/>
                <a:gd name="T10" fmla="*/ 243 w 876"/>
                <a:gd name="T11" fmla="*/ 35 h 1646"/>
                <a:gd name="T12" fmla="*/ 340 w 876"/>
                <a:gd name="T13" fmla="*/ 60 h 1646"/>
                <a:gd name="T14" fmla="*/ 413 w 876"/>
                <a:gd name="T15" fmla="*/ 86 h 1646"/>
                <a:gd name="T16" fmla="*/ 472 w 876"/>
                <a:gd name="T17" fmla="*/ 112 h 1646"/>
                <a:gd name="T18" fmla="*/ 554 w 876"/>
                <a:gd name="T19" fmla="*/ 153 h 1646"/>
                <a:gd name="T20" fmla="*/ 669 w 876"/>
                <a:gd name="T21" fmla="*/ 226 h 1646"/>
                <a:gd name="T22" fmla="*/ 721 w 876"/>
                <a:gd name="T23" fmla="*/ 270 h 1646"/>
                <a:gd name="T24" fmla="*/ 767 w 876"/>
                <a:gd name="T25" fmla="*/ 321 h 1646"/>
                <a:gd name="T26" fmla="*/ 798 w 876"/>
                <a:gd name="T27" fmla="*/ 369 h 1646"/>
                <a:gd name="T28" fmla="*/ 810 w 876"/>
                <a:gd name="T29" fmla="*/ 410 h 1646"/>
                <a:gd name="T30" fmla="*/ 839 w 876"/>
                <a:gd name="T31" fmla="*/ 649 h 1646"/>
                <a:gd name="T32" fmla="*/ 843 w 876"/>
                <a:gd name="T33" fmla="*/ 825 h 1646"/>
                <a:gd name="T34" fmla="*/ 830 w 876"/>
                <a:gd name="T35" fmla="*/ 1116 h 1646"/>
                <a:gd name="T36" fmla="*/ 812 w 876"/>
                <a:gd name="T37" fmla="*/ 1381 h 1646"/>
                <a:gd name="T38" fmla="*/ 816 w 876"/>
                <a:gd name="T39" fmla="*/ 1508 h 1646"/>
                <a:gd name="T40" fmla="*/ 837 w 876"/>
                <a:gd name="T41" fmla="*/ 1634 h 1646"/>
                <a:gd name="T42" fmla="*/ 842 w 876"/>
                <a:gd name="T43" fmla="*/ 1642 h 1646"/>
                <a:gd name="T44" fmla="*/ 862 w 876"/>
                <a:gd name="T45" fmla="*/ 1642 h 1646"/>
                <a:gd name="T46" fmla="*/ 869 w 876"/>
                <a:gd name="T47" fmla="*/ 1626 h 1646"/>
                <a:gd name="T48" fmla="*/ 852 w 876"/>
                <a:gd name="T49" fmla="*/ 1532 h 1646"/>
                <a:gd name="T50" fmla="*/ 845 w 876"/>
                <a:gd name="T51" fmla="*/ 1409 h 1646"/>
                <a:gd name="T52" fmla="*/ 863 w 876"/>
                <a:gd name="T53" fmla="*/ 1125 h 1646"/>
                <a:gd name="T54" fmla="*/ 875 w 876"/>
                <a:gd name="T55" fmla="*/ 871 h 1646"/>
                <a:gd name="T56" fmla="*/ 870 w 876"/>
                <a:gd name="T57" fmla="*/ 619 h 1646"/>
                <a:gd name="T58" fmla="*/ 849 w 876"/>
                <a:gd name="T59" fmla="*/ 435 h 1646"/>
                <a:gd name="T60" fmla="*/ 832 w 876"/>
                <a:gd name="T61" fmla="*/ 363 h 1646"/>
                <a:gd name="T62" fmla="*/ 801 w 876"/>
                <a:gd name="T63" fmla="*/ 311 h 1646"/>
                <a:gd name="T64" fmla="*/ 756 w 876"/>
                <a:gd name="T65" fmla="*/ 258 h 1646"/>
                <a:gd name="T66" fmla="*/ 703 w 876"/>
                <a:gd name="T67" fmla="*/ 212 h 1646"/>
                <a:gd name="T68" fmla="*/ 605 w 876"/>
                <a:gd name="T69" fmla="*/ 144 h 1646"/>
                <a:gd name="T70" fmla="*/ 477 w 876"/>
                <a:gd name="T71" fmla="*/ 78 h 1646"/>
                <a:gd name="T72" fmla="*/ 426 w 876"/>
                <a:gd name="T73" fmla="*/ 54 h 1646"/>
                <a:gd name="T74" fmla="*/ 394 w 876"/>
                <a:gd name="T75" fmla="*/ 44 h 1646"/>
                <a:gd name="T76" fmla="*/ 272 w 876"/>
                <a:gd name="T77" fmla="*/ 5 h 1646"/>
                <a:gd name="T78" fmla="*/ 208 w 876"/>
                <a:gd name="T79" fmla="*/ 0 h 1646"/>
                <a:gd name="T80" fmla="*/ 146 w 876"/>
                <a:gd name="T81" fmla="*/ 10 h 1646"/>
                <a:gd name="T82" fmla="*/ 106 w 876"/>
                <a:gd name="T83" fmla="*/ 29 h 1646"/>
                <a:gd name="T84" fmla="*/ 53 w 876"/>
                <a:gd name="T85" fmla="*/ 75 h 1646"/>
                <a:gd name="T86" fmla="*/ 27 w 876"/>
                <a:gd name="T87" fmla="*/ 114 h 1646"/>
                <a:gd name="T88" fmla="*/ 0 w 876"/>
                <a:gd name="T89" fmla="*/ 188 h 1646"/>
                <a:gd name="T90" fmla="*/ 2 w 876"/>
                <a:gd name="T91" fmla="*/ 201 h 1646"/>
                <a:gd name="T92" fmla="*/ 25 w 876"/>
                <a:gd name="T93" fmla="*/ 207 h 1646"/>
                <a:gd name="T94" fmla="*/ 32 w 876"/>
                <a:gd name="T95" fmla="*/ 196 h 1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6" h="1646">
                  <a:moveTo>
                    <a:pt x="32" y="196"/>
                  </a:moveTo>
                  <a:lnTo>
                    <a:pt x="32" y="196"/>
                  </a:lnTo>
                  <a:lnTo>
                    <a:pt x="40" y="168"/>
                  </a:lnTo>
                  <a:lnTo>
                    <a:pt x="45" y="155"/>
                  </a:lnTo>
                  <a:lnTo>
                    <a:pt x="51" y="142"/>
                  </a:lnTo>
                  <a:lnTo>
                    <a:pt x="57" y="129"/>
                  </a:lnTo>
                  <a:lnTo>
                    <a:pt x="64" y="116"/>
                  </a:lnTo>
                  <a:lnTo>
                    <a:pt x="72" y="104"/>
                  </a:lnTo>
                  <a:lnTo>
                    <a:pt x="83" y="93"/>
                  </a:lnTo>
                  <a:lnTo>
                    <a:pt x="83" y="93"/>
                  </a:lnTo>
                  <a:lnTo>
                    <a:pt x="92" y="84"/>
                  </a:lnTo>
                  <a:lnTo>
                    <a:pt x="102" y="74"/>
                  </a:lnTo>
                  <a:lnTo>
                    <a:pt x="111" y="66"/>
                  </a:lnTo>
                  <a:lnTo>
                    <a:pt x="122" y="59"/>
                  </a:lnTo>
                  <a:lnTo>
                    <a:pt x="134" y="51"/>
                  </a:lnTo>
                  <a:lnTo>
                    <a:pt x="146" y="47"/>
                  </a:lnTo>
                  <a:lnTo>
                    <a:pt x="157" y="4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85" y="36"/>
                  </a:lnTo>
                  <a:lnTo>
                    <a:pt x="200" y="34"/>
                  </a:lnTo>
                  <a:lnTo>
                    <a:pt x="214" y="34"/>
                  </a:lnTo>
                  <a:lnTo>
                    <a:pt x="228" y="34"/>
                  </a:lnTo>
                  <a:lnTo>
                    <a:pt x="243" y="35"/>
                  </a:lnTo>
                  <a:lnTo>
                    <a:pt x="256" y="37"/>
                  </a:lnTo>
                  <a:lnTo>
                    <a:pt x="284" y="43"/>
                  </a:lnTo>
                  <a:lnTo>
                    <a:pt x="312" y="50"/>
                  </a:lnTo>
                  <a:lnTo>
                    <a:pt x="340" y="60"/>
                  </a:lnTo>
                  <a:lnTo>
                    <a:pt x="393" y="80"/>
                  </a:lnTo>
                  <a:lnTo>
                    <a:pt x="393" y="80"/>
                  </a:lnTo>
                  <a:lnTo>
                    <a:pt x="402" y="84"/>
                  </a:lnTo>
                  <a:lnTo>
                    <a:pt x="413" y="86"/>
                  </a:lnTo>
                  <a:lnTo>
                    <a:pt x="423" y="88"/>
                  </a:lnTo>
                  <a:lnTo>
                    <a:pt x="432" y="92"/>
                  </a:lnTo>
                  <a:lnTo>
                    <a:pt x="432" y="92"/>
                  </a:lnTo>
                  <a:lnTo>
                    <a:pt x="472" y="112"/>
                  </a:lnTo>
                  <a:lnTo>
                    <a:pt x="472" y="112"/>
                  </a:lnTo>
                  <a:lnTo>
                    <a:pt x="513" y="132"/>
                  </a:lnTo>
                  <a:lnTo>
                    <a:pt x="554" y="153"/>
                  </a:lnTo>
                  <a:lnTo>
                    <a:pt x="554" y="153"/>
                  </a:lnTo>
                  <a:lnTo>
                    <a:pt x="593" y="176"/>
                  </a:lnTo>
                  <a:lnTo>
                    <a:pt x="631" y="200"/>
                  </a:lnTo>
                  <a:lnTo>
                    <a:pt x="650" y="213"/>
                  </a:lnTo>
                  <a:lnTo>
                    <a:pt x="669" y="226"/>
                  </a:lnTo>
                  <a:lnTo>
                    <a:pt x="687" y="240"/>
                  </a:lnTo>
                  <a:lnTo>
                    <a:pt x="704" y="254"/>
                  </a:lnTo>
                  <a:lnTo>
                    <a:pt x="704" y="254"/>
                  </a:lnTo>
                  <a:lnTo>
                    <a:pt x="721" y="270"/>
                  </a:lnTo>
                  <a:lnTo>
                    <a:pt x="736" y="286"/>
                  </a:lnTo>
                  <a:lnTo>
                    <a:pt x="752" y="303"/>
                  </a:lnTo>
                  <a:lnTo>
                    <a:pt x="767" y="321"/>
                  </a:lnTo>
                  <a:lnTo>
                    <a:pt x="767" y="321"/>
                  </a:lnTo>
                  <a:lnTo>
                    <a:pt x="780" y="339"/>
                  </a:lnTo>
                  <a:lnTo>
                    <a:pt x="791" y="356"/>
                  </a:lnTo>
                  <a:lnTo>
                    <a:pt x="791" y="356"/>
                  </a:lnTo>
                  <a:lnTo>
                    <a:pt x="798" y="369"/>
                  </a:lnTo>
                  <a:lnTo>
                    <a:pt x="803" y="382"/>
                  </a:lnTo>
                  <a:lnTo>
                    <a:pt x="806" y="396"/>
                  </a:lnTo>
                  <a:lnTo>
                    <a:pt x="810" y="410"/>
                  </a:lnTo>
                  <a:lnTo>
                    <a:pt x="810" y="410"/>
                  </a:lnTo>
                  <a:lnTo>
                    <a:pt x="820" y="469"/>
                  </a:lnTo>
                  <a:lnTo>
                    <a:pt x="829" y="530"/>
                  </a:lnTo>
                  <a:lnTo>
                    <a:pt x="835" y="590"/>
                  </a:lnTo>
                  <a:lnTo>
                    <a:pt x="839" y="649"/>
                  </a:lnTo>
                  <a:lnTo>
                    <a:pt x="839" y="649"/>
                  </a:lnTo>
                  <a:lnTo>
                    <a:pt x="842" y="709"/>
                  </a:lnTo>
                  <a:lnTo>
                    <a:pt x="843" y="767"/>
                  </a:lnTo>
                  <a:lnTo>
                    <a:pt x="843" y="825"/>
                  </a:lnTo>
                  <a:lnTo>
                    <a:pt x="842" y="883"/>
                  </a:lnTo>
                  <a:lnTo>
                    <a:pt x="839" y="941"/>
                  </a:lnTo>
                  <a:lnTo>
                    <a:pt x="837" y="999"/>
                  </a:lnTo>
                  <a:lnTo>
                    <a:pt x="830" y="1116"/>
                  </a:lnTo>
                  <a:lnTo>
                    <a:pt x="830" y="1116"/>
                  </a:lnTo>
                  <a:lnTo>
                    <a:pt x="822" y="1248"/>
                  </a:lnTo>
                  <a:lnTo>
                    <a:pt x="812" y="1381"/>
                  </a:lnTo>
                  <a:lnTo>
                    <a:pt x="812" y="1381"/>
                  </a:lnTo>
                  <a:lnTo>
                    <a:pt x="811" y="1413"/>
                  </a:lnTo>
                  <a:lnTo>
                    <a:pt x="812" y="1445"/>
                  </a:lnTo>
                  <a:lnTo>
                    <a:pt x="813" y="1477"/>
                  </a:lnTo>
                  <a:lnTo>
                    <a:pt x="816" y="1508"/>
                  </a:lnTo>
                  <a:lnTo>
                    <a:pt x="820" y="1539"/>
                  </a:lnTo>
                  <a:lnTo>
                    <a:pt x="825" y="1571"/>
                  </a:lnTo>
                  <a:lnTo>
                    <a:pt x="831" y="1602"/>
                  </a:lnTo>
                  <a:lnTo>
                    <a:pt x="837" y="1634"/>
                  </a:lnTo>
                  <a:lnTo>
                    <a:pt x="837" y="1634"/>
                  </a:lnTo>
                  <a:lnTo>
                    <a:pt x="838" y="1638"/>
                  </a:lnTo>
                  <a:lnTo>
                    <a:pt x="839" y="1640"/>
                  </a:lnTo>
                  <a:lnTo>
                    <a:pt x="842" y="1642"/>
                  </a:lnTo>
                  <a:lnTo>
                    <a:pt x="844" y="1645"/>
                  </a:lnTo>
                  <a:lnTo>
                    <a:pt x="850" y="1646"/>
                  </a:lnTo>
                  <a:lnTo>
                    <a:pt x="856" y="1645"/>
                  </a:lnTo>
                  <a:lnTo>
                    <a:pt x="862" y="1642"/>
                  </a:lnTo>
                  <a:lnTo>
                    <a:pt x="867" y="1639"/>
                  </a:lnTo>
                  <a:lnTo>
                    <a:pt x="869" y="1633"/>
                  </a:lnTo>
                  <a:lnTo>
                    <a:pt x="869" y="1629"/>
                  </a:lnTo>
                  <a:lnTo>
                    <a:pt x="869" y="1626"/>
                  </a:lnTo>
                  <a:lnTo>
                    <a:pt x="869" y="1626"/>
                  </a:lnTo>
                  <a:lnTo>
                    <a:pt x="863" y="1594"/>
                  </a:lnTo>
                  <a:lnTo>
                    <a:pt x="857" y="1563"/>
                  </a:lnTo>
                  <a:lnTo>
                    <a:pt x="852" y="1532"/>
                  </a:lnTo>
                  <a:lnTo>
                    <a:pt x="849" y="1501"/>
                  </a:lnTo>
                  <a:lnTo>
                    <a:pt x="846" y="1470"/>
                  </a:lnTo>
                  <a:lnTo>
                    <a:pt x="845" y="1439"/>
                  </a:lnTo>
                  <a:lnTo>
                    <a:pt x="845" y="1409"/>
                  </a:lnTo>
                  <a:lnTo>
                    <a:pt x="846" y="1377"/>
                  </a:lnTo>
                  <a:lnTo>
                    <a:pt x="846" y="1377"/>
                  </a:lnTo>
                  <a:lnTo>
                    <a:pt x="854" y="1251"/>
                  </a:lnTo>
                  <a:lnTo>
                    <a:pt x="863" y="1125"/>
                  </a:lnTo>
                  <a:lnTo>
                    <a:pt x="863" y="1125"/>
                  </a:lnTo>
                  <a:lnTo>
                    <a:pt x="870" y="998"/>
                  </a:lnTo>
                  <a:lnTo>
                    <a:pt x="874" y="935"/>
                  </a:lnTo>
                  <a:lnTo>
                    <a:pt x="875" y="871"/>
                  </a:lnTo>
                  <a:lnTo>
                    <a:pt x="876" y="808"/>
                  </a:lnTo>
                  <a:lnTo>
                    <a:pt x="876" y="745"/>
                  </a:lnTo>
                  <a:lnTo>
                    <a:pt x="874" y="681"/>
                  </a:lnTo>
                  <a:lnTo>
                    <a:pt x="870" y="619"/>
                  </a:lnTo>
                  <a:lnTo>
                    <a:pt x="870" y="619"/>
                  </a:lnTo>
                  <a:lnTo>
                    <a:pt x="865" y="557"/>
                  </a:lnTo>
                  <a:lnTo>
                    <a:pt x="858" y="495"/>
                  </a:lnTo>
                  <a:lnTo>
                    <a:pt x="849" y="435"/>
                  </a:lnTo>
                  <a:lnTo>
                    <a:pt x="843" y="404"/>
                  </a:lnTo>
                  <a:lnTo>
                    <a:pt x="836" y="374"/>
                  </a:lnTo>
                  <a:lnTo>
                    <a:pt x="836" y="374"/>
                  </a:lnTo>
                  <a:lnTo>
                    <a:pt x="832" y="363"/>
                  </a:lnTo>
                  <a:lnTo>
                    <a:pt x="827" y="352"/>
                  </a:lnTo>
                  <a:lnTo>
                    <a:pt x="823" y="342"/>
                  </a:lnTo>
                  <a:lnTo>
                    <a:pt x="816" y="331"/>
                  </a:lnTo>
                  <a:lnTo>
                    <a:pt x="801" y="311"/>
                  </a:lnTo>
                  <a:lnTo>
                    <a:pt x="787" y="293"/>
                  </a:lnTo>
                  <a:lnTo>
                    <a:pt x="787" y="293"/>
                  </a:lnTo>
                  <a:lnTo>
                    <a:pt x="772" y="276"/>
                  </a:lnTo>
                  <a:lnTo>
                    <a:pt x="756" y="258"/>
                  </a:lnTo>
                  <a:lnTo>
                    <a:pt x="740" y="241"/>
                  </a:lnTo>
                  <a:lnTo>
                    <a:pt x="722" y="226"/>
                  </a:lnTo>
                  <a:lnTo>
                    <a:pt x="722" y="226"/>
                  </a:lnTo>
                  <a:lnTo>
                    <a:pt x="703" y="212"/>
                  </a:lnTo>
                  <a:lnTo>
                    <a:pt x="685" y="196"/>
                  </a:lnTo>
                  <a:lnTo>
                    <a:pt x="665" y="183"/>
                  </a:lnTo>
                  <a:lnTo>
                    <a:pt x="646" y="170"/>
                  </a:lnTo>
                  <a:lnTo>
                    <a:pt x="605" y="144"/>
                  </a:lnTo>
                  <a:lnTo>
                    <a:pt x="563" y="121"/>
                  </a:lnTo>
                  <a:lnTo>
                    <a:pt x="563" y="121"/>
                  </a:lnTo>
                  <a:lnTo>
                    <a:pt x="521" y="99"/>
                  </a:lnTo>
                  <a:lnTo>
                    <a:pt x="477" y="78"/>
                  </a:lnTo>
                  <a:lnTo>
                    <a:pt x="477" y="78"/>
                  </a:lnTo>
                  <a:lnTo>
                    <a:pt x="437" y="57"/>
                  </a:lnTo>
                  <a:lnTo>
                    <a:pt x="437" y="57"/>
                  </a:lnTo>
                  <a:lnTo>
                    <a:pt x="426" y="54"/>
                  </a:lnTo>
                  <a:lnTo>
                    <a:pt x="415" y="51"/>
                  </a:lnTo>
                  <a:lnTo>
                    <a:pt x="405" y="48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65" y="34"/>
                  </a:lnTo>
                  <a:lnTo>
                    <a:pt x="334" y="23"/>
                  </a:lnTo>
                  <a:lnTo>
                    <a:pt x="303" y="14"/>
                  </a:lnTo>
                  <a:lnTo>
                    <a:pt x="272" y="5"/>
                  </a:lnTo>
                  <a:lnTo>
                    <a:pt x="256" y="3"/>
                  </a:lnTo>
                  <a:lnTo>
                    <a:pt x="240" y="2"/>
                  </a:lnTo>
                  <a:lnTo>
                    <a:pt x="224" y="0"/>
                  </a:lnTo>
                  <a:lnTo>
                    <a:pt x="208" y="0"/>
                  </a:lnTo>
                  <a:lnTo>
                    <a:pt x="192" y="0"/>
                  </a:lnTo>
                  <a:lnTo>
                    <a:pt x="176" y="3"/>
                  </a:lnTo>
                  <a:lnTo>
                    <a:pt x="161" y="6"/>
                  </a:lnTo>
                  <a:lnTo>
                    <a:pt x="146" y="10"/>
                  </a:lnTo>
                  <a:lnTo>
                    <a:pt x="146" y="10"/>
                  </a:lnTo>
                  <a:lnTo>
                    <a:pt x="131" y="16"/>
                  </a:lnTo>
                  <a:lnTo>
                    <a:pt x="118" y="22"/>
                  </a:lnTo>
                  <a:lnTo>
                    <a:pt x="106" y="29"/>
                  </a:lnTo>
                  <a:lnTo>
                    <a:pt x="95" y="36"/>
                  </a:lnTo>
                  <a:lnTo>
                    <a:pt x="84" y="44"/>
                  </a:lnTo>
                  <a:lnTo>
                    <a:pt x="73" y="54"/>
                  </a:lnTo>
                  <a:lnTo>
                    <a:pt x="53" y="75"/>
                  </a:lnTo>
                  <a:lnTo>
                    <a:pt x="53" y="75"/>
                  </a:lnTo>
                  <a:lnTo>
                    <a:pt x="44" y="87"/>
                  </a:lnTo>
                  <a:lnTo>
                    <a:pt x="34" y="100"/>
                  </a:lnTo>
                  <a:lnTo>
                    <a:pt x="27" y="114"/>
                  </a:lnTo>
                  <a:lnTo>
                    <a:pt x="20" y="127"/>
                  </a:lnTo>
                  <a:lnTo>
                    <a:pt x="14" y="142"/>
                  </a:lnTo>
                  <a:lnTo>
                    <a:pt x="9" y="157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91"/>
                  </a:lnTo>
                  <a:lnTo>
                    <a:pt x="0" y="195"/>
                  </a:lnTo>
                  <a:lnTo>
                    <a:pt x="2" y="201"/>
                  </a:lnTo>
                  <a:lnTo>
                    <a:pt x="7" y="206"/>
                  </a:lnTo>
                  <a:lnTo>
                    <a:pt x="13" y="208"/>
                  </a:lnTo>
                  <a:lnTo>
                    <a:pt x="19" y="208"/>
                  </a:lnTo>
                  <a:lnTo>
                    <a:pt x="25" y="207"/>
                  </a:lnTo>
                  <a:lnTo>
                    <a:pt x="27" y="206"/>
                  </a:lnTo>
                  <a:lnTo>
                    <a:pt x="29" y="203"/>
                  </a:lnTo>
                  <a:lnTo>
                    <a:pt x="31" y="200"/>
                  </a:lnTo>
                  <a:lnTo>
                    <a:pt x="32" y="196"/>
                  </a:lnTo>
                  <a:lnTo>
                    <a:pt x="32" y="1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6" name="Freeform 30">
              <a:extLst>
                <a:ext uri="{FF2B5EF4-FFF2-40B4-BE49-F238E27FC236}">
                  <a16:creationId xmlns:a16="http://schemas.microsoft.com/office/drawing/2014/main" id="{92858BBC-D150-F636-631A-C09D75775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5" y="1422"/>
              <a:ext cx="219" cy="263"/>
            </a:xfrm>
            <a:custGeom>
              <a:avLst/>
              <a:gdLst>
                <a:gd name="T0" fmla="*/ 132 w 439"/>
                <a:gd name="T1" fmla="*/ 491 h 525"/>
                <a:gd name="T2" fmla="*/ 98 w 439"/>
                <a:gd name="T3" fmla="*/ 491 h 525"/>
                <a:gd name="T4" fmla="*/ 75 w 439"/>
                <a:gd name="T5" fmla="*/ 487 h 525"/>
                <a:gd name="T6" fmla="*/ 54 w 439"/>
                <a:gd name="T7" fmla="*/ 478 h 525"/>
                <a:gd name="T8" fmla="*/ 46 w 439"/>
                <a:gd name="T9" fmla="*/ 471 h 525"/>
                <a:gd name="T10" fmla="*/ 37 w 439"/>
                <a:gd name="T11" fmla="*/ 458 h 525"/>
                <a:gd name="T12" fmla="*/ 34 w 439"/>
                <a:gd name="T13" fmla="*/ 441 h 525"/>
                <a:gd name="T14" fmla="*/ 36 w 439"/>
                <a:gd name="T15" fmla="*/ 408 h 525"/>
                <a:gd name="T16" fmla="*/ 40 w 439"/>
                <a:gd name="T17" fmla="*/ 387 h 525"/>
                <a:gd name="T18" fmla="*/ 50 w 439"/>
                <a:gd name="T19" fmla="*/ 345 h 525"/>
                <a:gd name="T20" fmla="*/ 56 w 439"/>
                <a:gd name="T21" fmla="*/ 324 h 525"/>
                <a:gd name="T22" fmla="*/ 75 w 439"/>
                <a:gd name="T23" fmla="*/ 274 h 525"/>
                <a:gd name="T24" fmla="*/ 97 w 439"/>
                <a:gd name="T25" fmla="*/ 226 h 525"/>
                <a:gd name="T26" fmla="*/ 123 w 439"/>
                <a:gd name="T27" fmla="*/ 180 h 525"/>
                <a:gd name="T28" fmla="*/ 152 w 439"/>
                <a:gd name="T29" fmla="*/ 136 h 525"/>
                <a:gd name="T30" fmla="*/ 168 w 439"/>
                <a:gd name="T31" fmla="*/ 117 h 525"/>
                <a:gd name="T32" fmla="*/ 201 w 439"/>
                <a:gd name="T33" fmla="*/ 85 h 525"/>
                <a:gd name="T34" fmla="*/ 240 w 439"/>
                <a:gd name="T35" fmla="*/ 61 h 525"/>
                <a:gd name="T36" fmla="*/ 284 w 439"/>
                <a:gd name="T37" fmla="*/ 45 h 525"/>
                <a:gd name="T38" fmla="*/ 307 w 439"/>
                <a:gd name="T39" fmla="*/ 39 h 525"/>
                <a:gd name="T40" fmla="*/ 348 w 439"/>
                <a:gd name="T41" fmla="*/ 34 h 525"/>
                <a:gd name="T42" fmla="*/ 387 w 439"/>
                <a:gd name="T43" fmla="*/ 34 h 525"/>
                <a:gd name="T44" fmla="*/ 410 w 439"/>
                <a:gd name="T45" fmla="*/ 35 h 525"/>
                <a:gd name="T46" fmla="*/ 419 w 439"/>
                <a:gd name="T47" fmla="*/ 37 h 525"/>
                <a:gd name="T48" fmla="*/ 422 w 439"/>
                <a:gd name="T49" fmla="*/ 37 h 525"/>
                <a:gd name="T50" fmla="*/ 432 w 439"/>
                <a:gd name="T51" fmla="*/ 33 h 525"/>
                <a:gd name="T52" fmla="*/ 439 w 439"/>
                <a:gd name="T53" fmla="*/ 24 h 525"/>
                <a:gd name="T54" fmla="*/ 438 w 439"/>
                <a:gd name="T55" fmla="*/ 12 h 525"/>
                <a:gd name="T56" fmla="*/ 434 w 439"/>
                <a:gd name="T57" fmla="*/ 7 h 525"/>
                <a:gd name="T58" fmla="*/ 427 w 439"/>
                <a:gd name="T59" fmla="*/ 5 h 525"/>
                <a:gd name="T60" fmla="*/ 407 w 439"/>
                <a:gd name="T61" fmla="*/ 2 h 525"/>
                <a:gd name="T62" fmla="*/ 368 w 439"/>
                <a:gd name="T63" fmla="*/ 0 h 525"/>
                <a:gd name="T64" fmla="*/ 328 w 439"/>
                <a:gd name="T65" fmla="*/ 2 h 525"/>
                <a:gd name="T66" fmla="*/ 288 w 439"/>
                <a:gd name="T67" fmla="*/ 9 h 525"/>
                <a:gd name="T68" fmla="*/ 251 w 439"/>
                <a:gd name="T69" fmla="*/ 20 h 525"/>
                <a:gd name="T70" fmla="*/ 215 w 439"/>
                <a:gd name="T71" fmla="*/ 37 h 525"/>
                <a:gd name="T72" fmla="*/ 182 w 439"/>
                <a:gd name="T73" fmla="*/ 58 h 525"/>
                <a:gd name="T74" fmla="*/ 152 w 439"/>
                <a:gd name="T75" fmla="*/ 85 h 525"/>
                <a:gd name="T76" fmla="*/ 138 w 439"/>
                <a:gd name="T77" fmla="*/ 99 h 525"/>
                <a:gd name="T78" fmla="*/ 104 w 439"/>
                <a:gd name="T79" fmla="*/ 148 h 525"/>
                <a:gd name="T80" fmla="*/ 74 w 439"/>
                <a:gd name="T81" fmla="*/ 199 h 525"/>
                <a:gd name="T82" fmla="*/ 48 w 439"/>
                <a:gd name="T83" fmla="*/ 254 h 525"/>
                <a:gd name="T84" fmla="*/ 27 w 439"/>
                <a:gd name="T85" fmla="*/ 309 h 525"/>
                <a:gd name="T86" fmla="*/ 14 w 439"/>
                <a:gd name="T87" fmla="*/ 349 h 525"/>
                <a:gd name="T88" fmla="*/ 3 w 439"/>
                <a:gd name="T89" fmla="*/ 395 h 525"/>
                <a:gd name="T90" fmla="*/ 0 w 439"/>
                <a:gd name="T91" fmla="*/ 429 h 525"/>
                <a:gd name="T92" fmla="*/ 2 w 439"/>
                <a:gd name="T93" fmla="*/ 452 h 525"/>
                <a:gd name="T94" fmla="*/ 8 w 439"/>
                <a:gd name="T95" fmla="*/ 472 h 525"/>
                <a:gd name="T96" fmla="*/ 13 w 439"/>
                <a:gd name="T97" fmla="*/ 481 h 525"/>
                <a:gd name="T98" fmla="*/ 22 w 439"/>
                <a:gd name="T99" fmla="*/ 495 h 525"/>
                <a:gd name="T100" fmla="*/ 35 w 439"/>
                <a:gd name="T101" fmla="*/ 505 h 525"/>
                <a:gd name="T102" fmla="*/ 49 w 439"/>
                <a:gd name="T103" fmla="*/ 513 h 525"/>
                <a:gd name="T104" fmla="*/ 82 w 439"/>
                <a:gd name="T105" fmla="*/ 523 h 525"/>
                <a:gd name="T106" fmla="*/ 117 w 439"/>
                <a:gd name="T107" fmla="*/ 525 h 525"/>
                <a:gd name="T108" fmla="*/ 132 w 439"/>
                <a:gd name="T109" fmla="*/ 524 h 525"/>
                <a:gd name="T110" fmla="*/ 139 w 439"/>
                <a:gd name="T111" fmla="*/ 522 h 525"/>
                <a:gd name="T112" fmla="*/ 148 w 439"/>
                <a:gd name="T113" fmla="*/ 511 h 525"/>
                <a:gd name="T114" fmla="*/ 148 w 439"/>
                <a:gd name="T115" fmla="*/ 499 h 525"/>
                <a:gd name="T116" fmla="*/ 142 w 439"/>
                <a:gd name="T117" fmla="*/ 492 h 525"/>
                <a:gd name="T118" fmla="*/ 136 w 439"/>
                <a:gd name="T119" fmla="*/ 491 h 525"/>
                <a:gd name="T120" fmla="*/ 132 w 439"/>
                <a:gd name="T121" fmla="*/ 491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9" h="525">
                  <a:moveTo>
                    <a:pt x="132" y="491"/>
                  </a:moveTo>
                  <a:lnTo>
                    <a:pt x="132" y="491"/>
                  </a:lnTo>
                  <a:lnTo>
                    <a:pt x="110" y="492"/>
                  </a:lnTo>
                  <a:lnTo>
                    <a:pt x="98" y="491"/>
                  </a:lnTo>
                  <a:lnTo>
                    <a:pt x="86" y="490"/>
                  </a:lnTo>
                  <a:lnTo>
                    <a:pt x="75" y="487"/>
                  </a:lnTo>
                  <a:lnTo>
                    <a:pt x="65" y="484"/>
                  </a:lnTo>
                  <a:lnTo>
                    <a:pt x="54" y="478"/>
                  </a:lnTo>
                  <a:lnTo>
                    <a:pt x="46" y="471"/>
                  </a:lnTo>
                  <a:lnTo>
                    <a:pt x="46" y="471"/>
                  </a:lnTo>
                  <a:lnTo>
                    <a:pt x="41" y="465"/>
                  </a:lnTo>
                  <a:lnTo>
                    <a:pt x="37" y="458"/>
                  </a:lnTo>
                  <a:lnTo>
                    <a:pt x="35" y="449"/>
                  </a:lnTo>
                  <a:lnTo>
                    <a:pt x="34" y="441"/>
                  </a:lnTo>
                  <a:lnTo>
                    <a:pt x="34" y="425"/>
                  </a:lnTo>
                  <a:lnTo>
                    <a:pt x="36" y="408"/>
                  </a:lnTo>
                  <a:lnTo>
                    <a:pt x="36" y="408"/>
                  </a:lnTo>
                  <a:lnTo>
                    <a:pt x="40" y="387"/>
                  </a:lnTo>
                  <a:lnTo>
                    <a:pt x="45" y="365"/>
                  </a:lnTo>
                  <a:lnTo>
                    <a:pt x="50" y="345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66" y="299"/>
                  </a:lnTo>
                  <a:lnTo>
                    <a:pt x="75" y="274"/>
                  </a:lnTo>
                  <a:lnTo>
                    <a:pt x="86" y="250"/>
                  </a:lnTo>
                  <a:lnTo>
                    <a:pt x="97" y="226"/>
                  </a:lnTo>
                  <a:lnTo>
                    <a:pt x="110" y="203"/>
                  </a:lnTo>
                  <a:lnTo>
                    <a:pt x="123" y="180"/>
                  </a:lnTo>
                  <a:lnTo>
                    <a:pt x="137" y="158"/>
                  </a:lnTo>
                  <a:lnTo>
                    <a:pt x="152" y="136"/>
                  </a:lnTo>
                  <a:lnTo>
                    <a:pt x="152" y="136"/>
                  </a:lnTo>
                  <a:lnTo>
                    <a:pt x="168" y="117"/>
                  </a:lnTo>
                  <a:lnTo>
                    <a:pt x="184" y="101"/>
                  </a:lnTo>
                  <a:lnTo>
                    <a:pt x="201" y="85"/>
                  </a:lnTo>
                  <a:lnTo>
                    <a:pt x="220" y="72"/>
                  </a:lnTo>
                  <a:lnTo>
                    <a:pt x="240" y="61"/>
                  </a:lnTo>
                  <a:lnTo>
                    <a:pt x="261" y="52"/>
                  </a:lnTo>
                  <a:lnTo>
                    <a:pt x="284" y="45"/>
                  </a:lnTo>
                  <a:lnTo>
                    <a:pt x="307" y="39"/>
                  </a:lnTo>
                  <a:lnTo>
                    <a:pt x="307" y="39"/>
                  </a:lnTo>
                  <a:lnTo>
                    <a:pt x="328" y="37"/>
                  </a:lnTo>
                  <a:lnTo>
                    <a:pt x="348" y="34"/>
                  </a:lnTo>
                  <a:lnTo>
                    <a:pt x="368" y="34"/>
                  </a:lnTo>
                  <a:lnTo>
                    <a:pt x="387" y="34"/>
                  </a:lnTo>
                  <a:lnTo>
                    <a:pt x="387" y="34"/>
                  </a:lnTo>
                  <a:lnTo>
                    <a:pt x="410" y="35"/>
                  </a:lnTo>
                  <a:lnTo>
                    <a:pt x="410" y="35"/>
                  </a:lnTo>
                  <a:lnTo>
                    <a:pt x="419" y="37"/>
                  </a:lnTo>
                  <a:lnTo>
                    <a:pt x="419" y="37"/>
                  </a:lnTo>
                  <a:lnTo>
                    <a:pt x="422" y="37"/>
                  </a:lnTo>
                  <a:lnTo>
                    <a:pt x="426" y="37"/>
                  </a:lnTo>
                  <a:lnTo>
                    <a:pt x="432" y="33"/>
                  </a:lnTo>
                  <a:lnTo>
                    <a:pt x="435" y="29"/>
                  </a:lnTo>
                  <a:lnTo>
                    <a:pt x="439" y="24"/>
                  </a:lnTo>
                  <a:lnTo>
                    <a:pt x="439" y="18"/>
                  </a:lnTo>
                  <a:lnTo>
                    <a:pt x="438" y="12"/>
                  </a:lnTo>
                  <a:lnTo>
                    <a:pt x="436" y="9"/>
                  </a:lnTo>
                  <a:lnTo>
                    <a:pt x="434" y="7"/>
                  </a:lnTo>
                  <a:lnTo>
                    <a:pt x="431" y="6"/>
                  </a:lnTo>
                  <a:lnTo>
                    <a:pt x="427" y="5"/>
                  </a:lnTo>
                  <a:lnTo>
                    <a:pt x="427" y="5"/>
                  </a:lnTo>
                  <a:lnTo>
                    <a:pt x="407" y="2"/>
                  </a:lnTo>
                  <a:lnTo>
                    <a:pt x="388" y="1"/>
                  </a:lnTo>
                  <a:lnTo>
                    <a:pt x="368" y="0"/>
                  </a:lnTo>
                  <a:lnTo>
                    <a:pt x="348" y="1"/>
                  </a:lnTo>
                  <a:lnTo>
                    <a:pt x="328" y="2"/>
                  </a:lnTo>
                  <a:lnTo>
                    <a:pt x="307" y="5"/>
                  </a:lnTo>
                  <a:lnTo>
                    <a:pt x="288" y="9"/>
                  </a:lnTo>
                  <a:lnTo>
                    <a:pt x="270" y="14"/>
                  </a:lnTo>
                  <a:lnTo>
                    <a:pt x="251" y="20"/>
                  </a:lnTo>
                  <a:lnTo>
                    <a:pt x="232" y="28"/>
                  </a:lnTo>
                  <a:lnTo>
                    <a:pt x="215" y="37"/>
                  </a:lnTo>
                  <a:lnTo>
                    <a:pt x="197" y="47"/>
                  </a:lnTo>
                  <a:lnTo>
                    <a:pt x="182" y="58"/>
                  </a:lnTo>
                  <a:lnTo>
                    <a:pt x="166" y="71"/>
                  </a:lnTo>
                  <a:lnTo>
                    <a:pt x="152" y="85"/>
                  </a:lnTo>
                  <a:lnTo>
                    <a:pt x="138" y="99"/>
                  </a:lnTo>
                  <a:lnTo>
                    <a:pt x="138" y="99"/>
                  </a:lnTo>
                  <a:lnTo>
                    <a:pt x="120" y="123"/>
                  </a:lnTo>
                  <a:lnTo>
                    <a:pt x="104" y="148"/>
                  </a:lnTo>
                  <a:lnTo>
                    <a:pt x="88" y="173"/>
                  </a:lnTo>
                  <a:lnTo>
                    <a:pt x="74" y="199"/>
                  </a:lnTo>
                  <a:lnTo>
                    <a:pt x="60" y="226"/>
                  </a:lnTo>
                  <a:lnTo>
                    <a:pt x="48" y="254"/>
                  </a:lnTo>
                  <a:lnTo>
                    <a:pt x="36" y="281"/>
                  </a:lnTo>
                  <a:lnTo>
                    <a:pt x="27" y="309"/>
                  </a:lnTo>
                  <a:lnTo>
                    <a:pt x="27" y="309"/>
                  </a:lnTo>
                  <a:lnTo>
                    <a:pt x="14" y="349"/>
                  </a:lnTo>
                  <a:lnTo>
                    <a:pt x="8" y="371"/>
                  </a:lnTo>
                  <a:lnTo>
                    <a:pt x="3" y="395"/>
                  </a:lnTo>
                  <a:lnTo>
                    <a:pt x="0" y="419"/>
                  </a:lnTo>
                  <a:lnTo>
                    <a:pt x="0" y="429"/>
                  </a:lnTo>
                  <a:lnTo>
                    <a:pt x="1" y="441"/>
                  </a:lnTo>
                  <a:lnTo>
                    <a:pt x="2" y="452"/>
                  </a:lnTo>
                  <a:lnTo>
                    <a:pt x="4" y="462"/>
                  </a:lnTo>
                  <a:lnTo>
                    <a:pt x="8" y="472"/>
                  </a:lnTo>
                  <a:lnTo>
                    <a:pt x="13" y="481"/>
                  </a:lnTo>
                  <a:lnTo>
                    <a:pt x="13" y="481"/>
                  </a:lnTo>
                  <a:lnTo>
                    <a:pt x="17" y="489"/>
                  </a:lnTo>
                  <a:lnTo>
                    <a:pt x="22" y="495"/>
                  </a:lnTo>
                  <a:lnTo>
                    <a:pt x="29" y="500"/>
                  </a:lnTo>
                  <a:lnTo>
                    <a:pt x="35" y="505"/>
                  </a:lnTo>
                  <a:lnTo>
                    <a:pt x="42" y="509"/>
                  </a:lnTo>
                  <a:lnTo>
                    <a:pt x="49" y="513"/>
                  </a:lnTo>
                  <a:lnTo>
                    <a:pt x="66" y="519"/>
                  </a:lnTo>
                  <a:lnTo>
                    <a:pt x="82" y="523"/>
                  </a:lnTo>
                  <a:lnTo>
                    <a:pt x="99" y="524"/>
                  </a:lnTo>
                  <a:lnTo>
                    <a:pt x="117" y="525"/>
                  </a:lnTo>
                  <a:lnTo>
                    <a:pt x="132" y="524"/>
                  </a:lnTo>
                  <a:lnTo>
                    <a:pt x="132" y="524"/>
                  </a:lnTo>
                  <a:lnTo>
                    <a:pt x="136" y="523"/>
                  </a:lnTo>
                  <a:lnTo>
                    <a:pt x="139" y="522"/>
                  </a:lnTo>
                  <a:lnTo>
                    <a:pt x="144" y="517"/>
                  </a:lnTo>
                  <a:lnTo>
                    <a:pt x="148" y="511"/>
                  </a:lnTo>
                  <a:lnTo>
                    <a:pt x="148" y="505"/>
                  </a:lnTo>
                  <a:lnTo>
                    <a:pt x="148" y="499"/>
                  </a:lnTo>
                  <a:lnTo>
                    <a:pt x="144" y="495"/>
                  </a:lnTo>
                  <a:lnTo>
                    <a:pt x="142" y="492"/>
                  </a:lnTo>
                  <a:lnTo>
                    <a:pt x="139" y="491"/>
                  </a:lnTo>
                  <a:lnTo>
                    <a:pt x="136" y="491"/>
                  </a:lnTo>
                  <a:lnTo>
                    <a:pt x="132" y="491"/>
                  </a:lnTo>
                  <a:lnTo>
                    <a:pt x="132" y="4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7" name="Freeform 31">
              <a:extLst>
                <a:ext uri="{FF2B5EF4-FFF2-40B4-BE49-F238E27FC236}">
                  <a16:creationId xmlns:a16="http://schemas.microsoft.com/office/drawing/2014/main" id="{21B5740D-1678-4EE6-81C2-09316E7A7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" y="2223"/>
              <a:ext cx="489" cy="175"/>
            </a:xfrm>
            <a:custGeom>
              <a:avLst/>
              <a:gdLst>
                <a:gd name="T0" fmla="*/ 23 w 979"/>
                <a:gd name="T1" fmla="*/ 5 h 350"/>
                <a:gd name="T2" fmla="*/ 10 w 979"/>
                <a:gd name="T3" fmla="*/ 24 h 350"/>
                <a:gd name="T4" fmla="*/ 1 w 979"/>
                <a:gd name="T5" fmla="*/ 45 h 350"/>
                <a:gd name="T6" fmla="*/ 0 w 979"/>
                <a:gd name="T7" fmla="*/ 68 h 350"/>
                <a:gd name="T8" fmla="*/ 7 w 979"/>
                <a:gd name="T9" fmla="*/ 91 h 350"/>
                <a:gd name="T10" fmla="*/ 12 w 979"/>
                <a:gd name="T11" fmla="*/ 98 h 350"/>
                <a:gd name="T12" fmla="*/ 29 w 979"/>
                <a:gd name="T13" fmla="*/ 114 h 350"/>
                <a:gd name="T14" fmla="*/ 57 w 979"/>
                <a:gd name="T15" fmla="*/ 132 h 350"/>
                <a:gd name="T16" fmla="*/ 82 w 979"/>
                <a:gd name="T17" fmla="*/ 146 h 350"/>
                <a:gd name="T18" fmla="*/ 158 w 979"/>
                <a:gd name="T19" fmla="*/ 188 h 350"/>
                <a:gd name="T20" fmla="*/ 263 w 979"/>
                <a:gd name="T21" fmla="*/ 236 h 350"/>
                <a:gd name="T22" fmla="*/ 299 w 979"/>
                <a:gd name="T23" fmla="*/ 251 h 350"/>
                <a:gd name="T24" fmla="*/ 368 w 979"/>
                <a:gd name="T25" fmla="*/ 278 h 350"/>
                <a:gd name="T26" fmla="*/ 439 w 979"/>
                <a:gd name="T27" fmla="*/ 302 h 350"/>
                <a:gd name="T28" fmla="*/ 513 w 979"/>
                <a:gd name="T29" fmla="*/ 322 h 350"/>
                <a:gd name="T30" fmla="*/ 586 w 979"/>
                <a:gd name="T31" fmla="*/ 336 h 350"/>
                <a:gd name="T32" fmla="*/ 660 w 979"/>
                <a:gd name="T33" fmla="*/ 347 h 350"/>
                <a:gd name="T34" fmla="*/ 735 w 979"/>
                <a:gd name="T35" fmla="*/ 350 h 350"/>
                <a:gd name="T36" fmla="*/ 810 w 979"/>
                <a:gd name="T37" fmla="*/ 348 h 350"/>
                <a:gd name="T38" fmla="*/ 848 w 979"/>
                <a:gd name="T39" fmla="*/ 344 h 350"/>
                <a:gd name="T40" fmla="*/ 911 w 979"/>
                <a:gd name="T41" fmla="*/ 334 h 350"/>
                <a:gd name="T42" fmla="*/ 943 w 979"/>
                <a:gd name="T43" fmla="*/ 324 h 350"/>
                <a:gd name="T44" fmla="*/ 971 w 979"/>
                <a:gd name="T45" fmla="*/ 311 h 350"/>
                <a:gd name="T46" fmla="*/ 975 w 979"/>
                <a:gd name="T47" fmla="*/ 309 h 350"/>
                <a:gd name="T48" fmla="*/ 978 w 979"/>
                <a:gd name="T49" fmla="*/ 304 h 350"/>
                <a:gd name="T50" fmla="*/ 979 w 979"/>
                <a:gd name="T51" fmla="*/ 295 h 350"/>
                <a:gd name="T52" fmla="*/ 972 w 979"/>
                <a:gd name="T53" fmla="*/ 284 h 350"/>
                <a:gd name="T54" fmla="*/ 962 w 979"/>
                <a:gd name="T55" fmla="*/ 280 h 350"/>
                <a:gd name="T56" fmla="*/ 954 w 979"/>
                <a:gd name="T57" fmla="*/ 283 h 350"/>
                <a:gd name="T58" fmla="*/ 946 w 979"/>
                <a:gd name="T59" fmla="*/ 287 h 350"/>
                <a:gd name="T60" fmla="*/ 917 w 979"/>
                <a:gd name="T61" fmla="*/ 297 h 350"/>
                <a:gd name="T62" fmla="*/ 874 w 979"/>
                <a:gd name="T63" fmla="*/ 306 h 350"/>
                <a:gd name="T64" fmla="*/ 841 w 979"/>
                <a:gd name="T65" fmla="*/ 312 h 350"/>
                <a:gd name="T66" fmla="*/ 774 w 979"/>
                <a:gd name="T67" fmla="*/ 317 h 350"/>
                <a:gd name="T68" fmla="*/ 707 w 979"/>
                <a:gd name="T69" fmla="*/ 317 h 350"/>
                <a:gd name="T70" fmla="*/ 641 w 979"/>
                <a:gd name="T71" fmla="*/ 311 h 350"/>
                <a:gd name="T72" fmla="*/ 608 w 979"/>
                <a:gd name="T73" fmla="*/ 308 h 350"/>
                <a:gd name="T74" fmla="*/ 545 w 979"/>
                <a:gd name="T75" fmla="*/ 296 h 350"/>
                <a:gd name="T76" fmla="*/ 482 w 979"/>
                <a:gd name="T77" fmla="*/ 282 h 350"/>
                <a:gd name="T78" fmla="*/ 420 w 979"/>
                <a:gd name="T79" fmla="*/ 263 h 350"/>
                <a:gd name="T80" fmla="*/ 359 w 979"/>
                <a:gd name="T81" fmla="*/ 241 h 350"/>
                <a:gd name="T82" fmla="*/ 240 w 979"/>
                <a:gd name="T83" fmla="*/ 191 h 350"/>
                <a:gd name="T84" fmla="*/ 126 w 979"/>
                <a:gd name="T85" fmla="*/ 133 h 350"/>
                <a:gd name="T86" fmla="*/ 90 w 979"/>
                <a:gd name="T87" fmla="*/ 113 h 350"/>
                <a:gd name="T88" fmla="*/ 55 w 979"/>
                <a:gd name="T89" fmla="*/ 91 h 350"/>
                <a:gd name="T90" fmla="*/ 49 w 979"/>
                <a:gd name="T91" fmla="*/ 87 h 350"/>
                <a:gd name="T92" fmla="*/ 38 w 979"/>
                <a:gd name="T93" fmla="*/ 77 h 350"/>
                <a:gd name="T94" fmla="*/ 34 w 979"/>
                <a:gd name="T95" fmla="*/ 70 h 350"/>
                <a:gd name="T96" fmla="*/ 33 w 979"/>
                <a:gd name="T97" fmla="*/ 60 h 350"/>
                <a:gd name="T98" fmla="*/ 34 w 979"/>
                <a:gd name="T99" fmla="*/ 48 h 350"/>
                <a:gd name="T100" fmla="*/ 46 w 979"/>
                <a:gd name="T101" fmla="*/ 29 h 350"/>
                <a:gd name="T102" fmla="*/ 49 w 979"/>
                <a:gd name="T103" fmla="*/ 25 h 350"/>
                <a:gd name="T104" fmla="*/ 50 w 979"/>
                <a:gd name="T105" fmla="*/ 16 h 350"/>
                <a:gd name="T106" fmla="*/ 45 w 979"/>
                <a:gd name="T107" fmla="*/ 5 h 350"/>
                <a:gd name="T108" fmla="*/ 34 w 979"/>
                <a:gd name="T109" fmla="*/ 0 h 350"/>
                <a:gd name="T110" fmla="*/ 29 w 979"/>
                <a:gd name="T111" fmla="*/ 0 h 350"/>
                <a:gd name="T112" fmla="*/ 23 w 979"/>
                <a:gd name="T113" fmla="*/ 5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79" h="350">
                  <a:moveTo>
                    <a:pt x="23" y="5"/>
                  </a:moveTo>
                  <a:lnTo>
                    <a:pt x="23" y="5"/>
                  </a:lnTo>
                  <a:lnTo>
                    <a:pt x="16" y="15"/>
                  </a:lnTo>
                  <a:lnTo>
                    <a:pt x="10" y="24"/>
                  </a:lnTo>
                  <a:lnTo>
                    <a:pt x="5" y="35"/>
                  </a:lnTo>
                  <a:lnTo>
                    <a:pt x="1" y="45"/>
                  </a:lnTo>
                  <a:lnTo>
                    <a:pt x="0" y="57"/>
                  </a:lnTo>
                  <a:lnTo>
                    <a:pt x="0" y="68"/>
                  </a:lnTo>
                  <a:lnTo>
                    <a:pt x="3" y="80"/>
                  </a:lnTo>
                  <a:lnTo>
                    <a:pt x="7" y="91"/>
                  </a:lnTo>
                  <a:lnTo>
                    <a:pt x="7" y="91"/>
                  </a:lnTo>
                  <a:lnTo>
                    <a:pt x="12" y="98"/>
                  </a:lnTo>
                  <a:lnTo>
                    <a:pt x="17" y="104"/>
                  </a:lnTo>
                  <a:lnTo>
                    <a:pt x="29" y="114"/>
                  </a:lnTo>
                  <a:lnTo>
                    <a:pt x="43" y="124"/>
                  </a:lnTo>
                  <a:lnTo>
                    <a:pt x="57" y="132"/>
                  </a:lnTo>
                  <a:lnTo>
                    <a:pt x="57" y="132"/>
                  </a:lnTo>
                  <a:lnTo>
                    <a:pt x="82" y="146"/>
                  </a:lnTo>
                  <a:lnTo>
                    <a:pt x="107" y="160"/>
                  </a:lnTo>
                  <a:lnTo>
                    <a:pt x="158" y="188"/>
                  </a:lnTo>
                  <a:lnTo>
                    <a:pt x="211" y="213"/>
                  </a:lnTo>
                  <a:lnTo>
                    <a:pt x="263" y="236"/>
                  </a:lnTo>
                  <a:lnTo>
                    <a:pt x="263" y="236"/>
                  </a:lnTo>
                  <a:lnTo>
                    <a:pt x="299" y="251"/>
                  </a:lnTo>
                  <a:lnTo>
                    <a:pt x="333" y="265"/>
                  </a:lnTo>
                  <a:lnTo>
                    <a:pt x="368" y="278"/>
                  </a:lnTo>
                  <a:lnTo>
                    <a:pt x="404" y="290"/>
                  </a:lnTo>
                  <a:lnTo>
                    <a:pt x="439" y="302"/>
                  </a:lnTo>
                  <a:lnTo>
                    <a:pt x="476" y="312"/>
                  </a:lnTo>
                  <a:lnTo>
                    <a:pt x="513" y="322"/>
                  </a:lnTo>
                  <a:lnTo>
                    <a:pt x="550" y="330"/>
                  </a:lnTo>
                  <a:lnTo>
                    <a:pt x="586" y="336"/>
                  </a:lnTo>
                  <a:lnTo>
                    <a:pt x="623" y="342"/>
                  </a:lnTo>
                  <a:lnTo>
                    <a:pt x="660" y="347"/>
                  </a:lnTo>
                  <a:lnTo>
                    <a:pt x="698" y="349"/>
                  </a:lnTo>
                  <a:lnTo>
                    <a:pt x="735" y="350"/>
                  </a:lnTo>
                  <a:lnTo>
                    <a:pt x="772" y="350"/>
                  </a:lnTo>
                  <a:lnTo>
                    <a:pt x="810" y="348"/>
                  </a:lnTo>
                  <a:lnTo>
                    <a:pt x="848" y="344"/>
                  </a:lnTo>
                  <a:lnTo>
                    <a:pt x="848" y="344"/>
                  </a:lnTo>
                  <a:lnTo>
                    <a:pt x="880" y="340"/>
                  </a:lnTo>
                  <a:lnTo>
                    <a:pt x="911" y="334"/>
                  </a:lnTo>
                  <a:lnTo>
                    <a:pt x="927" y="329"/>
                  </a:lnTo>
                  <a:lnTo>
                    <a:pt x="943" y="324"/>
                  </a:lnTo>
                  <a:lnTo>
                    <a:pt x="957" y="318"/>
                  </a:lnTo>
                  <a:lnTo>
                    <a:pt x="971" y="311"/>
                  </a:lnTo>
                  <a:lnTo>
                    <a:pt x="971" y="311"/>
                  </a:lnTo>
                  <a:lnTo>
                    <a:pt x="975" y="309"/>
                  </a:lnTo>
                  <a:lnTo>
                    <a:pt x="977" y="306"/>
                  </a:lnTo>
                  <a:lnTo>
                    <a:pt x="978" y="304"/>
                  </a:lnTo>
                  <a:lnTo>
                    <a:pt x="979" y="300"/>
                  </a:lnTo>
                  <a:lnTo>
                    <a:pt x="979" y="295"/>
                  </a:lnTo>
                  <a:lnTo>
                    <a:pt x="977" y="289"/>
                  </a:lnTo>
                  <a:lnTo>
                    <a:pt x="972" y="284"/>
                  </a:lnTo>
                  <a:lnTo>
                    <a:pt x="967" y="282"/>
                  </a:lnTo>
                  <a:lnTo>
                    <a:pt x="962" y="280"/>
                  </a:lnTo>
                  <a:lnTo>
                    <a:pt x="958" y="282"/>
                  </a:lnTo>
                  <a:lnTo>
                    <a:pt x="954" y="283"/>
                  </a:lnTo>
                  <a:lnTo>
                    <a:pt x="954" y="283"/>
                  </a:lnTo>
                  <a:lnTo>
                    <a:pt x="946" y="287"/>
                  </a:lnTo>
                  <a:lnTo>
                    <a:pt x="937" y="291"/>
                  </a:lnTo>
                  <a:lnTo>
                    <a:pt x="917" y="297"/>
                  </a:lnTo>
                  <a:lnTo>
                    <a:pt x="895" y="303"/>
                  </a:lnTo>
                  <a:lnTo>
                    <a:pt x="874" y="306"/>
                  </a:lnTo>
                  <a:lnTo>
                    <a:pt x="874" y="306"/>
                  </a:lnTo>
                  <a:lnTo>
                    <a:pt x="841" y="312"/>
                  </a:lnTo>
                  <a:lnTo>
                    <a:pt x="808" y="316"/>
                  </a:lnTo>
                  <a:lnTo>
                    <a:pt x="774" y="317"/>
                  </a:lnTo>
                  <a:lnTo>
                    <a:pt x="741" y="318"/>
                  </a:lnTo>
                  <a:lnTo>
                    <a:pt x="707" y="317"/>
                  </a:lnTo>
                  <a:lnTo>
                    <a:pt x="674" y="315"/>
                  </a:lnTo>
                  <a:lnTo>
                    <a:pt x="641" y="311"/>
                  </a:lnTo>
                  <a:lnTo>
                    <a:pt x="608" y="308"/>
                  </a:lnTo>
                  <a:lnTo>
                    <a:pt x="608" y="308"/>
                  </a:lnTo>
                  <a:lnTo>
                    <a:pt x="576" y="303"/>
                  </a:lnTo>
                  <a:lnTo>
                    <a:pt x="545" y="296"/>
                  </a:lnTo>
                  <a:lnTo>
                    <a:pt x="513" y="290"/>
                  </a:lnTo>
                  <a:lnTo>
                    <a:pt x="482" y="282"/>
                  </a:lnTo>
                  <a:lnTo>
                    <a:pt x="451" y="272"/>
                  </a:lnTo>
                  <a:lnTo>
                    <a:pt x="420" y="263"/>
                  </a:lnTo>
                  <a:lnTo>
                    <a:pt x="390" y="253"/>
                  </a:lnTo>
                  <a:lnTo>
                    <a:pt x="359" y="241"/>
                  </a:lnTo>
                  <a:lnTo>
                    <a:pt x="300" y="217"/>
                  </a:lnTo>
                  <a:lnTo>
                    <a:pt x="240" y="191"/>
                  </a:lnTo>
                  <a:lnTo>
                    <a:pt x="182" y="163"/>
                  </a:lnTo>
                  <a:lnTo>
                    <a:pt x="126" y="133"/>
                  </a:lnTo>
                  <a:lnTo>
                    <a:pt x="126" y="133"/>
                  </a:lnTo>
                  <a:lnTo>
                    <a:pt x="90" y="113"/>
                  </a:lnTo>
                  <a:lnTo>
                    <a:pt x="71" y="102"/>
                  </a:lnTo>
                  <a:lnTo>
                    <a:pt x="55" y="91"/>
                  </a:lnTo>
                  <a:lnTo>
                    <a:pt x="55" y="91"/>
                  </a:lnTo>
                  <a:lnTo>
                    <a:pt x="49" y="87"/>
                  </a:lnTo>
                  <a:lnTo>
                    <a:pt x="43" y="82"/>
                  </a:lnTo>
                  <a:lnTo>
                    <a:pt x="38" y="77"/>
                  </a:lnTo>
                  <a:lnTo>
                    <a:pt x="34" y="70"/>
                  </a:lnTo>
                  <a:lnTo>
                    <a:pt x="34" y="70"/>
                  </a:lnTo>
                  <a:lnTo>
                    <a:pt x="33" y="64"/>
                  </a:lnTo>
                  <a:lnTo>
                    <a:pt x="33" y="60"/>
                  </a:lnTo>
                  <a:lnTo>
                    <a:pt x="33" y="54"/>
                  </a:lnTo>
                  <a:lnTo>
                    <a:pt x="34" y="48"/>
                  </a:lnTo>
                  <a:lnTo>
                    <a:pt x="39" y="38"/>
                  </a:lnTo>
                  <a:lnTo>
                    <a:pt x="46" y="29"/>
                  </a:lnTo>
                  <a:lnTo>
                    <a:pt x="46" y="29"/>
                  </a:lnTo>
                  <a:lnTo>
                    <a:pt x="49" y="25"/>
                  </a:lnTo>
                  <a:lnTo>
                    <a:pt x="50" y="23"/>
                  </a:lnTo>
                  <a:lnTo>
                    <a:pt x="50" y="16"/>
                  </a:lnTo>
                  <a:lnTo>
                    <a:pt x="49" y="10"/>
                  </a:lnTo>
                  <a:lnTo>
                    <a:pt x="45" y="5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3"/>
                  </a:lnTo>
                  <a:lnTo>
                    <a:pt x="23" y="5"/>
                  </a:lnTo>
                  <a:lnTo>
                    <a:pt x="23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8" name="Freeform 32">
              <a:extLst>
                <a:ext uri="{FF2B5EF4-FFF2-40B4-BE49-F238E27FC236}">
                  <a16:creationId xmlns:a16="http://schemas.microsoft.com/office/drawing/2014/main" id="{8C885174-F5B3-8741-B27F-823E7F40B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" y="2155"/>
              <a:ext cx="356" cy="146"/>
            </a:xfrm>
            <a:custGeom>
              <a:avLst/>
              <a:gdLst>
                <a:gd name="T0" fmla="*/ 0 w 710"/>
                <a:gd name="T1" fmla="*/ 238 h 293"/>
                <a:gd name="T2" fmla="*/ 2 w 710"/>
                <a:gd name="T3" fmla="*/ 253 h 293"/>
                <a:gd name="T4" fmla="*/ 9 w 710"/>
                <a:gd name="T5" fmla="*/ 264 h 293"/>
                <a:gd name="T6" fmla="*/ 19 w 710"/>
                <a:gd name="T7" fmla="*/ 275 h 293"/>
                <a:gd name="T8" fmla="*/ 31 w 710"/>
                <a:gd name="T9" fmla="*/ 282 h 293"/>
                <a:gd name="T10" fmla="*/ 58 w 710"/>
                <a:gd name="T11" fmla="*/ 292 h 293"/>
                <a:gd name="T12" fmla="*/ 86 w 710"/>
                <a:gd name="T13" fmla="*/ 293 h 293"/>
                <a:gd name="T14" fmla="*/ 105 w 710"/>
                <a:gd name="T15" fmla="*/ 291 h 293"/>
                <a:gd name="T16" fmla="*/ 163 w 710"/>
                <a:gd name="T17" fmla="*/ 279 h 293"/>
                <a:gd name="T18" fmla="*/ 239 w 710"/>
                <a:gd name="T19" fmla="*/ 257 h 293"/>
                <a:gd name="T20" fmla="*/ 290 w 710"/>
                <a:gd name="T21" fmla="*/ 242 h 293"/>
                <a:gd name="T22" fmla="*/ 391 w 710"/>
                <a:gd name="T23" fmla="*/ 209 h 293"/>
                <a:gd name="T24" fmla="*/ 440 w 710"/>
                <a:gd name="T25" fmla="*/ 192 h 293"/>
                <a:gd name="T26" fmla="*/ 515 w 710"/>
                <a:gd name="T27" fmla="*/ 165 h 293"/>
                <a:gd name="T28" fmla="*/ 563 w 710"/>
                <a:gd name="T29" fmla="*/ 143 h 293"/>
                <a:gd name="T30" fmla="*/ 611 w 710"/>
                <a:gd name="T31" fmla="*/ 119 h 293"/>
                <a:gd name="T32" fmla="*/ 633 w 710"/>
                <a:gd name="T33" fmla="*/ 103 h 293"/>
                <a:gd name="T34" fmla="*/ 666 w 710"/>
                <a:gd name="T35" fmla="*/ 77 h 293"/>
                <a:gd name="T36" fmla="*/ 688 w 710"/>
                <a:gd name="T37" fmla="*/ 57 h 293"/>
                <a:gd name="T38" fmla="*/ 704 w 710"/>
                <a:gd name="T39" fmla="*/ 33 h 293"/>
                <a:gd name="T40" fmla="*/ 710 w 710"/>
                <a:gd name="T41" fmla="*/ 20 h 293"/>
                <a:gd name="T42" fmla="*/ 710 w 710"/>
                <a:gd name="T43" fmla="*/ 13 h 293"/>
                <a:gd name="T44" fmla="*/ 709 w 710"/>
                <a:gd name="T45" fmla="*/ 7 h 293"/>
                <a:gd name="T46" fmla="*/ 700 w 710"/>
                <a:gd name="T47" fmla="*/ 0 h 293"/>
                <a:gd name="T48" fmla="*/ 686 w 710"/>
                <a:gd name="T49" fmla="*/ 1 h 293"/>
                <a:gd name="T50" fmla="*/ 679 w 710"/>
                <a:gd name="T51" fmla="*/ 7 h 293"/>
                <a:gd name="T52" fmla="*/ 678 w 710"/>
                <a:gd name="T53" fmla="*/ 11 h 293"/>
                <a:gd name="T54" fmla="*/ 677 w 710"/>
                <a:gd name="T55" fmla="*/ 12 h 293"/>
                <a:gd name="T56" fmla="*/ 669 w 710"/>
                <a:gd name="T57" fmla="*/ 26 h 293"/>
                <a:gd name="T58" fmla="*/ 659 w 710"/>
                <a:gd name="T59" fmla="*/ 37 h 293"/>
                <a:gd name="T60" fmla="*/ 639 w 710"/>
                <a:gd name="T61" fmla="*/ 57 h 293"/>
                <a:gd name="T62" fmla="*/ 628 w 710"/>
                <a:gd name="T63" fmla="*/ 66 h 293"/>
                <a:gd name="T64" fmla="*/ 589 w 710"/>
                <a:gd name="T65" fmla="*/ 92 h 293"/>
                <a:gd name="T66" fmla="*/ 547 w 710"/>
                <a:gd name="T67" fmla="*/ 115 h 293"/>
                <a:gd name="T68" fmla="*/ 503 w 710"/>
                <a:gd name="T69" fmla="*/ 133 h 293"/>
                <a:gd name="T70" fmla="*/ 459 w 710"/>
                <a:gd name="T71" fmla="*/ 149 h 293"/>
                <a:gd name="T72" fmla="*/ 295 w 710"/>
                <a:gd name="T73" fmla="*/ 206 h 293"/>
                <a:gd name="T74" fmla="*/ 212 w 710"/>
                <a:gd name="T75" fmla="*/ 231 h 293"/>
                <a:gd name="T76" fmla="*/ 128 w 710"/>
                <a:gd name="T77" fmla="*/ 253 h 293"/>
                <a:gd name="T78" fmla="*/ 100 w 710"/>
                <a:gd name="T79" fmla="*/ 257 h 293"/>
                <a:gd name="T80" fmla="*/ 73 w 710"/>
                <a:gd name="T81" fmla="*/ 261 h 293"/>
                <a:gd name="T82" fmla="*/ 66 w 710"/>
                <a:gd name="T83" fmla="*/ 260 h 293"/>
                <a:gd name="T84" fmla="*/ 50 w 710"/>
                <a:gd name="T85" fmla="*/ 255 h 293"/>
                <a:gd name="T86" fmla="*/ 42 w 710"/>
                <a:gd name="T87" fmla="*/ 250 h 293"/>
                <a:gd name="T88" fmla="*/ 35 w 710"/>
                <a:gd name="T89" fmla="*/ 243 h 293"/>
                <a:gd name="T90" fmla="*/ 33 w 710"/>
                <a:gd name="T91" fmla="*/ 238 h 293"/>
                <a:gd name="T92" fmla="*/ 32 w 710"/>
                <a:gd name="T93" fmla="*/ 231 h 293"/>
                <a:gd name="T94" fmla="*/ 22 w 710"/>
                <a:gd name="T95" fmla="*/ 223 h 293"/>
                <a:gd name="T96" fmla="*/ 9 w 710"/>
                <a:gd name="T97" fmla="*/ 223 h 293"/>
                <a:gd name="T98" fmla="*/ 2 w 710"/>
                <a:gd name="T99" fmla="*/ 229 h 293"/>
                <a:gd name="T100" fmla="*/ 0 w 710"/>
                <a:gd name="T101" fmla="*/ 235 h 293"/>
                <a:gd name="T102" fmla="*/ 0 w 710"/>
                <a:gd name="T103" fmla="*/ 238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10" h="293">
                  <a:moveTo>
                    <a:pt x="0" y="238"/>
                  </a:moveTo>
                  <a:lnTo>
                    <a:pt x="0" y="238"/>
                  </a:lnTo>
                  <a:lnTo>
                    <a:pt x="1" y="245"/>
                  </a:lnTo>
                  <a:lnTo>
                    <a:pt x="2" y="253"/>
                  </a:lnTo>
                  <a:lnTo>
                    <a:pt x="6" y="259"/>
                  </a:lnTo>
                  <a:lnTo>
                    <a:pt x="9" y="264"/>
                  </a:lnTo>
                  <a:lnTo>
                    <a:pt x="14" y="270"/>
                  </a:lnTo>
                  <a:lnTo>
                    <a:pt x="19" y="275"/>
                  </a:lnTo>
                  <a:lnTo>
                    <a:pt x="25" y="279"/>
                  </a:lnTo>
                  <a:lnTo>
                    <a:pt x="31" y="282"/>
                  </a:lnTo>
                  <a:lnTo>
                    <a:pt x="44" y="288"/>
                  </a:lnTo>
                  <a:lnTo>
                    <a:pt x="58" y="292"/>
                  </a:lnTo>
                  <a:lnTo>
                    <a:pt x="73" y="293"/>
                  </a:lnTo>
                  <a:lnTo>
                    <a:pt x="86" y="293"/>
                  </a:lnTo>
                  <a:lnTo>
                    <a:pt x="86" y="293"/>
                  </a:lnTo>
                  <a:lnTo>
                    <a:pt x="105" y="291"/>
                  </a:lnTo>
                  <a:lnTo>
                    <a:pt x="125" y="287"/>
                  </a:lnTo>
                  <a:lnTo>
                    <a:pt x="163" y="279"/>
                  </a:lnTo>
                  <a:lnTo>
                    <a:pt x="202" y="268"/>
                  </a:lnTo>
                  <a:lnTo>
                    <a:pt x="239" y="257"/>
                  </a:lnTo>
                  <a:lnTo>
                    <a:pt x="239" y="257"/>
                  </a:lnTo>
                  <a:lnTo>
                    <a:pt x="290" y="242"/>
                  </a:lnTo>
                  <a:lnTo>
                    <a:pt x="341" y="227"/>
                  </a:lnTo>
                  <a:lnTo>
                    <a:pt x="391" y="209"/>
                  </a:lnTo>
                  <a:lnTo>
                    <a:pt x="440" y="192"/>
                  </a:lnTo>
                  <a:lnTo>
                    <a:pt x="440" y="192"/>
                  </a:lnTo>
                  <a:lnTo>
                    <a:pt x="490" y="174"/>
                  </a:lnTo>
                  <a:lnTo>
                    <a:pt x="515" y="165"/>
                  </a:lnTo>
                  <a:lnTo>
                    <a:pt x="540" y="154"/>
                  </a:lnTo>
                  <a:lnTo>
                    <a:pt x="563" y="143"/>
                  </a:lnTo>
                  <a:lnTo>
                    <a:pt x="588" y="132"/>
                  </a:lnTo>
                  <a:lnTo>
                    <a:pt x="611" y="119"/>
                  </a:lnTo>
                  <a:lnTo>
                    <a:pt x="633" y="103"/>
                  </a:lnTo>
                  <a:lnTo>
                    <a:pt x="633" y="103"/>
                  </a:lnTo>
                  <a:lnTo>
                    <a:pt x="656" y="87"/>
                  </a:lnTo>
                  <a:lnTo>
                    <a:pt x="666" y="77"/>
                  </a:lnTo>
                  <a:lnTo>
                    <a:pt x="677" y="68"/>
                  </a:lnTo>
                  <a:lnTo>
                    <a:pt x="688" y="57"/>
                  </a:lnTo>
                  <a:lnTo>
                    <a:pt x="696" y="45"/>
                  </a:lnTo>
                  <a:lnTo>
                    <a:pt x="704" y="33"/>
                  </a:lnTo>
                  <a:lnTo>
                    <a:pt x="710" y="20"/>
                  </a:lnTo>
                  <a:lnTo>
                    <a:pt x="710" y="20"/>
                  </a:lnTo>
                  <a:lnTo>
                    <a:pt x="710" y="17"/>
                  </a:lnTo>
                  <a:lnTo>
                    <a:pt x="710" y="13"/>
                  </a:lnTo>
                  <a:lnTo>
                    <a:pt x="710" y="9"/>
                  </a:lnTo>
                  <a:lnTo>
                    <a:pt x="709" y="7"/>
                  </a:lnTo>
                  <a:lnTo>
                    <a:pt x="704" y="3"/>
                  </a:lnTo>
                  <a:lnTo>
                    <a:pt x="700" y="0"/>
                  </a:lnTo>
                  <a:lnTo>
                    <a:pt x="692" y="0"/>
                  </a:lnTo>
                  <a:lnTo>
                    <a:pt x="686" y="1"/>
                  </a:lnTo>
                  <a:lnTo>
                    <a:pt x="682" y="5"/>
                  </a:lnTo>
                  <a:lnTo>
                    <a:pt x="679" y="7"/>
                  </a:lnTo>
                  <a:lnTo>
                    <a:pt x="678" y="11"/>
                  </a:lnTo>
                  <a:lnTo>
                    <a:pt x="678" y="11"/>
                  </a:lnTo>
                  <a:lnTo>
                    <a:pt x="678" y="9"/>
                  </a:lnTo>
                  <a:lnTo>
                    <a:pt x="677" y="12"/>
                  </a:lnTo>
                  <a:lnTo>
                    <a:pt x="677" y="12"/>
                  </a:lnTo>
                  <a:lnTo>
                    <a:pt x="669" y="26"/>
                  </a:lnTo>
                  <a:lnTo>
                    <a:pt x="669" y="26"/>
                  </a:lnTo>
                  <a:lnTo>
                    <a:pt x="659" y="37"/>
                  </a:lnTo>
                  <a:lnTo>
                    <a:pt x="650" y="47"/>
                  </a:lnTo>
                  <a:lnTo>
                    <a:pt x="639" y="57"/>
                  </a:lnTo>
                  <a:lnTo>
                    <a:pt x="628" y="66"/>
                  </a:lnTo>
                  <a:lnTo>
                    <a:pt x="628" y="66"/>
                  </a:lnTo>
                  <a:lnTo>
                    <a:pt x="610" y="81"/>
                  </a:lnTo>
                  <a:lnTo>
                    <a:pt x="589" y="92"/>
                  </a:lnTo>
                  <a:lnTo>
                    <a:pt x="568" y="104"/>
                  </a:lnTo>
                  <a:lnTo>
                    <a:pt x="547" y="115"/>
                  </a:lnTo>
                  <a:lnTo>
                    <a:pt x="525" y="124"/>
                  </a:lnTo>
                  <a:lnTo>
                    <a:pt x="503" y="133"/>
                  </a:lnTo>
                  <a:lnTo>
                    <a:pt x="459" y="149"/>
                  </a:lnTo>
                  <a:lnTo>
                    <a:pt x="459" y="149"/>
                  </a:lnTo>
                  <a:lnTo>
                    <a:pt x="377" y="179"/>
                  </a:lnTo>
                  <a:lnTo>
                    <a:pt x="295" y="206"/>
                  </a:lnTo>
                  <a:lnTo>
                    <a:pt x="253" y="219"/>
                  </a:lnTo>
                  <a:lnTo>
                    <a:pt x="212" y="231"/>
                  </a:lnTo>
                  <a:lnTo>
                    <a:pt x="170" y="242"/>
                  </a:lnTo>
                  <a:lnTo>
                    <a:pt x="128" y="253"/>
                  </a:lnTo>
                  <a:lnTo>
                    <a:pt x="128" y="253"/>
                  </a:lnTo>
                  <a:lnTo>
                    <a:pt x="100" y="257"/>
                  </a:lnTo>
                  <a:lnTo>
                    <a:pt x="87" y="260"/>
                  </a:lnTo>
                  <a:lnTo>
                    <a:pt x="73" y="261"/>
                  </a:lnTo>
                  <a:lnTo>
                    <a:pt x="73" y="261"/>
                  </a:lnTo>
                  <a:lnTo>
                    <a:pt x="66" y="260"/>
                  </a:lnTo>
                  <a:lnTo>
                    <a:pt x="58" y="259"/>
                  </a:lnTo>
                  <a:lnTo>
                    <a:pt x="50" y="255"/>
                  </a:lnTo>
                  <a:lnTo>
                    <a:pt x="42" y="250"/>
                  </a:lnTo>
                  <a:lnTo>
                    <a:pt x="42" y="250"/>
                  </a:lnTo>
                  <a:lnTo>
                    <a:pt x="39" y="248"/>
                  </a:lnTo>
                  <a:lnTo>
                    <a:pt x="35" y="243"/>
                  </a:lnTo>
                  <a:lnTo>
                    <a:pt x="33" y="238"/>
                  </a:lnTo>
                  <a:lnTo>
                    <a:pt x="33" y="238"/>
                  </a:lnTo>
                  <a:lnTo>
                    <a:pt x="33" y="235"/>
                  </a:lnTo>
                  <a:lnTo>
                    <a:pt x="32" y="231"/>
                  </a:lnTo>
                  <a:lnTo>
                    <a:pt x="27" y="227"/>
                  </a:lnTo>
                  <a:lnTo>
                    <a:pt x="22" y="223"/>
                  </a:lnTo>
                  <a:lnTo>
                    <a:pt x="16" y="222"/>
                  </a:lnTo>
                  <a:lnTo>
                    <a:pt x="9" y="223"/>
                  </a:lnTo>
                  <a:lnTo>
                    <a:pt x="5" y="227"/>
                  </a:lnTo>
                  <a:lnTo>
                    <a:pt x="2" y="229"/>
                  </a:lnTo>
                  <a:lnTo>
                    <a:pt x="1" y="231"/>
                  </a:lnTo>
                  <a:lnTo>
                    <a:pt x="0" y="235"/>
                  </a:lnTo>
                  <a:lnTo>
                    <a:pt x="0" y="238"/>
                  </a:lnTo>
                  <a:lnTo>
                    <a:pt x="0" y="2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9" name="Freeform 33">
              <a:extLst>
                <a:ext uri="{FF2B5EF4-FFF2-40B4-BE49-F238E27FC236}">
                  <a16:creationId xmlns:a16="http://schemas.microsoft.com/office/drawing/2014/main" id="{5ADEB939-B220-B2DA-520A-00EA629CB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1" y="454"/>
              <a:ext cx="1279" cy="1327"/>
            </a:xfrm>
            <a:custGeom>
              <a:avLst/>
              <a:gdLst>
                <a:gd name="T0" fmla="*/ 422 w 2559"/>
                <a:gd name="T1" fmla="*/ 1217 h 2653"/>
                <a:gd name="T2" fmla="*/ 253 w 2559"/>
                <a:gd name="T3" fmla="*/ 1155 h 2653"/>
                <a:gd name="T4" fmla="*/ 51 w 2559"/>
                <a:gd name="T5" fmla="*/ 1261 h 2653"/>
                <a:gd name="T6" fmla="*/ 19 w 2559"/>
                <a:gd name="T7" fmla="*/ 1565 h 2653"/>
                <a:gd name="T8" fmla="*/ 150 w 2559"/>
                <a:gd name="T9" fmla="*/ 1837 h 2653"/>
                <a:gd name="T10" fmla="*/ 369 w 2559"/>
                <a:gd name="T11" fmla="*/ 1988 h 2653"/>
                <a:gd name="T12" fmla="*/ 620 w 2559"/>
                <a:gd name="T13" fmla="*/ 1978 h 2653"/>
                <a:gd name="T14" fmla="*/ 734 w 2559"/>
                <a:gd name="T15" fmla="*/ 2189 h 2653"/>
                <a:gd name="T16" fmla="*/ 1029 w 2559"/>
                <a:gd name="T17" fmla="*/ 2471 h 2653"/>
                <a:gd name="T18" fmla="*/ 1473 w 2559"/>
                <a:gd name="T19" fmla="*/ 2639 h 2653"/>
                <a:gd name="T20" fmla="*/ 1989 w 2559"/>
                <a:gd name="T21" fmla="*/ 2594 h 2653"/>
                <a:gd name="T22" fmla="*/ 2323 w 2559"/>
                <a:gd name="T23" fmla="*/ 2353 h 2653"/>
                <a:gd name="T24" fmla="*/ 2513 w 2559"/>
                <a:gd name="T25" fmla="*/ 2019 h 2653"/>
                <a:gd name="T26" fmla="*/ 2559 w 2559"/>
                <a:gd name="T27" fmla="*/ 1599 h 2653"/>
                <a:gd name="T28" fmla="*/ 2478 w 2559"/>
                <a:gd name="T29" fmla="*/ 779 h 2653"/>
                <a:gd name="T30" fmla="*/ 2338 w 2559"/>
                <a:gd name="T31" fmla="*/ 328 h 2653"/>
                <a:gd name="T32" fmla="*/ 2175 w 2559"/>
                <a:gd name="T33" fmla="*/ 185 h 2653"/>
                <a:gd name="T34" fmla="*/ 1755 w 2559"/>
                <a:gd name="T35" fmla="*/ 20 h 2653"/>
                <a:gd name="T36" fmla="*/ 1583 w 2559"/>
                <a:gd name="T37" fmla="*/ 34 h 2653"/>
                <a:gd name="T38" fmla="*/ 1347 w 2559"/>
                <a:gd name="T39" fmla="*/ 174 h 2653"/>
                <a:gd name="T40" fmla="*/ 801 w 2559"/>
                <a:gd name="T41" fmla="*/ 257 h 2653"/>
                <a:gd name="T42" fmla="*/ 679 w 2559"/>
                <a:gd name="T43" fmla="*/ 276 h 2653"/>
                <a:gd name="T44" fmla="*/ 746 w 2559"/>
                <a:gd name="T45" fmla="*/ 563 h 2653"/>
                <a:gd name="T46" fmla="*/ 665 w 2559"/>
                <a:gd name="T47" fmla="*/ 847 h 2653"/>
                <a:gd name="T48" fmla="*/ 572 w 2559"/>
                <a:gd name="T49" fmla="*/ 959 h 2653"/>
                <a:gd name="T50" fmla="*/ 633 w 2559"/>
                <a:gd name="T51" fmla="*/ 1270 h 2653"/>
                <a:gd name="T52" fmla="*/ 611 w 2559"/>
                <a:gd name="T53" fmla="*/ 1459 h 2653"/>
                <a:gd name="T54" fmla="*/ 519 w 2559"/>
                <a:gd name="T55" fmla="*/ 1411 h 2653"/>
                <a:gd name="T56" fmla="*/ 461 w 2559"/>
                <a:gd name="T57" fmla="*/ 1321 h 2653"/>
                <a:gd name="T58" fmla="*/ 507 w 2559"/>
                <a:gd name="T59" fmla="*/ 1458 h 2653"/>
                <a:gd name="T60" fmla="*/ 613 w 2559"/>
                <a:gd name="T61" fmla="*/ 1492 h 2653"/>
                <a:gd name="T62" fmla="*/ 676 w 2559"/>
                <a:gd name="T63" fmla="*/ 1385 h 2653"/>
                <a:gd name="T64" fmla="*/ 611 w 2559"/>
                <a:gd name="T65" fmla="*/ 1025 h 2653"/>
                <a:gd name="T66" fmla="*/ 713 w 2559"/>
                <a:gd name="T67" fmla="*/ 824 h 2653"/>
                <a:gd name="T68" fmla="*/ 778 w 2559"/>
                <a:gd name="T69" fmla="*/ 546 h 2653"/>
                <a:gd name="T70" fmla="*/ 708 w 2559"/>
                <a:gd name="T71" fmla="*/ 263 h 2653"/>
                <a:gd name="T72" fmla="*/ 1138 w 2559"/>
                <a:gd name="T73" fmla="*/ 261 h 2653"/>
                <a:gd name="T74" fmla="*/ 1487 w 2559"/>
                <a:gd name="T75" fmla="*/ 143 h 2653"/>
                <a:gd name="T76" fmla="*/ 1658 w 2559"/>
                <a:gd name="T77" fmla="*/ 35 h 2653"/>
                <a:gd name="T78" fmla="*/ 2020 w 2559"/>
                <a:gd name="T79" fmla="*/ 154 h 2653"/>
                <a:gd name="T80" fmla="*/ 2276 w 2559"/>
                <a:gd name="T81" fmla="*/ 258 h 2653"/>
                <a:gd name="T82" fmla="*/ 2296 w 2559"/>
                <a:gd name="T83" fmla="*/ 315 h 2653"/>
                <a:gd name="T84" fmla="*/ 2449 w 2559"/>
                <a:gd name="T85" fmla="*/ 803 h 2653"/>
                <a:gd name="T86" fmla="*/ 2522 w 2559"/>
                <a:gd name="T87" fmla="*/ 1703 h 2653"/>
                <a:gd name="T88" fmla="*/ 2456 w 2559"/>
                <a:gd name="T89" fmla="*/ 2077 h 2653"/>
                <a:gd name="T90" fmla="*/ 2199 w 2559"/>
                <a:gd name="T91" fmla="*/ 2432 h 2653"/>
                <a:gd name="T92" fmla="*/ 1854 w 2559"/>
                <a:gd name="T93" fmla="*/ 2600 h 2653"/>
                <a:gd name="T94" fmla="*/ 1432 w 2559"/>
                <a:gd name="T95" fmla="*/ 2598 h 2653"/>
                <a:gd name="T96" fmla="*/ 1010 w 2559"/>
                <a:gd name="T97" fmla="*/ 2418 h 2653"/>
                <a:gd name="T98" fmla="*/ 665 w 2559"/>
                <a:gd name="T99" fmla="*/ 2004 h 2653"/>
                <a:gd name="T100" fmla="*/ 620 w 2559"/>
                <a:gd name="T101" fmla="*/ 1942 h 2653"/>
                <a:gd name="T102" fmla="*/ 433 w 2559"/>
                <a:gd name="T103" fmla="*/ 1965 h 2653"/>
                <a:gd name="T104" fmla="*/ 227 w 2559"/>
                <a:gd name="T105" fmla="*/ 1873 h 2653"/>
                <a:gd name="T106" fmla="*/ 66 w 2559"/>
                <a:gd name="T107" fmla="*/ 1607 h 2653"/>
                <a:gd name="T108" fmla="*/ 54 w 2559"/>
                <a:gd name="T109" fmla="*/ 1327 h 2653"/>
                <a:gd name="T110" fmla="*/ 229 w 2559"/>
                <a:gd name="T111" fmla="*/ 1191 h 2653"/>
                <a:gd name="T112" fmla="*/ 392 w 2559"/>
                <a:gd name="T113" fmla="*/ 1235 h 2653"/>
                <a:gd name="T114" fmla="*/ 459 w 2559"/>
                <a:gd name="T115" fmla="*/ 1345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59" h="2653">
                  <a:moveTo>
                    <a:pt x="488" y="1329"/>
                  </a:moveTo>
                  <a:lnTo>
                    <a:pt x="488" y="1329"/>
                  </a:lnTo>
                  <a:lnTo>
                    <a:pt x="485" y="1318"/>
                  </a:lnTo>
                  <a:lnTo>
                    <a:pt x="480" y="1304"/>
                  </a:lnTo>
                  <a:lnTo>
                    <a:pt x="475" y="1293"/>
                  </a:lnTo>
                  <a:lnTo>
                    <a:pt x="469" y="1281"/>
                  </a:lnTo>
                  <a:lnTo>
                    <a:pt x="463" y="1269"/>
                  </a:lnTo>
                  <a:lnTo>
                    <a:pt x="456" y="1258"/>
                  </a:lnTo>
                  <a:lnTo>
                    <a:pt x="449" y="1246"/>
                  </a:lnTo>
                  <a:lnTo>
                    <a:pt x="441" y="1237"/>
                  </a:lnTo>
                  <a:lnTo>
                    <a:pt x="431" y="1226"/>
                  </a:lnTo>
                  <a:lnTo>
                    <a:pt x="422" y="1217"/>
                  </a:lnTo>
                  <a:lnTo>
                    <a:pt x="412" y="1208"/>
                  </a:lnTo>
                  <a:lnTo>
                    <a:pt x="402" y="1200"/>
                  </a:lnTo>
                  <a:lnTo>
                    <a:pt x="391" y="1192"/>
                  </a:lnTo>
                  <a:lnTo>
                    <a:pt x="380" y="1186"/>
                  </a:lnTo>
                  <a:lnTo>
                    <a:pt x="369" y="1179"/>
                  </a:lnTo>
                  <a:lnTo>
                    <a:pt x="357" y="1174"/>
                  </a:lnTo>
                  <a:lnTo>
                    <a:pt x="357" y="1174"/>
                  </a:lnTo>
                  <a:lnTo>
                    <a:pt x="337" y="1167"/>
                  </a:lnTo>
                  <a:lnTo>
                    <a:pt x="317" y="1161"/>
                  </a:lnTo>
                  <a:lnTo>
                    <a:pt x="295" y="1157"/>
                  </a:lnTo>
                  <a:lnTo>
                    <a:pt x="274" y="1155"/>
                  </a:lnTo>
                  <a:lnTo>
                    <a:pt x="253" y="1155"/>
                  </a:lnTo>
                  <a:lnTo>
                    <a:pt x="231" y="1157"/>
                  </a:lnTo>
                  <a:lnTo>
                    <a:pt x="210" y="1160"/>
                  </a:lnTo>
                  <a:lnTo>
                    <a:pt x="190" y="1166"/>
                  </a:lnTo>
                  <a:lnTo>
                    <a:pt x="169" y="1172"/>
                  </a:lnTo>
                  <a:lnTo>
                    <a:pt x="150" y="1180"/>
                  </a:lnTo>
                  <a:lnTo>
                    <a:pt x="131" y="1191"/>
                  </a:lnTo>
                  <a:lnTo>
                    <a:pt x="112" y="1201"/>
                  </a:lnTo>
                  <a:lnTo>
                    <a:pt x="95" y="1214"/>
                  </a:lnTo>
                  <a:lnTo>
                    <a:pt x="80" y="1229"/>
                  </a:lnTo>
                  <a:lnTo>
                    <a:pt x="64" y="1244"/>
                  </a:lnTo>
                  <a:lnTo>
                    <a:pt x="51" y="1261"/>
                  </a:lnTo>
                  <a:lnTo>
                    <a:pt x="51" y="1261"/>
                  </a:lnTo>
                  <a:lnTo>
                    <a:pt x="37" y="1283"/>
                  </a:lnTo>
                  <a:lnTo>
                    <a:pt x="25" y="1307"/>
                  </a:lnTo>
                  <a:lnTo>
                    <a:pt x="16" y="1332"/>
                  </a:lnTo>
                  <a:lnTo>
                    <a:pt x="9" y="1357"/>
                  </a:lnTo>
                  <a:lnTo>
                    <a:pt x="4" y="1383"/>
                  </a:lnTo>
                  <a:lnTo>
                    <a:pt x="2" y="1408"/>
                  </a:lnTo>
                  <a:lnTo>
                    <a:pt x="0" y="1434"/>
                  </a:lnTo>
                  <a:lnTo>
                    <a:pt x="2" y="1461"/>
                  </a:lnTo>
                  <a:lnTo>
                    <a:pt x="4" y="1487"/>
                  </a:lnTo>
                  <a:lnTo>
                    <a:pt x="8" y="1513"/>
                  </a:lnTo>
                  <a:lnTo>
                    <a:pt x="13" y="1539"/>
                  </a:lnTo>
                  <a:lnTo>
                    <a:pt x="19" y="1565"/>
                  </a:lnTo>
                  <a:lnTo>
                    <a:pt x="26" y="1592"/>
                  </a:lnTo>
                  <a:lnTo>
                    <a:pt x="35" y="1616"/>
                  </a:lnTo>
                  <a:lnTo>
                    <a:pt x="44" y="1641"/>
                  </a:lnTo>
                  <a:lnTo>
                    <a:pt x="54" y="1665"/>
                  </a:lnTo>
                  <a:lnTo>
                    <a:pt x="54" y="1665"/>
                  </a:lnTo>
                  <a:lnTo>
                    <a:pt x="74" y="1709"/>
                  </a:lnTo>
                  <a:lnTo>
                    <a:pt x="84" y="1732"/>
                  </a:lnTo>
                  <a:lnTo>
                    <a:pt x="96" y="1754"/>
                  </a:lnTo>
                  <a:lnTo>
                    <a:pt x="108" y="1775"/>
                  </a:lnTo>
                  <a:lnTo>
                    <a:pt x="121" y="1797"/>
                  </a:lnTo>
                  <a:lnTo>
                    <a:pt x="135" y="1817"/>
                  </a:lnTo>
                  <a:lnTo>
                    <a:pt x="150" y="1837"/>
                  </a:lnTo>
                  <a:lnTo>
                    <a:pt x="165" y="1856"/>
                  </a:lnTo>
                  <a:lnTo>
                    <a:pt x="182" y="1875"/>
                  </a:lnTo>
                  <a:lnTo>
                    <a:pt x="198" y="1893"/>
                  </a:lnTo>
                  <a:lnTo>
                    <a:pt x="216" y="1910"/>
                  </a:lnTo>
                  <a:lnTo>
                    <a:pt x="235" y="1925"/>
                  </a:lnTo>
                  <a:lnTo>
                    <a:pt x="255" y="1938"/>
                  </a:lnTo>
                  <a:lnTo>
                    <a:pt x="276" y="1951"/>
                  </a:lnTo>
                  <a:lnTo>
                    <a:pt x="299" y="1963"/>
                  </a:lnTo>
                  <a:lnTo>
                    <a:pt x="299" y="1963"/>
                  </a:lnTo>
                  <a:lnTo>
                    <a:pt x="321" y="1972"/>
                  </a:lnTo>
                  <a:lnTo>
                    <a:pt x="345" y="1981"/>
                  </a:lnTo>
                  <a:lnTo>
                    <a:pt x="369" y="1988"/>
                  </a:lnTo>
                  <a:lnTo>
                    <a:pt x="393" y="1993"/>
                  </a:lnTo>
                  <a:lnTo>
                    <a:pt x="417" y="1997"/>
                  </a:lnTo>
                  <a:lnTo>
                    <a:pt x="442" y="2000"/>
                  </a:lnTo>
                  <a:lnTo>
                    <a:pt x="467" y="2001"/>
                  </a:lnTo>
                  <a:lnTo>
                    <a:pt x="492" y="2001"/>
                  </a:lnTo>
                  <a:lnTo>
                    <a:pt x="492" y="2001"/>
                  </a:lnTo>
                  <a:lnTo>
                    <a:pt x="528" y="1998"/>
                  </a:lnTo>
                  <a:lnTo>
                    <a:pt x="547" y="1996"/>
                  </a:lnTo>
                  <a:lnTo>
                    <a:pt x="565" y="1994"/>
                  </a:lnTo>
                  <a:lnTo>
                    <a:pt x="584" y="1989"/>
                  </a:lnTo>
                  <a:lnTo>
                    <a:pt x="602" y="1984"/>
                  </a:lnTo>
                  <a:lnTo>
                    <a:pt x="620" y="1978"/>
                  </a:lnTo>
                  <a:lnTo>
                    <a:pt x="636" y="1970"/>
                  </a:lnTo>
                  <a:lnTo>
                    <a:pt x="636" y="1970"/>
                  </a:lnTo>
                  <a:lnTo>
                    <a:pt x="613" y="1961"/>
                  </a:lnTo>
                  <a:lnTo>
                    <a:pt x="613" y="1961"/>
                  </a:lnTo>
                  <a:lnTo>
                    <a:pt x="623" y="1990"/>
                  </a:lnTo>
                  <a:lnTo>
                    <a:pt x="635" y="2021"/>
                  </a:lnTo>
                  <a:lnTo>
                    <a:pt x="649" y="2051"/>
                  </a:lnTo>
                  <a:lnTo>
                    <a:pt x="665" y="2079"/>
                  </a:lnTo>
                  <a:lnTo>
                    <a:pt x="681" y="2108"/>
                  </a:lnTo>
                  <a:lnTo>
                    <a:pt x="699" y="2136"/>
                  </a:lnTo>
                  <a:lnTo>
                    <a:pt x="717" y="2163"/>
                  </a:lnTo>
                  <a:lnTo>
                    <a:pt x="734" y="2189"/>
                  </a:lnTo>
                  <a:lnTo>
                    <a:pt x="734" y="2189"/>
                  </a:lnTo>
                  <a:lnTo>
                    <a:pt x="757" y="2219"/>
                  </a:lnTo>
                  <a:lnTo>
                    <a:pt x="781" y="2249"/>
                  </a:lnTo>
                  <a:lnTo>
                    <a:pt x="804" y="2277"/>
                  </a:lnTo>
                  <a:lnTo>
                    <a:pt x="829" y="2305"/>
                  </a:lnTo>
                  <a:lnTo>
                    <a:pt x="855" y="2331"/>
                  </a:lnTo>
                  <a:lnTo>
                    <a:pt x="882" y="2357"/>
                  </a:lnTo>
                  <a:lnTo>
                    <a:pt x="910" y="2382"/>
                  </a:lnTo>
                  <a:lnTo>
                    <a:pt x="938" y="2405"/>
                  </a:lnTo>
                  <a:lnTo>
                    <a:pt x="968" y="2428"/>
                  </a:lnTo>
                  <a:lnTo>
                    <a:pt x="998" y="2450"/>
                  </a:lnTo>
                  <a:lnTo>
                    <a:pt x="1029" y="2471"/>
                  </a:lnTo>
                  <a:lnTo>
                    <a:pt x="1060" y="2491"/>
                  </a:lnTo>
                  <a:lnTo>
                    <a:pt x="1093" y="2509"/>
                  </a:lnTo>
                  <a:lnTo>
                    <a:pt x="1125" y="2526"/>
                  </a:lnTo>
                  <a:lnTo>
                    <a:pt x="1160" y="2543"/>
                  </a:lnTo>
                  <a:lnTo>
                    <a:pt x="1194" y="2558"/>
                  </a:lnTo>
                  <a:lnTo>
                    <a:pt x="1194" y="2558"/>
                  </a:lnTo>
                  <a:lnTo>
                    <a:pt x="1238" y="2576"/>
                  </a:lnTo>
                  <a:lnTo>
                    <a:pt x="1284" y="2592"/>
                  </a:lnTo>
                  <a:lnTo>
                    <a:pt x="1330" y="2606"/>
                  </a:lnTo>
                  <a:lnTo>
                    <a:pt x="1377" y="2619"/>
                  </a:lnTo>
                  <a:lnTo>
                    <a:pt x="1425" y="2630"/>
                  </a:lnTo>
                  <a:lnTo>
                    <a:pt x="1473" y="2639"/>
                  </a:lnTo>
                  <a:lnTo>
                    <a:pt x="1522" y="2646"/>
                  </a:lnTo>
                  <a:lnTo>
                    <a:pt x="1572" y="2651"/>
                  </a:lnTo>
                  <a:lnTo>
                    <a:pt x="1620" y="2653"/>
                  </a:lnTo>
                  <a:lnTo>
                    <a:pt x="1669" y="2653"/>
                  </a:lnTo>
                  <a:lnTo>
                    <a:pt x="1718" y="2652"/>
                  </a:lnTo>
                  <a:lnTo>
                    <a:pt x="1767" y="2647"/>
                  </a:lnTo>
                  <a:lnTo>
                    <a:pt x="1815" y="2641"/>
                  </a:lnTo>
                  <a:lnTo>
                    <a:pt x="1863" y="2632"/>
                  </a:lnTo>
                  <a:lnTo>
                    <a:pt x="1910" y="2620"/>
                  </a:lnTo>
                  <a:lnTo>
                    <a:pt x="1956" y="2607"/>
                  </a:lnTo>
                  <a:lnTo>
                    <a:pt x="1956" y="2607"/>
                  </a:lnTo>
                  <a:lnTo>
                    <a:pt x="1989" y="2594"/>
                  </a:lnTo>
                  <a:lnTo>
                    <a:pt x="2021" y="2581"/>
                  </a:lnTo>
                  <a:lnTo>
                    <a:pt x="2052" y="2567"/>
                  </a:lnTo>
                  <a:lnTo>
                    <a:pt x="2083" y="2550"/>
                  </a:lnTo>
                  <a:lnTo>
                    <a:pt x="2114" y="2532"/>
                  </a:lnTo>
                  <a:lnTo>
                    <a:pt x="2142" y="2515"/>
                  </a:lnTo>
                  <a:lnTo>
                    <a:pt x="2171" y="2494"/>
                  </a:lnTo>
                  <a:lnTo>
                    <a:pt x="2199" y="2473"/>
                  </a:lnTo>
                  <a:lnTo>
                    <a:pt x="2225" y="2452"/>
                  </a:lnTo>
                  <a:lnTo>
                    <a:pt x="2251" y="2429"/>
                  </a:lnTo>
                  <a:lnTo>
                    <a:pt x="2276" y="2404"/>
                  </a:lnTo>
                  <a:lnTo>
                    <a:pt x="2301" y="2379"/>
                  </a:lnTo>
                  <a:lnTo>
                    <a:pt x="2323" y="2353"/>
                  </a:lnTo>
                  <a:lnTo>
                    <a:pt x="2346" y="2327"/>
                  </a:lnTo>
                  <a:lnTo>
                    <a:pt x="2367" y="2299"/>
                  </a:lnTo>
                  <a:lnTo>
                    <a:pt x="2387" y="2270"/>
                  </a:lnTo>
                  <a:lnTo>
                    <a:pt x="2387" y="2270"/>
                  </a:lnTo>
                  <a:lnTo>
                    <a:pt x="2414" y="2229"/>
                  </a:lnTo>
                  <a:lnTo>
                    <a:pt x="2441" y="2185"/>
                  </a:lnTo>
                  <a:lnTo>
                    <a:pt x="2463" y="2140"/>
                  </a:lnTo>
                  <a:lnTo>
                    <a:pt x="2484" y="2095"/>
                  </a:lnTo>
                  <a:lnTo>
                    <a:pt x="2484" y="2095"/>
                  </a:lnTo>
                  <a:lnTo>
                    <a:pt x="2495" y="2070"/>
                  </a:lnTo>
                  <a:lnTo>
                    <a:pt x="2504" y="2044"/>
                  </a:lnTo>
                  <a:lnTo>
                    <a:pt x="2513" y="2019"/>
                  </a:lnTo>
                  <a:lnTo>
                    <a:pt x="2520" y="1993"/>
                  </a:lnTo>
                  <a:lnTo>
                    <a:pt x="2527" y="1966"/>
                  </a:lnTo>
                  <a:lnTo>
                    <a:pt x="2532" y="1939"/>
                  </a:lnTo>
                  <a:lnTo>
                    <a:pt x="2536" y="1913"/>
                  </a:lnTo>
                  <a:lnTo>
                    <a:pt x="2541" y="1886"/>
                  </a:lnTo>
                  <a:lnTo>
                    <a:pt x="2541" y="1886"/>
                  </a:lnTo>
                  <a:lnTo>
                    <a:pt x="2546" y="1838"/>
                  </a:lnTo>
                  <a:lnTo>
                    <a:pt x="2551" y="1791"/>
                  </a:lnTo>
                  <a:lnTo>
                    <a:pt x="2554" y="1742"/>
                  </a:lnTo>
                  <a:lnTo>
                    <a:pt x="2557" y="1695"/>
                  </a:lnTo>
                  <a:lnTo>
                    <a:pt x="2558" y="1647"/>
                  </a:lnTo>
                  <a:lnTo>
                    <a:pt x="2559" y="1599"/>
                  </a:lnTo>
                  <a:lnTo>
                    <a:pt x="2558" y="1504"/>
                  </a:lnTo>
                  <a:lnTo>
                    <a:pt x="2558" y="1504"/>
                  </a:lnTo>
                  <a:lnTo>
                    <a:pt x="2557" y="1462"/>
                  </a:lnTo>
                  <a:lnTo>
                    <a:pt x="2554" y="1420"/>
                  </a:lnTo>
                  <a:lnTo>
                    <a:pt x="2548" y="1338"/>
                  </a:lnTo>
                  <a:lnTo>
                    <a:pt x="2540" y="1255"/>
                  </a:lnTo>
                  <a:lnTo>
                    <a:pt x="2529" y="1172"/>
                  </a:lnTo>
                  <a:lnTo>
                    <a:pt x="2529" y="1172"/>
                  </a:lnTo>
                  <a:lnTo>
                    <a:pt x="2506" y="975"/>
                  </a:lnTo>
                  <a:lnTo>
                    <a:pt x="2493" y="877"/>
                  </a:lnTo>
                  <a:lnTo>
                    <a:pt x="2478" y="779"/>
                  </a:lnTo>
                  <a:lnTo>
                    <a:pt x="2478" y="779"/>
                  </a:lnTo>
                  <a:lnTo>
                    <a:pt x="2468" y="705"/>
                  </a:lnTo>
                  <a:lnTo>
                    <a:pt x="2461" y="669"/>
                  </a:lnTo>
                  <a:lnTo>
                    <a:pt x="2454" y="632"/>
                  </a:lnTo>
                  <a:lnTo>
                    <a:pt x="2454" y="632"/>
                  </a:lnTo>
                  <a:lnTo>
                    <a:pt x="2443" y="595"/>
                  </a:lnTo>
                  <a:lnTo>
                    <a:pt x="2431" y="557"/>
                  </a:lnTo>
                  <a:lnTo>
                    <a:pt x="2418" y="520"/>
                  </a:lnTo>
                  <a:lnTo>
                    <a:pt x="2404" y="485"/>
                  </a:lnTo>
                  <a:lnTo>
                    <a:pt x="2404" y="485"/>
                  </a:lnTo>
                  <a:lnTo>
                    <a:pt x="2372" y="406"/>
                  </a:lnTo>
                  <a:lnTo>
                    <a:pt x="2338" y="328"/>
                  </a:lnTo>
                  <a:lnTo>
                    <a:pt x="2338" y="328"/>
                  </a:lnTo>
                  <a:lnTo>
                    <a:pt x="2319" y="282"/>
                  </a:lnTo>
                  <a:lnTo>
                    <a:pt x="2308" y="259"/>
                  </a:lnTo>
                  <a:lnTo>
                    <a:pt x="2296" y="238"/>
                  </a:lnTo>
                  <a:lnTo>
                    <a:pt x="2296" y="238"/>
                  </a:lnTo>
                  <a:lnTo>
                    <a:pt x="2291" y="231"/>
                  </a:lnTo>
                  <a:lnTo>
                    <a:pt x="2284" y="225"/>
                  </a:lnTo>
                  <a:lnTo>
                    <a:pt x="2275" y="221"/>
                  </a:lnTo>
                  <a:lnTo>
                    <a:pt x="2265" y="217"/>
                  </a:lnTo>
                  <a:lnTo>
                    <a:pt x="2245" y="211"/>
                  </a:lnTo>
                  <a:lnTo>
                    <a:pt x="2227" y="205"/>
                  </a:lnTo>
                  <a:lnTo>
                    <a:pt x="2227" y="205"/>
                  </a:lnTo>
                  <a:lnTo>
                    <a:pt x="2175" y="185"/>
                  </a:lnTo>
                  <a:lnTo>
                    <a:pt x="2124" y="163"/>
                  </a:lnTo>
                  <a:lnTo>
                    <a:pt x="2072" y="142"/>
                  </a:lnTo>
                  <a:lnTo>
                    <a:pt x="2021" y="118"/>
                  </a:lnTo>
                  <a:lnTo>
                    <a:pt x="2021" y="118"/>
                  </a:lnTo>
                  <a:lnTo>
                    <a:pt x="1966" y="93"/>
                  </a:lnTo>
                  <a:lnTo>
                    <a:pt x="1909" y="68"/>
                  </a:lnTo>
                  <a:lnTo>
                    <a:pt x="1881" y="58"/>
                  </a:lnTo>
                  <a:lnTo>
                    <a:pt x="1852" y="47"/>
                  </a:lnTo>
                  <a:lnTo>
                    <a:pt x="1823" y="38"/>
                  </a:lnTo>
                  <a:lnTo>
                    <a:pt x="1793" y="29"/>
                  </a:lnTo>
                  <a:lnTo>
                    <a:pt x="1793" y="29"/>
                  </a:lnTo>
                  <a:lnTo>
                    <a:pt x="1755" y="20"/>
                  </a:lnTo>
                  <a:lnTo>
                    <a:pt x="1716" y="11"/>
                  </a:lnTo>
                  <a:lnTo>
                    <a:pt x="1677" y="4"/>
                  </a:lnTo>
                  <a:lnTo>
                    <a:pt x="1638" y="0"/>
                  </a:lnTo>
                  <a:lnTo>
                    <a:pt x="1638" y="0"/>
                  </a:lnTo>
                  <a:lnTo>
                    <a:pt x="1632" y="0"/>
                  </a:lnTo>
                  <a:lnTo>
                    <a:pt x="1627" y="0"/>
                  </a:lnTo>
                  <a:lnTo>
                    <a:pt x="1622" y="1"/>
                  </a:lnTo>
                  <a:lnTo>
                    <a:pt x="1618" y="3"/>
                  </a:lnTo>
                  <a:lnTo>
                    <a:pt x="1611" y="9"/>
                  </a:lnTo>
                  <a:lnTo>
                    <a:pt x="1602" y="16"/>
                  </a:lnTo>
                  <a:lnTo>
                    <a:pt x="1602" y="16"/>
                  </a:lnTo>
                  <a:lnTo>
                    <a:pt x="1583" y="34"/>
                  </a:lnTo>
                  <a:lnTo>
                    <a:pt x="1563" y="51"/>
                  </a:lnTo>
                  <a:lnTo>
                    <a:pt x="1543" y="66"/>
                  </a:lnTo>
                  <a:lnTo>
                    <a:pt x="1523" y="80"/>
                  </a:lnTo>
                  <a:lnTo>
                    <a:pt x="1523" y="80"/>
                  </a:lnTo>
                  <a:lnTo>
                    <a:pt x="1502" y="94"/>
                  </a:lnTo>
                  <a:lnTo>
                    <a:pt x="1480" y="107"/>
                  </a:lnTo>
                  <a:lnTo>
                    <a:pt x="1459" y="121"/>
                  </a:lnTo>
                  <a:lnTo>
                    <a:pt x="1437" y="132"/>
                  </a:lnTo>
                  <a:lnTo>
                    <a:pt x="1415" y="144"/>
                  </a:lnTo>
                  <a:lnTo>
                    <a:pt x="1393" y="155"/>
                  </a:lnTo>
                  <a:lnTo>
                    <a:pt x="1370" y="164"/>
                  </a:lnTo>
                  <a:lnTo>
                    <a:pt x="1347" y="174"/>
                  </a:lnTo>
                  <a:lnTo>
                    <a:pt x="1300" y="191"/>
                  </a:lnTo>
                  <a:lnTo>
                    <a:pt x="1252" y="205"/>
                  </a:lnTo>
                  <a:lnTo>
                    <a:pt x="1203" y="215"/>
                  </a:lnTo>
                  <a:lnTo>
                    <a:pt x="1155" y="225"/>
                  </a:lnTo>
                  <a:lnTo>
                    <a:pt x="1155" y="225"/>
                  </a:lnTo>
                  <a:lnTo>
                    <a:pt x="1104" y="232"/>
                  </a:lnTo>
                  <a:lnTo>
                    <a:pt x="1054" y="239"/>
                  </a:lnTo>
                  <a:lnTo>
                    <a:pt x="1003" y="245"/>
                  </a:lnTo>
                  <a:lnTo>
                    <a:pt x="952" y="249"/>
                  </a:lnTo>
                  <a:lnTo>
                    <a:pt x="901" y="252"/>
                  </a:lnTo>
                  <a:lnTo>
                    <a:pt x="852" y="256"/>
                  </a:lnTo>
                  <a:lnTo>
                    <a:pt x="801" y="257"/>
                  </a:lnTo>
                  <a:lnTo>
                    <a:pt x="750" y="257"/>
                  </a:lnTo>
                  <a:lnTo>
                    <a:pt x="750" y="257"/>
                  </a:lnTo>
                  <a:lnTo>
                    <a:pt x="721" y="256"/>
                  </a:lnTo>
                  <a:lnTo>
                    <a:pt x="694" y="255"/>
                  </a:lnTo>
                  <a:lnTo>
                    <a:pt x="694" y="255"/>
                  </a:lnTo>
                  <a:lnTo>
                    <a:pt x="689" y="255"/>
                  </a:lnTo>
                  <a:lnTo>
                    <a:pt x="686" y="257"/>
                  </a:lnTo>
                  <a:lnTo>
                    <a:pt x="682" y="259"/>
                  </a:lnTo>
                  <a:lnTo>
                    <a:pt x="680" y="263"/>
                  </a:lnTo>
                  <a:lnTo>
                    <a:pt x="679" y="266"/>
                  </a:lnTo>
                  <a:lnTo>
                    <a:pt x="678" y="271"/>
                  </a:lnTo>
                  <a:lnTo>
                    <a:pt x="679" y="276"/>
                  </a:lnTo>
                  <a:lnTo>
                    <a:pt x="680" y="280"/>
                  </a:lnTo>
                  <a:lnTo>
                    <a:pt x="680" y="280"/>
                  </a:lnTo>
                  <a:lnTo>
                    <a:pt x="693" y="310"/>
                  </a:lnTo>
                  <a:lnTo>
                    <a:pt x="706" y="341"/>
                  </a:lnTo>
                  <a:lnTo>
                    <a:pt x="717" y="373"/>
                  </a:lnTo>
                  <a:lnTo>
                    <a:pt x="725" y="405"/>
                  </a:lnTo>
                  <a:lnTo>
                    <a:pt x="732" y="438"/>
                  </a:lnTo>
                  <a:lnTo>
                    <a:pt x="738" y="472"/>
                  </a:lnTo>
                  <a:lnTo>
                    <a:pt x="743" y="505"/>
                  </a:lnTo>
                  <a:lnTo>
                    <a:pt x="745" y="538"/>
                  </a:lnTo>
                  <a:lnTo>
                    <a:pt x="745" y="538"/>
                  </a:lnTo>
                  <a:lnTo>
                    <a:pt x="746" y="563"/>
                  </a:lnTo>
                  <a:lnTo>
                    <a:pt x="745" y="587"/>
                  </a:lnTo>
                  <a:lnTo>
                    <a:pt x="744" y="612"/>
                  </a:lnTo>
                  <a:lnTo>
                    <a:pt x="740" y="637"/>
                  </a:lnTo>
                  <a:lnTo>
                    <a:pt x="737" y="662"/>
                  </a:lnTo>
                  <a:lnTo>
                    <a:pt x="731" y="685"/>
                  </a:lnTo>
                  <a:lnTo>
                    <a:pt x="725" y="710"/>
                  </a:lnTo>
                  <a:lnTo>
                    <a:pt x="717" y="734"/>
                  </a:lnTo>
                  <a:lnTo>
                    <a:pt x="708" y="756"/>
                  </a:lnTo>
                  <a:lnTo>
                    <a:pt x="699" y="780"/>
                  </a:lnTo>
                  <a:lnTo>
                    <a:pt x="688" y="803"/>
                  </a:lnTo>
                  <a:lnTo>
                    <a:pt x="676" y="825"/>
                  </a:lnTo>
                  <a:lnTo>
                    <a:pt x="665" y="847"/>
                  </a:lnTo>
                  <a:lnTo>
                    <a:pt x="652" y="868"/>
                  </a:lnTo>
                  <a:lnTo>
                    <a:pt x="637" y="888"/>
                  </a:lnTo>
                  <a:lnTo>
                    <a:pt x="622" y="907"/>
                  </a:lnTo>
                  <a:lnTo>
                    <a:pt x="622" y="907"/>
                  </a:lnTo>
                  <a:lnTo>
                    <a:pt x="604" y="927"/>
                  </a:lnTo>
                  <a:lnTo>
                    <a:pt x="585" y="947"/>
                  </a:lnTo>
                  <a:lnTo>
                    <a:pt x="585" y="947"/>
                  </a:lnTo>
                  <a:lnTo>
                    <a:pt x="575" y="957"/>
                  </a:lnTo>
                  <a:lnTo>
                    <a:pt x="575" y="957"/>
                  </a:lnTo>
                  <a:lnTo>
                    <a:pt x="571" y="960"/>
                  </a:lnTo>
                  <a:lnTo>
                    <a:pt x="572" y="959"/>
                  </a:lnTo>
                  <a:lnTo>
                    <a:pt x="572" y="959"/>
                  </a:lnTo>
                  <a:lnTo>
                    <a:pt x="569" y="963"/>
                  </a:lnTo>
                  <a:lnTo>
                    <a:pt x="565" y="968"/>
                  </a:lnTo>
                  <a:lnTo>
                    <a:pt x="564" y="972"/>
                  </a:lnTo>
                  <a:lnTo>
                    <a:pt x="565" y="978"/>
                  </a:lnTo>
                  <a:lnTo>
                    <a:pt x="565" y="978"/>
                  </a:lnTo>
                  <a:lnTo>
                    <a:pt x="579" y="1035"/>
                  </a:lnTo>
                  <a:lnTo>
                    <a:pt x="594" y="1092"/>
                  </a:lnTo>
                  <a:lnTo>
                    <a:pt x="607" y="1149"/>
                  </a:lnTo>
                  <a:lnTo>
                    <a:pt x="618" y="1207"/>
                  </a:lnTo>
                  <a:lnTo>
                    <a:pt x="618" y="1207"/>
                  </a:lnTo>
                  <a:lnTo>
                    <a:pt x="624" y="1233"/>
                  </a:lnTo>
                  <a:lnTo>
                    <a:pt x="633" y="1270"/>
                  </a:lnTo>
                  <a:lnTo>
                    <a:pt x="639" y="1314"/>
                  </a:lnTo>
                  <a:lnTo>
                    <a:pt x="641" y="1337"/>
                  </a:lnTo>
                  <a:lnTo>
                    <a:pt x="643" y="1359"/>
                  </a:lnTo>
                  <a:lnTo>
                    <a:pt x="643" y="1380"/>
                  </a:lnTo>
                  <a:lnTo>
                    <a:pt x="641" y="1401"/>
                  </a:lnTo>
                  <a:lnTo>
                    <a:pt x="637" y="1420"/>
                  </a:lnTo>
                  <a:lnTo>
                    <a:pt x="635" y="1428"/>
                  </a:lnTo>
                  <a:lnTo>
                    <a:pt x="631" y="1436"/>
                  </a:lnTo>
                  <a:lnTo>
                    <a:pt x="627" y="1443"/>
                  </a:lnTo>
                  <a:lnTo>
                    <a:pt x="622" y="1449"/>
                  </a:lnTo>
                  <a:lnTo>
                    <a:pt x="617" y="1455"/>
                  </a:lnTo>
                  <a:lnTo>
                    <a:pt x="611" y="1459"/>
                  </a:lnTo>
                  <a:lnTo>
                    <a:pt x="604" y="1462"/>
                  </a:lnTo>
                  <a:lnTo>
                    <a:pt x="596" y="1465"/>
                  </a:lnTo>
                  <a:lnTo>
                    <a:pt x="586" y="1466"/>
                  </a:lnTo>
                  <a:lnTo>
                    <a:pt x="577" y="1466"/>
                  </a:lnTo>
                  <a:lnTo>
                    <a:pt x="577" y="1466"/>
                  </a:lnTo>
                  <a:lnTo>
                    <a:pt x="566" y="1463"/>
                  </a:lnTo>
                  <a:lnTo>
                    <a:pt x="557" y="1460"/>
                  </a:lnTo>
                  <a:lnTo>
                    <a:pt x="549" y="1454"/>
                  </a:lnTo>
                  <a:lnTo>
                    <a:pt x="541" y="1447"/>
                  </a:lnTo>
                  <a:lnTo>
                    <a:pt x="534" y="1439"/>
                  </a:lnTo>
                  <a:lnTo>
                    <a:pt x="530" y="1430"/>
                  </a:lnTo>
                  <a:lnTo>
                    <a:pt x="519" y="1411"/>
                  </a:lnTo>
                  <a:lnTo>
                    <a:pt x="519" y="1411"/>
                  </a:lnTo>
                  <a:lnTo>
                    <a:pt x="511" y="1391"/>
                  </a:lnTo>
                  <a:lnTo>
                    <a:pt x="502" y="1371"/>
                  </a:lnTo>
                  <a:lnTo>
                    <a:pt x="494" y="1351"/>
                  </a:lnTo>
                  <a:lnTo>
                    <a:pt x="488" y="1329"/>
                  </a:lnTo>
                  <a:lnTo>
                    <a:pt x="488" y="1329"/>
                  </a:lnTo>
                  <a:lnTo>
                    <a:pt x="486" y="1326"/>
                  </a:lnTo>
                  <a:lnTo>
                    <a:pt x="485" y="1323"/>
                  </a:lnTo>
                  <a:lnTo>
                    <a:pt x="479" y="1320"/>
                  </a:lnTo>
                  <a:lnTo>
                    <a:pt x="473" y="1319"/>
                  </a:lnTo>
                  <a:lnTo>
                    <a:pt x="467" y="1319"/>
                  </a:lnTo>
                  <a:lnTo>
                    <a:pt x="461" y="1321"/>
                  </a:lnTo>
                  <a:lnTo>
                    <a:pt x="457" y="1326"/>
                  </a:lnTo>
                  <a:lnTo>
                    <a:pt x="456" y="1328"/>
                  </a:lnTo>
                  <a:lnTo>
                    <a:pt x="455" y="1332"/>
                  </a:lnTo>
                  <a:lnTo>
                    <a:pt x="455" y="1335"/>
                  </a:lnTo>
                  <a:lnTo>
                    <a:pt x="456" y="1339"/>
                  </a:lnTo>
                  <a:lnTo>
                    <a:pt x="456" y="1339"/>
                  </a:lnTo>
                  <a:lnTo>
                    <a:pt x="469" y="1378"/>
                  </a:lnTo>
                  <a:lnTo>
                    <a:pt x="485" y="1416"/>
                  </a:lnTo>
                  <a:lnTo>
                    <a:pt x="485" y="1416"/>
                  </a:lnTo>
                  <a:lnTo>
                    <a:pt x="495" y="1436"/>
                  </a:lnTo>
                  <a:lnTo>
                    <a:pt x="500" y="1447"/>
                  </a:lnTo>
                  <a:lnTo>
                    <a:pt x="507" y="1458"/>
                  </a:lnTo>
                  <a:lnTo>
                    <a:pt x="513" y="1466"/>
                  </a:lnTo>
                  <a:lnTo>
                    <a:pt x="521" y="1475"/>
                  </a:lnTo>
                  <a:lnTo>
                    <a:pt x="530" y="1482"/>
                  </a:lnTo>
                  <a:lnTo>
                    <a:pt x="540" y="1488"/>
                  </a:lnTo>
                  <a:lnTo>
                    <a:pt x="540" y="1488"/>
                  </a:lnTo>
                  <a:lnTo>
                    <a:pt x="551" y="1493"/>
                  </a:lnTo>
                  <a:lnTo>
                    <a:pt x="562" y="1497"/>
                  </a:lnTo>
                  <a:lnTo>
                    <a:pt x="572" y="1499"/>
                  </a:lnTo>
                  <a:lnTo>
                    <a:pt x="583" y="1499"/>
                  </a:lnTo>
                  <a:lnTo>
                    <a:pt x="592" y="1498"/>
                  </a:lnTo>
                  <a:lnTo>
                    <a:pt x="603" y="1495"/>
                  </a:lnTo>
                  <a:lnTo>
                    <a:pt x="613" y="1492"/>
                  </a:lnTo>
                  <a:lnTo>
                    <a:pt x="621" y="1488"/>
                  </a:lnTo>
                  <a:lnTo>
                    <a:pt x="630" y="1482"/>
                  </a:lnTo>
                  <a:lnTo>
                    <a:pt x="637" y="1475"/>
                  </a:lnTo>
                  <a:lnTo>
                    <a:pt x="646" y="1468"/>
                  </a:lnTo>
                  <a:lnTo>
                    <a:pt x="652" y="1460"/>
                  </a:lnTo>
                  <a:lnTo>
                    <a:pt x="658" y="1452"/>
                  </a:lnTo>
                  <a:lnTo>
                    <a:pt x="663" y="1442"/>
                  </a:lnTo>
                  <a:lnTo>
                    <a:pt x="667" y="1431"/>
                  </a:lnTo>
                  <a:lnTo>
                    <a:pt x="671" y="1421"/>
                  </a:lnTo>
                  <a:lnTo>
                    <a:pt x="671" y="1421"/>
                  </a:lnTo>
                  <a:lnTo>
                    <a:pt x="674" y="1403"/>
                  </a:lnTo>
                  <a:lnTo>
                    <a:pt x="676" y="1385"/>
                  </a:lnTo>
                  <a:lnTo>
                    <a:pt x="676" y="1366"/>
                  </a:lnTo>
                  <a:lnTo>
                    <a:pt x="675" y="1347"/>
                  </a:lnTo>
                  <a:lnTo>
                    <a:pt x="673" y="1328"/>
                  </a:lnTo>
                  <a:lnTo>
                    <a:pt x="671" y="1309"/>
                  </a:lnTo>
                  <a:lnTo>
                    <a:pt x="665" y="1272"/>
                  </a:lnTo>
                  <a:lnTo>
                    <a:pt x="665" y="1272"/>
                  </a:lnTo>
                  <a:lnTo>
                    <a:pt x="656" y="1224"/>
                  </a:lnTo>
                  <a:lnTo>
                    <a:pt x="647" y="1176"/>
                  </a:lnTo>
                  <a:lnTo>
                    <a:pt x="636" y="1128"/>
                  </a:lnTo>
                  <a:lnTo>
                    <a:pt x="624" y="1080"/>
                  </a:lnTo>
                  <a:lnTo>
                    <a:pt x="624" y="1080"/>
                  </a:lnTo>
                  <a:lnTo>
                    <a:pt x="611" y="1025"/>
                  </a:lnTo>
                  <a:lnTo>
                    <a:pt x="597" y="969"/>
                  </a:lnTo>
                  <a:lnTo>
                    <a:pt x="597" y="969"/>
                  </a:lnTo>
                  <a:lnTo>
                    <a:pt x="589" y="988"/>
                  </a:lnTo>
                  <a:lnTo>
                    <a:pt x="589" y="988"/>
                  </a:lnTo>
                  <a:lnTo>
                    <a:pt x="601" y="979"/>
                  </a:lnTo>
                  <a:lnTo>
                    <a:pt x="611" y="969"/>
                  </a:lnTo>
                  <a:lnTo>
                    <a:pt x="631" y="949"/>
                  </a:lnTo>
                  <a:lnTo>
                    <a:pt x="652" y="926"/>
                  </a:lnTo>
                  <a:lnTo>
                    <a:pt x="669" y="901"/>
                  </a:lnTo>
                  <a:lnTo>
                    <a:pt x="685" y="876"/>
                  </a:lnTo>
                  <a:lnTo>
                    <a:pt x="700" y="850"/>
                  </a:lnTo>
                  <a:lnTo>
                    <a:pt x="713" y="824"/>
                  </a:lnTo>
                  <a:lnTo>
                    <a:pt x="726" y="798"/>
                  </a:lnTo>
                  <a:lnTo>
                    <a:pt x="726" y="798"/>
                  </a:lnTo>
                  <a:lnTo>
                    <a:pt x="737" y="772"/>
                  </a:lnTo>
                  <a:lnTo>
                    <a:pt x="747" y="743"/>
                  </a:lnTo>
                  <a:lnTo>
                    <a:pt x="757" y="716"/>
                  </a:lnTo>
                  <a:lnTo>
                    <a:pt x="764" y="688"/>
                  </a:lnTo>
                  <a:lnTo>
                    <a:pt x="771" y="659"/>
                  </a:lnTo>
                  <a:lnTo>
                    <a:pt x="775" y="631"/>
                  </a:lnTo>
                  <a:lnTo>
                    <a:pt x="778" y="601"/>
                  </a:lnTo>
                  <a:lnTo>
                    <a:pt x="779" y="571"/>
                  </a:lnTo>
                  <a:lnTo>
                    <a:pt x="779" y="571"/>
                  </a:lnTo>
                  <a:lnTo>
                    <a:pt x="778" y="546"/>
                  </a:lnTo>
                  <a:lnTo>
                    <a:pt x="777" y="520"/>
                  </a:lnTo>
                  <a:lnTo>
                    <a:pt x="775" y="495"/>
                  </a:lnTo>
                  <a:lnTo>
                    <a:pt x="771" y="471"/>
                  </a:lnTo>
                  <a:lnTo>
                    <a:pt x="766" y="446"/>
                  </a:lnTo>
                  <a:lnTo>
                    <a:pt x="762" y="421"/>
                  </a:lnTo>
                  <a:lnTo>
                    <a:pt x="756" y="396"/>
                  </a:lnTo>
                  <a:lnTo>
                    <a:pt x="749" y="371"/>
                  </a:lnTo>
                  <a:lnTo>
                    <a:pt x="749" y="371"/>
                  </a:lnTo>
                  <a:lnTo>
                    <a:pt x="740" y="344"/>
                  </a:lnTo>
                  <a:lnTo>
                    <a:pt x="731" y="316"/>
                  </a:lnTo>
                  <a:lnTo>
                    <a:pt x="720" y="289"/>
                  </a:lnTo>
                  <a:lnTo>
                    <a:pt x="708" y="263"/>
                  </a:lnTo>
                  <a:lnTo>
                    <a:pt x="708" y="263"/>
                  </a:lnTo>
                  <a:lnTo>
                    <a:pt x="694" y="288"/>
                  </a:lnTo>
                  <a:lnTo>
                    <a:pt x="694" y="288"/>
                  </a:lnTo>
                  <a:lnTo>
                    <a:pt x="740" y="290"/>
                  </a:lnTo>
                  <a:lnTo>
                    <a:pt x="787" y="291"/>
                  </a:lnTo>
                  <a:lnTo>
                    <a:pt x="833" y="290"/>
                  </a:lnTo>
                  <a:lnTo>
                    <a:pt x="879" y="288"/>
                  </a:lnTo>
                  <a:lnTo>
                    <a:pt x="925" y="285"/>
                  </a:lnTo>
                  <a:lnTo>
                    <a:pt x="970" y="281"/>
                  </a:lnTo>
                  <a:lnTo>
                    <a:pt x="1062" y="271"/>
                  </a:lnTo>
                  <a:lnTo>
                    <a:pt x="1062" y="271"/>
                  </a:lnTo>
                  <a:lnTo>
                    <a:pt x="1138" y="261"/>
                  </a:lnTo>
                  <a:lnTo>
                    <a:pt x="1176" y="255"/>
                  </a:lnTo>
                  <a:lnTo>
                    <a:pt x="1214" y="247"/>
                  </a:lnTo>
                  <a:lnTo>
                    <a:pt x="1252" y="239"/>
                  </a:lnTo>
                  <a:lnTo>
                    <a:pt x="1289" y="228"/>
                  </a:lnTo>
                  <a:lnTo>
                    <a:pt x="1325" y="218"/>
                  </a:lnTo>
                  <a:lnTo>
                    <a:pt x="1361" y="205"/>
                  </a:lnTo>
                  <a:lnTo>
                    <a:pt x="1361" y="205"/>
                  </a:lnTo>
                  <a:lnTo>
                    <a:pt x="1387" y="193"/>
                  </a:lnTo>
                  <a:lnTo>
                    <a:pt x="1413" y="182"/>
                  </a:lnTo>
                  <a:lnTo>
                    <a:pt x="1438" y="169"/>
                  </a:lnTo>
                  <a:lnTo>
                    <a:pt x="1463" y="156"/>
                  </a:lnTo>
                  <a:lnTo>
                    <a:pt x="1487" y="143"/>
                  </a:lnTo>
                  <a:lnTo>
                    <a:pt x="1511" y="128"/>
                  </a:lnTo>
                  <a:lnTo>
                    <a:pt x="1535" y="112"/>
                  </a:lnTo>
                  <a:lnTo>
                    <a:pt x="1557" y="96"/>
                  </a:lnTo>
                  <a:lnTo>
                    <a:pt x="1557" y="96"/>
                  </a:lnTo>
                  <a:lnTo>
                    <a:pt x="1579" y="80"/>
                  </a:lnTo>
                  <a:lnTo>
                    <a:pt x="1600" y="64"/>
                  </a:lnTo>
                  <a:lnTo>
                    <a:pt x="1620" y="46"/>
                  </a:lnTo>
                  <a:lnTo>
                    <a:pt x="1639" y="27"/>
                  </a:lnTo>
                  <a:lnTo>
                    <a:pt x="1639" y="27"/>
                  </a:lnTo>
                  <a:lnTo>
                    <a:pt x="1627" y="32"/>
                  </a:lnTo>
                  <a:lnTo>
                    <a:pt x="1627" y="32"/>
                  </a:lnTo>
                  <a:lnTo>
                    <a:pt x="1658" y="35"/>
                  </a:lnTo>
                  <a:lnTo>
                    <a:pt x="1689" y="40"/>
                  </a:lnTo>
                  <a:lnTo>
                    <a:pt x="1721" y="45"/>
                  </a:lnTo>
                  <a:lnTo>
                    <a:pt x="1751" y="52"/>
                  </a:lnTo>
                  <a:lnTo>
                    <a:pt x="1781" y="60"/>
                  </a:lnTo>
                  <a:lnTo>
                    <a:pt x="1812" y="68"/>
                  </a:lnTo>
                  <a:lnTo>
                    <a:pt x="1841" y="78"/>
                  </a:lnTo>
                  <a:lnTo>
                    <a:pt x="1871" y="89"/>
                  </a:lnTo>
                  <a:lnTo>
                    <a:pt x="1871" y="89"/>
                  </a:lnTo>
                  <a:lnTo>
                    <a:pt x="1896" y="98"/>
                  </a:lnTo>
                  <a:lnTo>
                    <a:pt x="1922" y="109"/>
                  </a:lnTo>
                  <a:lnTo>
                    <a:pt x="1972" y="131"/>
                  </a:lnTo>
                  <a:lnTo>
                    <a:pt x="2020" y="154"/>
                  </a:lnTo>
                  <a:lnTo>
                    <a:pt x="2070" y="176"/>
                  </a:lnTo>
                  <a:lnTo>
                    <a:pt x="2070" y="176"/>
                  </a:lnTo>
                  <a:lnTo>
                    <a:pt x="2146" y="208"/>
                  </a:lnTo>
                  <a:lnTo>
                    <a:pt x="2222" y="238"/>
                  </a:lnTo>
                  <a:lnTo>
                    <a:pt x="2222" y="238"/>
                  </a:lnTo>
                  <a:lnTo>
                    <a:pt x="2265" y="255"/>
                  </a:lnTo>
                  <a:lnTo>
                    <a:pt x="2265" y="255"/>
                  </a:lnTo>
                  <a:lnTo>
                    <a:pt x="2270" y="257"/>
                  </a:lnTo>
                  <a:lnTo>
                    <a:pt x="2272" y="258"/>
                  </a:lnTo>
                  <a:lnTo>
                    <a:pt x="2275" y="258"/>
                  </a:lnTo>
                  <a:lnTo>
                    <a:pt x="2275" y="258"/>
                  </a:lnTo>
                  <a:lnTo>
                    <a:pt x="2276" y="258"/>
                  </a:lnTo>
                  <a:lnTo>
                    <a:pt x="2275" y="257"/>
                  </a:lnTo>
                  <a:lnTo>
                    <a:pt x="2272" y="253"/>
                  </a:lnTo>
                  <a:lnTo>
                    <a:pt x="2269" y="251"/>
                  </a:lnTo>
                  <a:lnTo>
                    <a:pt x="2268" y="251"/>
                  </a:lnTo>
                  <a:lnTo>
                    <a:pt x="2268" y="253"/>
                  </a:lnTo>
                  <a:lnTo>
                    <a:pt x="2268" y="253"/>
                  </a:lnTo>
                  <a:lnTo>
                    <a:pt x="2269" y="258"/>
                  </a:lnTo>
                  <a:lnTo>
                    <a:pt x="2271" y="263"/>
                  </a:lnTo>
                  <a:lnTo>
                    <a:pt x="2276" y="272"/>
                  </a:lnTo>
                  <a:lnTo>
                    <a:pt x="2276" y="272"/>
                  </a:lnTo>
                  <a:lnTo>
                    <a:pt x="2296" y="315"/>
                  </a:lnTo>
                  <a:lnTo>
                    <a:pt x="2296" y="315"/>
                  </a:lnTo>
                  <a:lnTo>
                    <a:pt x="2323" y="377"/>
                  </a:lnTo>
                  <a:lnTo>
                    <a:pt x="2351" y="441"/>
                  </a:lnTo>
                  <a:lnTo>
                    <a:pt x="2375" y="504"/>
                  </a:lnTo>
                  <a:lnTo>
                    <a:pt x="2399" y="568"/>
                  </a:lnTo>
                  <a:lnTo>
                    <a:pt x="2399" y="568"/>
                  </a:lnTo>
                  <a:lnTo>
                    <a:pt x="2409" y="596"/>
                  </a:lnTo>
                  <a:lnTo>
                    <a:pt x="2417" y="626"/>
                  </a:lnTo>
                  <a:lnTo>
                    <a:pt x="2424" y="654"/>
                  </a:lnTo>
                  <a:lnTo>
                    <a:pt x="2430" y="684"/>
                  </a:lnTo>
                  <a:lnTo>
                    <a:pt x="2439" y="743"/>
                  </a:lnTo>
                  <a:lnTo>
                    <a:pt x="2449" y="803"/>
                  </a:lnTo>
                  <a:lnTo>
                    <a:pt x="2449" y="803"/>
                  </a:lnTo>
                  <a:lnTo>
                    <a:pt x="2461" y="885"/>
                  </a:lnTo>
                  <a:lnTo>
                    <a:pt x="2471" y="966"/>
                  </a:lnTo>
                  <a:lnTo>
                    <a:pt x="2491" y="1130"/>
                  </a:lnTo>
                  <a:lnTo>
                    <a:pt x="2491" y="1130"/>
                  </a:lnTo>
                  <a:lnTo>
                    <a:pt x="2508" y="1263"/>
                  </a:lnTo>
                  <a:lnTo>
                    <a:pt x="2515" y="1329"/>
                  </a:lnTo>
                  <a:lnTo>
                    <a:pt x="2521" y="1396"/>
                  </a:lnTo>
                  <a:lnTo>
                    <a:pt x="2521" y="1396"/>
                  </a:lnTo>
                  <a:lnTo>
                    <a:pt x="2523" y="1472"/>
                  </a:lnTo>
                  <a:lnTo>
                    <a:pt x="2526" y="1549"/>
                  </a:lnTo>
                  <a:lnTo>
                    <a:pt x="2525" y="1626"/>
                  </a:lnTo>
                  <a:lnTo>
                    <a:pt x="2522" y="1703"/>
                  </a:lnTo>
                  <a:lnTo>
                    <a:pt x="2522" y="1703"/>
                  </a:lnTo>
                  <a:lnTo>
                    <a:pt x="2519" y="1773"/>
                  </a:lnTo>
                  <a:lnTo>
                    <a:pt x="2516" y="1809"/>
                  </a:lnTo>
                  <a:lnTo>
                    <a:pt x="2514" y="1843"/>
                  </a:lnTo>
                  <a:lnTo>
                    <a:pt x="2509" y="1879"/>
                  </a:lnTo>
                  <a:lnTo>
                    <a:pt x="2504" y="1913"/>
                  </a:lnTo>
                  <a:lnTo>
                    <a:pt x="2497" y="1949"/>
                  </a:lnTo>
                  <a:lnTo>
                    <a:pt x="2490" y="1983"/>
                  </a:lnTo>
                  <a:lnTo>
                    <a:pt x="2490" y="1983"/>
                  </a:lnTo>
                  <a:lnTo>
                    <a:pt x="2481" y="2015"/>
                  </a:lnTo>
                  <a:lnTo>
                    <a:pt x="2469" y="2046"/>
                  </a:lnTo>
                  <a:lnTo>
                    <a:pt x="2456" y="2077"/>
                  </a:lnTo>
                  <a:lnTo>
                    <a:pt x="2443" y="2108"/>
                  </a:lnTo>
                  <a:lnTo>
                    <a:pt x="2443" y="2108"/>
                  </a:lnTo>
                  <a:lnTo>
                    <a:pt x="2422" y="2149"/>
                  </a:lnTo>
                  <a:lnTo>
                    <a:pt x="2399" y="2191"/>
                  </a:lnTo>
                  <a:lnTo>
                    <a:pt x="2374" y="2231"/>
                  </a:lnTo>
                  <a:lnTo>
                    <a:pt x="2348" y="2269"/>
                  </a:lnTo>
                  <a:lnTo>
                    <a:pt x="2320" y="2307"/>
                  </a:lnTo>
                  <a:lnTo>
                    <a:pt x="2289" y="2343"/>
                  </a:lnTo>
                  <a:lnTo>
                    <a:pt x="2257" y="2377"/>
                  </a:lnTo>
                  <a:lnTo>
                    <a:pt x="2224" y="2410"/>
                  </a:lnTo>
                  <a:lnTo>
                    <a:pt x="2224" y="2410"/>
                  </a:lnTo>
                  <a:lnTo>
                    <a:pt x="2199" y="2432"/>
                  </a:lnTo>
                  <a:lnTo>
                    <a:pt x="2174" y="2452"/>
                  </a:lnTo>
                  <a:lnTo>
                    <a:pt x="2148" y="2472"/>
                  </a:lnTo>
                  <a:lnTo>
                    <a:pt x="2121" y="2490"/>
                  </a:lnTo>
                  <a:lnTo>
                    <a:pt x="2094" y="2506"/>
                  </a:lnTo>
                  <a:lnTo>
                    <a:pt x="2065" y="2522"/>
                  </a:lnTo>
                  <a:lnTo>
                    <a:pt x="2037" y="2537"/>
                  </a:lnTo>
                  <a:lnTo>
                    <a:pt x="2007" y="2550"/>
                  </a:lnTo>
                  <a:lnTo>
                    <a:pt x="1978" y="2563"/>
                  </a:lnTo>
                  <a:lnTo>
                    <a:pt x="1947" y="2574"/>
                  </a:lnTo>
                  <a:lnTo>
                    <a:pt x="1916" y="2583"/>
                  </a:lnTo>
                  <a:lnTo>
                    <a:pt x="1885" y="2593"/>
                  </a:lnTo>
                  <a:lnTo>
                    <a:pt x="1854" y="2600"/>
                  </a:lnTo>
                  <a:lnTo>
                    <a:pt x="1823" y="2606"/>
                  </a:lnTo>
                  <a:lnTo>
                    <a:pt x="1791" y="2611"/>
                  </a:lnTo>
                  <a:lnTo>
                    <a:pt x="1757" y="2615"/>
                  </a:lnTo>
                  <a:lnTo>
                    <a:pt x="1757" y="2615"/>
                  </a:lnTo>
                  <a:lnTo>
                    <a:pt x="1717" y="2618"/>
                  </a:lnTo>
                  <a:lnTo>
                    <a:pt x="1677" y="2620"/>
                  </a:lnTo>
                  <a:lnTo>
                    <a:pt x="1635" y="2620"/>
                  </a:lnTo>
                  <a:lnTo>
                    <a:pt x="1595" y="2618"/>
                  </a:lnTo>
                  <a:lnTo>
                    <a:pt x="1554" y="2615"/>
                  </a:lnTo>
                  <a:lnTo>
                    <a:pt x="1514" y="2611"/>
                  </a:lnTo>
                  <a:lnTo>
                    <a:pt x="1472" y="2605"/>
                  </a:lnTo>
                  <a:lnTo>
                    <a:pt x="1432" y="2598"/>
                  </a:lnTo>
                  <a:lnTo>
                    <a:pt x="1392" y="2588"/>
                  </a:lnTo>
                  <a:lnTo>
                    <a:pt x="1352" y="2579"/>
                  </a:lnTo>
                  <a:lnTo>
                    <a:pt x="1312" y="2567"/>
                  </a:lnTo>
                  <a:lnTo>
                    <a:pt x="1274" y="2554"/>
                  </a:lnTo>
                  <a:lnTo>
                    <a:pt x="1235" y="2539"/>
                  </a:lnTo>
                  <a:lnTo>
                    <a:pt x="1197" y="2524"/>
                  </a:lnTo>
                  <a:lnTo>
                    <a:pt x="1161" y="2507"/>
                  </a:lnTo>
                  <a:lnTo>
                    <a:pt x="1125" y="2488"/>
                  </a:lnTo>
                  <a:lnTo>
                    <a:pt x="1125" y="2488"/>
                  </a:lnTo>
                  <a:lnTo>
                    <a:pt x="1086" y="2467"/>
                  </a:lnTo>
                  <a:lnTo>
                    <a:pt x="1047" y="2443"/>
                  </a:lnTo>
                  <a:lnTo>
                    <a:pt x="1010" y="2418"/>
                  </a:lnTo>
                  <a:lnTo>
                    <a:pt x="974" y="2391"/>
                  </a:lnTo>
                  <a:lnTo>
                    <a:pt x="938" y="2363"/>
                  </a:lnTo>
                  <a:lnTo>
                    <a:pt x="904" y="2332"/>
                  </a:lnTo>
                  <a:lnTo>
                    <a:pt x="871" y="2301"/>
                  </a:lnTo>
                  <a:lnTo>
                    <a:pt x="839" y="2268"/>
                  </a:lnTo>
                  <a:lnTo>
                    <a:pt x="809" y="2233"/>
                  </a:lnTo>
                  <a:lnTo>
                    <a:pt x="779" y="2198"/>
                  </a:lnTo>
                  <a:lnTo>
                    <a:pt x="753" y="2161"/>
                  </a:lnTo>
                  <a:lnTo>
                    <a:pt x="727" y="2123"/>
                  </a:lnTo>
                  <a:lnTo>
                    <a:pt x="705" y="2084"/>
                  </a:lnTo>
                  <a:lnTo>
                    <a:pt x="684" y="2045"/>
                  </a:lnTo>
                  <a:lnTo>
                    <a:pt x="665" y="2004"/>
                  </a:lnTo>
                  <a:lnTo>
                    <a:pt x="648" y="1963"/>
                  </a:lnTo>
                  <a:lnTo>
                    <a:pt x="648" y="1963"/>
                  </a:lnTo>
                  <a:lnTo>
                    <a:pt x="644" y="1951"/>
                  </a:lnTo>
                  <a:lnTo>
                    <a:pt x="644" y="1951"/>
                  </a:lnTo>
                  <a:lnTo>
                    <a:pt x="642" y="1947"/>
                  </a:lnTo>
                  <a:lnTo>
                    <a:pt x="640" y="1945"/>
                  </a:lnTo>
                  <a:lnTo>
                    <a:pt x="637" y="1943"/>
                  </a:lnTo>
                  <a:lnTo>
                    <a:pt x="634" y="1940"/>
                  </a:lnTo>
                  <a:lnTo>
                    <a:pt x="630" y="1939"/>
                  </a:lnTo>
                  <a:lnTo>
                    <a:pt x="627" y="1939"/>
                  </a:lnTo>
                  <a:lnTo>
                    <a:pt x="623" y="1940"/>
                  </a:lnTo>
                  <a:lnTo>
                    <a:pt x="620" y="1942"/>
                  </a:lnTo>
                  <a:lnTo>
                    <a:pt x="620" y="1942"/>
                  </a:lnTo>
                  <a:lnTo>
                    <a:pt x="608" y="1946"/>
                  </a:lnTo>
                  <a:lnTo>
                    <a:pt x="596" y="1951"/>
                  </a:lnTo>
                  <a:lnTo>
                    <a:pt x="584" y="1955"/>
                  </a:lnTo>
                  <a:lnTo>
                    <a:pt x="571" y="1958"/>
                  </a:lnTo>
                  <a:lnTo>
                    <a:pt x="545" y="1963"/>
                  </a:lnTo>
                  <a:lnTo>
                    <a:pt x="519" y="1966"/>
                  </a:lnTo>
                  <a:lnTo>
                    <a:pt x="519" y="1966"/>
                  </a:lnTo>
                  <a:lnTo>
                    <a:pt x="498" y="1968"/>
                  </a:lnTo>
                  <a:lnTo>
                    <a:pt x="476" y="1968"/>
                  </a:lnTo>
                  <a:lnTo>
                    <a:pt x="454" y="1968"/>
                  </a:lnTo>
                  <a:lnTo>
                    <a:pt x="433" y="1965"/>
                  </a:lnTo>
                  <a:lnTo>
                    <a:pt x="410" y="1962"/>
                  </a:lnTo>
                  <a:lnTo>
                    <a:pt x="389" y="1958"/>
                  </a:lnTo>
                  <a:lnTo>
                    <a:pt x="367" y="1953"/>
                  </a:lnTo>
                  <a:lnTo>
                    <a:pt x="347" y="1946"/>
                  </a:lnTo>
                  <a:lnTo>
                    <a:pt x="347" y="1946"/>
                  </a:lnTo>
                  <a:lnTo>
                    <a:pt x="327" y="1939"/>
                  </a:lnTo>
                  <a:lnTo>
                    <a:pt x="308" y="1931"/>
                  </a:lnTo>
                  <a:lnTo>
                    <a:pt x="290" y="1921"/>
                  </a:lnTo>
                  <a:lnTo>
                    <a:pt x="274" y="1911"/>
                  </a:lnTo>
                  <a:lnTo>
                    <a:pt x="257" y="1899"/>
                  </a:lnTo>
                  <a:lnTo>
                    <a:pt x="241" y="1886"/>
                  </a:lnTo>
                  <a:lnTo>
                    <a:pt x="227" y="1873"/>
                  </a:lnTo>
                  <a:lnTo>
                    <a:pt x="211" y="1859"/>
                  </a:lnTo>
                  <a:lnTo>
                    <a:pt x="198" y="1843"/>
                  </a:lnTo>
                  <a:lnTo>
                    <a:pt x="184" y="1828"/>
                  </a:lnTo>
                  <a:lnTo>
                    <a:pt x="172" y="1811"/>
                  </a:lnTo>
                  <a:lnTo>
                    <a:pt x="160" y="1794"/>
                  </a:lnTo>
                  <a:lnTo>
                    <a:pt x="138" y="1760"/>
                  </a:lnTo>
                  <a:lnTo>
                    <a:pt x="118" y="1724"/>
                  </a:lnTo>
                  <a:lnTo>
                    <a:pt x="118" y="1724"/>
                  </a:lnTo>
                  <a:lnTo>
                    <a:pt x="95" y="1679"/>
                  </a:lnTo>
                  <a:lnTo>
                    <a:pt x="84" y="1656"/>
                  </a:lnTo>
                  <a:lnTo>
                    <a:pt x="75" y="1632"/>
                  </a:lnTo>
                  <a:lnTo>
                    <a:pt x="66" y="1607"/>
                  </a:lnTo>
                  <a:lnTo>
                    <a:pt x="57" y="1582"/>
                  </a:lnTo>
                  <a:lnTo>
                    <a:pt x="50" y="1556"/>
                  </a:lnTo>
                  <a:lnTo>
                    <a:pt x="43" y="1531"/>
                  </a:lnTo>
                  <a:lnTo>
                    <a:pt x="38" y="1505"/>
                  </a:lnTo>
                  <a:lnTo>
                    <a:pt x="35" y="1480"/>
                  </a:lnTo>
                  <a:lnTo>
                    <a:pt x="34" y="1454"/>
                  </a:lnTo>
                  <a:lnTo>
                    <a:pt x="34" y="1428"/>
                  </a:lnTo>
                  <a:lnTo>
                    <a:pt x="35" y="1403"/>
                  </a:lnTo>
                  <a:lnTo>
                    <a:pt x="38" y="1377"/>
                  </a:lnTo>
                  <a:lnTo>
                    <a:pt x="45" y="1352"/>
                  </a:lnTo>
                  <a:lnTo>
                    <a:pt x="54" y="1327"/>
                  </a:lnTo>
                  <a:lnTo>
                    <a:pt x="54" y="1327"/>
                  </a:lnTo>
                  <a:lnTo>
                    <a:pt x="61" y="1309"/>
                  </a:lnTo>
                  <a:lnTo>
                    <a:pt x="71" y="1291"/>
                  </a:lnTo>
                  <a:lnTo>
                    <a:pt x="82" y="1276"/>
                  </a:lnTo>
                  <a:lnTo>
                    <a:pt x="95" y="1261"/>
                  </a:lnTo>
                  <a:lnTo>
                    <a:pt x="108" y="1248"/>
                  </a:lnTo>
                  <a:lnTo>
                    <a:pt x="124" y="1235"/>
                  </a:lnTo>
                  <a:lnTo>
                    <a:pt x="139" y="1224"/>
                  </a:lnTo>
                  <a:lnTo>
                    <a:pt x="156" y="1214"/>
                  </a:lnTo>
                  <a:lnTo>
                    <a:pt x="173" y="1206"/>
                  </a:lnTo>
                  <a:lnTo>
                    <a:pt x="191" y="1200"/>
                  </a:lnTo>
                  <a:lnTo>
                    <a:pt x="210" y="1194"/>
                  </a:lnTo>
                  <a:lnTo>
                    <a:pt x="229" y="1191"/>
                  </a:lnTo>
                  <a:lnTo>
                    <a:pt x="248" y="1189"/>
                  </a:lnTo>
                  <a:lnTo>
                    <a:pt x="268" y="1188"/>
                  </a:lnTo>
                  <a:lnTo>
                    <a:pt x="287" y="1189"/>
                  </a:lnTo>
                  <a:lnTo>
                    <a:pt x="307" y="1193"/>
                  </a:lnTo>
                  <a:lnTo>
                    <a:pt x="307" y="1193"/>
                  </a:lnTo>
                  <a:lnTo>
                    <a:pt x="320" y="1197"/>
                  </a:lnTo>
                  <a:lnTo>
                    <a:pt x="333" y="1200"/>
                  </a:lnTo>
                  <a:lnTo>
                    <a:pt x="346" y="1206"/>
                  </a:lnTo>
                  <a:lnTo>
                    <a:pt x="358" y="1212"/>
                  </a:lnTo>
                  <a:lnTo>
                    <a:pt x="370" y="1219"/>
                  </a:lnTo>
                  <a:lnTo>
                    <a:pt x="382" y="1226"/>
                  </a:lnTo>
                  <a:lnTo>
                    <a:pt x="392" y="1235"/>
                  </a:lnTo>
                  <a:lnTo>
                    <a:pt x="402" y="1244"/>
                  </a:lnTo>
                  <a:lnTo>
                    <a:pt x="411" y="1255"/>
                  </a:lnTo>
                  <a:lnTo>
                    <a:pt x="421" y="1264"/>
                  </a:lnTo>
                  <a:lnTo>
                    <a:pt x="429" y="1276"/>
                  </a:lnTo>
                  <a:lnTo>
                    <a:pt x="436" y="1288"/>
                  </a:lnTo>
                  <a:lnTo>
                    <a:pt x="442" y="1300"/>
                  </a:lnTo>
                  <a:lnTo>
                    <a:pt x="448" y="1313"/>
                  </a:lnTo>
                  <a:lnTo>
                    <a:pt x="451" y="1325"/>
                  </a:lnTo>
                  <a:lnTo>
                    <a:pt x="456" y="1339"/>
                  </a:lnTo>
                  <a:lnTo>
                    <a:pt x="456" y="1339"/>
                  </a:lnTo>
                  <a:lnTo>
                    <a:pt x="457" y="1342"/>
                  </a:lnTo>
                  <a:lnTo>
                    <a:pt x="459" y="1345"/>
                  </a:lnTo>
                  <a:lnTo>
                    <a:pt x="461" y="1347"/>
                  </a:lnTo>
                  <a:lnTo>
                    <a:pt x="463" y="1348"/>
                  </a:lnTo>
                  <a:lnTo>
                    <a:pt x="469" y="1351"/>
                  </a:lnTo>
                  <a:lnTo>
                    <a:pt x="475" y="1350"/>
                  </a:lnTo>
                  <a:lnTo>
                    <a:pt x="481" y="1347"/>
                  </a:lnTo>
                  <a:lnTo>
                    <a:pt x="486" y="1342"/>
                  </a:lnTo>
                  <a:lnTo>
                    <a:pt x="488" y="1337"/>
                  </a:lnTo>
                  <a:lnTo>
                    <a:pt x="488" y="1333"/>
                  </a:lnTo>
                  <a:lnTo>
                    <a:pt x="488" y="1329"/>
                  </a:lnTo>
                  <a:lnTo>
                    <a:pt x="488" y="13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0" name="Freeform 34">
              <a:extLst>
                <a:ext uri="{FF2B5EF4-FFF2-40B4-BE49-F238E27FC236}">
                  <a16:creationId xmlns:a16="http://schemas.microsoft.com/office/drawing/2014/main" id="{0966EB2A-7C36-BF5C-FAB0-47202A845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4" y="888"/>
              <a:ext cx="89" cy="256"/>
            </a:xfrm>
            <a:custGeom>
              <a:avLst/>
              <a:gdLst>
                <a:gd name="T0" fmla="*/ 0 w 179"/>
                <a:gd name="T1" fmla="*/ 15 h 511"/>
                <a:gd name="T2" fmla="*/ 5 w 179"/>
                <a:gd name="T3" fmla="*/ 62 h 511"/>
                <a:gd name="T4" fmla="*/ 12 w 179"/>
                <a:gd name="T5" fmla="*/ 91 h 511"/>
                <a:gd name="T6" fmla="*/ 22 w 179"/>
                <a:gd name="T7" fmla="*/ 120 h 511"/>
                <a:gd name="T8" fmla="*/ 29 w 179"/>
                <a:gd name="T9" fmla="*/ 134 h 511"/>
                <a:gd name="T10" fmla="*/ 50 w 179"/>
                <a:gd name="T11" fmla="*/ 161 h 511"/>
                <a:gd name="T12" fmla="*/ 97 w 179"/>
                <a:gd name="T13" fmla="*/ 213 h 511"/>
                <a:gd name="T14" fmla="*/ 117 w 179"/>
                <a:gd name="T15" fmla="*/ 242 h 511"/>
                <a:gd name="T16" fmla="*/ 125 w 179"/>
                <a:gd name="T17" fmla="*/ 257 h 511"/>
                <a:gd name="T18" fmla="*/ 137 w 179"/>
                <a:gd name="T19" fmla="*/ 289 h 511"/>
                <a:gd name="T20" fmla="*/ 144 w 179"/>
                <a:gd name="T21" fmla="*/ 324 h 511"/>
                <a:gd name="T22" fmla="*/ 144 w 179"/>
                <a:gd name="T23" fmla="*/ 357 h 511"/>
                <a:gd name="T24" fmla="*/ 138 w 179"/>
                <a:gd name="T25" fmla="*/ 390 h 511"/>
                <a:gd name="T26" fmla="*/ 127 w 179"/>
                <a:gd name="T27" fmla="*/ 421 h 511"/>
                <a:gd name="T28" fmla="*/ 108 w 179"/>
                <a:gd name="T29" fmla="*/ 448 h 511"/>
                <a:gd name="T30" fmla="*/ 80 w 179"/>
                <a:gd name="T31" fmla="*/ 471 h 511"/>
                <a:gd name="T32" fmla="*/ 65 w 179"/>
                <a:gd name="T33" fmla="*/ 480 h 511"/>
                <a:gd name="T34" fmla="*/ 59 w 179"/>
                <a:gd name="T35" fmla="*/ 485 h 511"/>
                <a:gd name="T36" fmla="*/ 57 w 179"/>
                <a:gd name="T37" fmla="*/ 490 h 511"/>
                <a:gd name="T38" fmla="*/ 59 w 179"/>
                <a:gd name="T39" fmla="*/ 502 h 511"/>
                <a:gd name="T40" fmla="*/ 69 w 179"/>
                <a:gd name="T41" fmla="*/ 510 h 511"/>
                <a:gd name="T42" fmla="*/ 78 w 179"/>
                <a:gd name="T43" fmla="*/ 510 h 511"/>
                <a:gd name="T44" fmla="*/ 82 w 179"/>
                <a:gd name="T45" fmla="*/ 509 h 511"/>
                <a:gd name="T46" fmla="*/ 111 w 179"/>
                <a:gd name="T47" fmla="*/ 490 h 511"/>
                <a:gd name="T48" fmla="*/ 136 w 179"/>
                <a:gd name="T49" fmla="*/ 466 h 511"/>
                <a:gd name="T50" fmla="*/ 155 w 179"/>
                <a:gd name="T51" fmla="*/ 436 h 511"/>
                <a:gd name="T52" fmla="*/ 169 w 179"/>
                <a:gd name="T53" fmla="*/ 406 h 511"/>
                <a:gd name="T54" fmla="*/ 176 w 179"/>
                <a:gd name="T55" fmla="*/ 371 h 511"/>
                <a:gd name="T56" fmla="*/ 179 w 179"/>
                <a:gd name="T57" fmla="*/ 337 h 511"/>
                <a:gd name="T58" fmla="*/ 176 w 179"/>
                <a:gd name="T59" fmla="*/ 301 h 511"/>
                <a:gd name="T60" fmla="*/ 167 w 179"/>
                <a:gd name="T61" fmla="*/ 268 h 511"/>
                <a:gd name="T62" fmla="*/ 159 w 179"/>
                <a:gd name="T63" fmla="*/ 249 h 511"/>
                <a:gd name="T64" fmla="*/ 138 w 179"/>
                <a:gd name="T65" fmla="*/ 215 h 511"/>
                <a:gd name="T66" fmla="*/ 115 w 179"/>
                <a:gd name="T67" fmla="*/ 183 h 511"/>
                <a:gd name="T68" fmla="*/ 74 w 179"/>
                <a:gd name="T69" fmla="*/ 138 h 511"/>
                <a:gd name="T70" fmla="*/ 64 w 179"/>
                <a:gd name="T71" fmla="*/ 124 h 511"/>
                <a:gd name="T72" fmla="*/ 48 w 179"/>
                <a:gd name="T73" fmla="*/ 96 h 511"/>
                <a:gd name="T74" fmla="*/ 39 w 179"/>
                <a:gd name="T75" fmla="*/ 64 h 511"/>
                <a:gd name="T76" fmla="*/ 34 w 179"/>
                <a:gd name="T77" fmla="*/ 32 h 511"/>
                <a:gd name="T78" fmla="*/ 33 w 179"/>
                <a:gd name="T79" fmla="*/ 15 h 511"/>
                <a:gd name="T80" fmla="*/ 31 w 179"/>
                <a:gd name="T81" fmla="*/ 8 h 511"/>
                <a:gd name="T82" fmla="*/ 21 w 179"/>
                <a:gd name="T83" fmla="*/ 0 h 511"/>
                <a:gd name="T84" fmla="*/ 9 w 179"/>
                <a:gd name="T85" fmla="*/ 0 h 511"/>
                <a:gd name="T86" fmla="*/ 2 w 179"/>
                <a:gd name="T87" fmla="*/ 6 h 511"/>
                <a:gd name="T88" fmla="*/ 0 w 179"/>
                <a:gd name="T89" fmla="*/ 12 h 511"/>
                <a:gd name="T90" fmla="*/ 0 w 179"/>
                <a:gd name="T91" fmla="*/ 15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9" h="511">
                  <a:moveTo>
                    <a:pt x="0" y="15"/>
                  </a:moveTo>
                  <a:lnTo>
                    <a:pt x="0" y="15"/>
                  </a:lnTo>
                  <a:lnTo>
                    <a:pt x="2" y="46"/>
                  </a:lnTo>
                  <a:lnTo>
                    <a:pt x="5" y="62"/>
                  </a:lnTo>
                  <a:lnTo>
                    <a:pt x="8" y="76"/>
                  </a:lnTo>
                  <a:lnTo>
                    <a:pt x="12" y="91"/>
                  </a:lnTo>
                  <a:lnTo>
                    <a:pt x="16" y="107"/>
                  </a:lnTo>
                  <a:lnTo>
                    <a:pt x="22" y="120"/>
                  </a:lnTo>
                  <a:lnTo>
                    <a:pt x="29" y="134"/>
                  </a:lnTo>
                  <a:lnTo>
                    <a:pt x="29" y="134"/>
                  </a:lnTo>
                  <a:lnTo>
                    <a:pt x="39" y="148"/>
                  </a:lnTo>
                  <a:lnTo>
                    <a:pt x="50" y="161"/>
                  </a:lnTo>
                  <a:lnTo>
                    <a:pt x="73" y="187"/>
                  </a:lnTo>
                  <a:lnTo>
                    <a:pt x="97" y="213"/>
                  </a:lnTo>
                  <a:lnTo>
                    <a:pt x="108" y="228"/>
                  </a:lnTo>
                  <a:lnTo>
                    <a:pt x="117" y="242"/>
                  </a:lnTo>
                  <a:lnTo>
                    <a:pt x="117" y="242"/>
                  </a:lnTo>
                  <a:lnTo>
                    <a:pt x="125" y="257"/>
                  </a:lnTo>
                  <a:lnTo>
                    <a:pt x="132" y="273"/>
                  </a:lnTo>
                  <a:lnTo>
                    <a:pt x="137" y="289"/>
                  </a:lnTo>
                  <a:lnTo>
                    <a:pt x="142" y="306"/>
                  </a:lnTo>
                  <a:lnTo>
                    <a:pt x="144" y="324"/>
                  </a:lnTo>
                  <a:lnTo>
                    <a:pt x="145" y="340"/>
                  </a:lnTo>
                  <a:lnTo>
                    <a:pt x="144" y="357"/>
                  </a:lnTo>
                  <a:lnTo>
                    <a:pt x="142" y="375"/>
                  </a:lnTo>
                  <a:lnTo>
                    <a:pt x="138" y="390"/>
                  </a:lnTo>
                  <a:lnTo>
                    <a:pt x="134" y="407"/>
                  </a:lnTo>
                  <a:lnTo>
                    <a:pt x="127" y="421"/>
                  </a:lnTo>
                  <a:lnTo>
                    <a:pt x="117" y="435"/>
                  </a:lnTo>
                  <a:lnTo>
                    <a:pt x="108" y="448"/>
                  </a:lnTo>
                  <a:lnTo>
                    <a:pt x="95" y="460"/>
                  </a:lnTo>
                  <a:lnTo>
                    <a:pt x="80" y="471"/>
                  </a:lnTo>
                  <a:lnTo>
                    <a:pt x="65" y="480"/>
                  </a:lnTo>
                  <a:lnTo>
                    <a:pt x="65" y="480"/>
                  </a:lnTo>
                  <a:lnTo>
                    <a:pt x="61" y="483"/>
                  </a:lnTo>
                  <a:lnTo>
                    <a:pt x="59" y="485"/>
                  </a:lnTo>
                  <a:lnTo>
                    <a:pt x="58" y="488"/>
                  </a:lnTo>
                  <a:lnTo>
                    <a:pt x="57" y="490"/>
                  </a:lnTo>
                  <a:lnTo>
                    <a:pt x="57" y="496"/>
                  </a:lnTo>
                  <a:lnTo>
                    <a:pt x="59" y="502"/>
                  </a:lnTo>
                  <a:lnTo>
                    <a:pt x="63" y="506"/>
                  </a:lnTo>
                  <a:lnTo>
                    <a:pt x="69" y="510"/>
                  </a:lnTo>
                  <a:lnTo>
                    <a:pt x="74" y="511"/>
                  </a:lnTo>
                  <a:lnTo>
                    <a:pt x="78" y="510"/>
                  </a:lnTo>
                  <a:lnTo>
                    <a:pt x="82" y="509"/>
                  </a:lnTo>
                  <a:lnTo>
                    <a:pt x="82" y="509"/>
                  </a:lnTo>
                  <a:lnTo>
                    <a:pt x="97" y="501"/>
                  </a:lnTo>
                  <a:lnTo>
                    <a:pt x="111" y="490"/>
                  </a:lnTo>
                  <a:lnTo>
                    <a:pt x="124" y="478"/>
                  </a:lnTo>
                  <a:lnTo>
                    <a:pt x="136" y="466"/>
                  </a:lnTo>
                  <a:lnTo>
                    <a:pt x="147" y="452"/>
                  </a:lnTo>
                  <a:lnTo>
                    <a:pt x="155" y="436"/>
                  </a:lnTo>
                  <a:lnTo>
                    <a:pt x="163" y="421"/>
                  </a:lnTo>
                  <a:lnTo>
                    <a:pt x="169" y="406"/>
                  </a:lnTo>
                  <a:lnTo>
                    <a:pt x="174" y="388"/>
                  </a:lnTo>
                  <a:lnTo>
                    <a:pt x="176" y="371"/>
                  </a:lnTo>
                  <a:lnTo>
                    <a:pt x="179" y="353"/>
                  </a:lnTo>
                  <a:lnTo>
                    <a:pt x="179" y="337"/>
                  </a:lnTo>
                  <a:lnTo>
                    <a:pt x="179" y="319"/>
                  </a:lnTo>
                  <a:lnTo>
                    <a:pt x="176" y="301"/>
                  </a:lnTo>
                  <a:lnTo>
                    <a:pt x="172" y="285"/>
                  </a:lnTo>
                  <a:lnTo>
                    <a:pt x="167" y="268"/>
                  </a:lnTo>
                  <a:lnTo>
                    <a:pt x="167" y="268"/>
                  </a:lnTo>
                  <a:lnTo>
                    <a:pt x="159" y="249"/>
                  </a:lnTo>
                  <a:lnTo>
                    <a:pt x="149" y="231"/>
                  </a:lnTo>
                  <a:lnTo>
                    <a:pt x="138" y="215"/>
                  </a:lnTo>
                  <a:lnTo>
                    <a:pt x="127" y="198"/>
                  </a:lnTo>
                  <a:lnTo>
                    <a:pt x="115" y="183"/>
                  </a:lnTo>
                  <a:lnTo>
                    <a:pt x="102" y="167"/>
                  </a:lnTo>
                  <a:lnTo>
                    <a:pt x="74" y="138"/>
                  </a:lnTo>
                  <a:lnTo>
                    <a:pt x="74" y="138"/>
                  </a:lnTo>
                  <a:lnTo>
                    <a:pt x="64" y="124"/>
                  </a:lnTo>
                  <a:lnTo>
                    <a:pt x="56" y="110"/>
                  </a:lnTo>
                  <a:lnTo>
                    <a:pt x="48" y="96"/>
                  </a:lnTo>
                  <a:lnTo>
                    <a:pt x="44" y="81"/>
                  </a:lnTo>
                  <a:lnTo>
                    <a:pt x="39" y="64"/>
                  </a:lnTo>
                  <a:lnTo>
                    <a:pt x="37" y="49"/>
                  </a:lnTo>
                  <a:lnTo>
                    <a:pt x="34" y="32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2" y="12"/>
                  </a:lnTo>
                  <a:lnTo>
                    <a:pt x="31" y="8"/>
                  </a:lnTo>
                  <a:lnTo>
                    <a:pt x="27" y="3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9" y="0"/>
                  </a:lnTo>
                  <a:lnTo>
                    <a:pt x="5" y="3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1" name="Freeform 35">
              <a:extLst>
                <a:ext uri="{FF2B5EF4-FFF2-40B4-BE49-F238E27FC236}">
                  <a16:creationId xmlns:a16="http://schemas.microsoft.com/office/drawing/2014/main" id="{37FD819A-CE4A-484D-253B-8D1A2B90B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9" y="884"/>
              <a:ext cx="241" cy="91"/>
            </a:xfrm>
            <a:custGeom>
              <a:avLst/>
              <a:gdLst>
                <a:gd name="T0" fmla="*/ 19 w 483"/>
                <a:gd name="T1" fmla="*/ 119 h 181"/>
                <a:gd name="T2" fmla="*/ 38 w 483"/>
                <a:gd name="T3" fmla="*/ 97 h 181"/>
                <a:gd name="T4" fmla="*/ 58 w 483"/>
                <a:gd name="T5" fmla="*/ 77 h 181"/>
                <a:gd name="T6" fmla="*/ 104 w 483"/>
                <a:gd name="T7" fmla="*/ 42 h 181"/>
                <a:gd name="T8" fmla="*/ 156 w 483"/>
                <a:gd name="T9" fmla="*/ 17 h 181"/>
                <a:gd name="T10" fmla="*/ 212 w 483"/>
                <a:gd name="T11" fmla="*/ 3 h 181"/>
                <a:gd name="T12" fmla="*/ 240 w 483"/>
                <a:gd name="T13" fmla="*/ 0 h 181"/>
                <a:gd name="T14" fmla="*/ 266 w 483"/>
                <a:gd name="T15" fmla="*/ 0 h 181"/>
                <a:gd name="T16" fmla="*/ 316 w 483"/>
                <a:gd name="T17" fmla="*/ 4 h 181"/>
                <a:gd name="T18" fmla="*/ 360 w 483"/>
                <a:gd name="T19" fmla="*/ 17 h 181"/>
                <a:gd name="T20" fmla="*/ 399 w 483"/>
                <a:gd name="T21" fmla="*/ 35 h 181"/>
                <a:gd name="T22" fmla="*/ 431 w 483"/>
                <a:gd name="T23" fmla="*/ 55 h 181"/>
                <a:gd name="T24" fmla="*/ 456 w 483"/>
                <a:gd name="T25" fmla="*/ 77 h 181"/>
                <a:gd name="T26" fmla="*/ 474 w 483"/>
                <a:gd name="T27" fmla="*/ 96 h 181"/>
                <a:gd name="T28" fmla="*/ 482 w 483"/>
                <a:gd name="T29" fmla="*/ 112 h 181"/>
                <a:gd name="T30" fmla="*/ 483 w 483"/>
                <a:gd name="T31" fmla="*/ 118 h 181"/>
                <a:gd name="T32" fmla="*/ 482 w 483"/>
                <a:gd name="T33" fmla="*/ 122 h 181"/>
                <a:gd name="T34" fmla="*/ 477 w 483"/>
                <a:gd name="T35" fmla="*/ 124 h 181"/>
                <a:gd name="T36" fmla="*/ 460 w 483"/>
                <a:gd name="T37" fmla="*/ 121 h 181"/>
                <a:gd name="T38" fmla="*/ 404 w 483"/>
                <a:gd name="T39" fmla="*/ 99 h 181"/>
                <a:gd name="T40" fmla="*/ 367 w 483"/>
                <a:gd name="T41" fmla="*/ 87 h 181"/>
                <a:gd name="T42" fmla="*/ 326 w 483"/>
                <a:gd name="T43" fmla="*/ 78 h 181"/>
                <a:gd name="T44" fmla="*/ 283 w 483"/>
                <a:gd name="T45" fmla="*/ 74 h 181"/>
                <a:gd name="T46" fmla="*/ 240 w 483"/>
                <a:gd name="T47" fmla="*/ 80 h 181"/>
                <a:gd name="T48" fmla="*/ 219 w 483"/>
                <a:gd name="T49" fmla="*/ 86 h 181"/>
                <a:gd name="T50" fmla="*/ 178 w 483"/>
                <a:gd name="T51" fmla="*/ 100 h 181"/>
                <a:gd name="T52" fmla="*/ 121 w 483"/>
                <a:gd name="T53" fmla="*/ 127 h 181"/>
                <a:gd name="T54" fmla="*/ 58 w 483"/>
                <a:gd name="T55" fmla="*/ 160 h 181"/>
                <a:gd name="T56" fmla="*/ 25 w 483"/>
                <a:gd name="T57" fmla="*/ 176 h 181"/>
                <a:gd name="T58" fmla="*/ 12 w 483"/>
                <a:gd name="T59" fmla="*/ 181 h 181"/>
                <a:gd name="T60" fmla="*/ 8 w 483"/>
                <a:gd name="T61" fmla="*/ 180 h 181"/>
                <a:gd name="T62" fmla="*/ 3 w 483"/>
                <a:gd name="T63" fmla="*/ 175 h 181"/>
                <a:gd name="T64" fmla="*/ 0 w 483"/>
                <a:gd name="T65" fmla="*/ 161 h 181"/>
                <a:gd name="T66" fmla="*/ 5 w 483"/>
                <a:gd name="T67" fmla="*/ 144 h 181"/>
                <a:gd name="T68" fmla="*/ 19 w 483"/>
                <a:gd name="T69" fmla="*/ 11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83" h="181">
                  <a:moveTo>
                    <a:pt x="19" y="119"/>
                  </a:moveTo>
                  <a:lnTo>
                    <a:pt x="19" y="119"/>
                  </a:lnTo>
                  <a:lnTo>
                    <a:pt x="30" y="105"/>
                  </a:lnTo>
                  <a:lnTo>
                    <a:pt x="38" y="97"/>
                  </a:lnTo>
                  <a:lnTo>
                    <a:pt x="38" y="97"/>
                  </a:lnTo>
                  <a:lnTo>
                    <a:pt x="58" y="77"/>
                  </a:lnTo>
                  <a:lnTo>
                    <a:pt x="80" y="59"/>
                  </a:lnTo>
                  <a:lnTo>
                    <a:pt x="104" y="42"/>
                  </a:lnTo>
                  <a:lnTo>
                    <a:pt x="130" y="29"/>
                  </a:lnTo>
                  <a:lnTo>
                    <a:pt x="156" y="17"/>
                  </a:lnTo>
                  <a:lnTo>
                    <a:pt x="183" y="9"/>
                  </a:lnTo>
                  <a:lnTo>
                    <a:pt x="212" y="3"/>
                  </a:lnTo>
                  <a:lnTo>
                    <a:pt x="226" y="1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66" y="0"/>
                  </a:lnTo>
                  <a:lnTo>
                    <a:pt x="291" y="1"/>
                  </a:lnTo>
                  <a:lnTo>
                    <a:pt x="316" y="4"/>
                  </a:lnTo>
                  <a:lnTo>
                    <a:pt x="339" y="10"/>
                  </a:lnTo>
                  <a:lnTo>
                    <a:pt x="360" y="17"/>
                  </a:lnTo>
                  <a:lnTo>
                    <a:pt x="380" y="26"/>
                  </a:lnTo>
                  <a:lnTo>
                    <a:pt x="399" y="35"/>
                  </a:lnTo>
                  <a:lnTo>
                    <a:pt x="415" y="45"/>
                  </a:lnTo>
                  <a:lnTo>
                    <a:pt x="431" y="55"/>
                  </a:lnTo>
                  <a:lnTo>
                    <a:pt x="444" y="66"/>
                  </a:lnTo>
                  <a:lnTo>
                    <a:pt x="456" y="77"/>
                  </a:lnTo>
                  <a:lnTo>
                    <a:pt x="465" y="86"/>
                  </a:lnTo>
                  <a:lnTo>
                    <a:pt x="474" y="96"/>
                  </a:lnTo>
                  <a:lnTo>
                    <a:pt x="478" y="104"/>
                  </a:lnTo>
                  <a:lnTo>
                    <a:pt x="482" y="112"/>
                  </a:lnTo>
                  <a:lnTo>
                    <a:pt x="483" y="118"/>
                  </a:lnTo>
                  <a:lnTo>
                    <a:pt x="483" y="118"/>
                  </a:lnTo>
                  <a:lnTo>
                    <a:pt x="483" y="121"/>
                  </a:lnTo>
                  <a:lnTo>
                    <a:pt x="482" y="122"/>
                  </a:lnTo>
                  <a:lnTo>
                    <a:pt x="479" y="123"/>
                  </a:lnTo>
                  <a:lnTo>
                    <a:pt x="477" y="124"/>
                  </a:lnTo>
                  <a:lnTo>
                    <a:pt x="470" y="123"/>
                  </a:lnTo>
                  <a:lnTo>
                    <a:pt x="460" y="121"/>
                  </a:lnTo>
                  <a:lnTo>
                    <a:pt x="436" y="111"/>
                  </a:lnTo>
                  <a:lnTo>
                    <a:pt x="404" y="99"/>
                  </a:lnTo>
                  <a:lnTo>
                    <a:pt x="386" y="93"/>
                  </a:lnTo>
                  <a:lnTo>
                    <a:pt x="367" y="87"/>
                  </a:lnTo>
                  <a:lnTo>
                    <a:pt x="347" y="83"/>
                  </a:lnTo>
                  <a:lnTo>
                    <a:pt x="326" y="78"/>
                  </a:lnTo>
                  <a:lnTo>
                    <a:pt x="304" y="76"/>
                  </a:lnTo>
                  <a:lnTo>
                    <a:pt x="283" y="74"/>
                  </a:lnTo>
                  <a:lnTo>
                    <a:pt x="262" y="77"/>
                  </a:lnTo>
                  <a:lnTo>
                    <a:pt x="240" y="80"/>
                  </a:lnTo>
                  <a:lnTo>
                    <a:pt x="240" y="80"/>
                  </a:lnTo>
                  <a:lnTo>
                    <a:pt x="219" y="86"/>
                  </a:lnTo>
                  <a:lnTo>
                    <a:pt x="199" y="93"/>
                  </a:lnTo>
                  <a:lnTo>
                    <a:pt x="178" y="100"/>
                  </a:lnTo>
                  <a:lnTo>
                    <a:pt x="159" y="109"/>
                  </a:lnTo>
                  <a:lnTo>
                    <a:pt x="121" y="127"/>
                  </a:lnTo>
                  <a:lnTo>
                    <a:pt x="86" y="144"/>
                  </a:lnTo>
                  <a:lnTo>
                    <a:pt x="58" y="160"/>
                  </a:lnTo>
                  <a:lnTo>
                    <a:pt x="34" y="173"/>
                  </a:lnTo>
                  <a:lnTo>
                    <a:pt x="25" y="176"/>
                  </a:lnTo>
                  <a:lnTo>
                    <a:pt x="18" y="180"/>
                  </a:lnTo>
                  <a:lnTo>
                    <a:pt x="12" y="181"/>
                  </a:lnTo>
                  <a:lnTo>
                    <a:pt x="8" y="180"/>
                  </a:lnTo>
                  <a:lnTo>
                    <a:pt x="8" y="180"/>
                  </a:lnTo>
                  <a:lnTo>
                    <a:pt x="6" y="178"/>
                  </a:lnTo>
                  <a:lnTo>
                    <a:pt x="3" y="175"/>
                  </a:lnTo>
                  <a:lnTo>
                    <a:pt x="1" y="168"/>
                  </a:lnTo>
                  <a:lnTo>
                    <a:pt x="0" y="161"/>
                  </a:lnTo>
                  <a:lnTo>
                    <a:pt x="2" y="153"/>
                  </a:lnTo>
                  <a:lnTo>
                    <a:pt x="5" y="144"/>
                  </a:lnTo>
                  <a:lnTo>
                    <a:pt x="9" y="136"/>
                  </a:lnTo>
                  <a:lnTo>
                    <a:pt x="19" y="119"/>
                  </a:lnTo>
                  <a:lnTo>
                    <a:pt x="19" y="1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2" name="Freeform 36">
              <a:extLst>
                <a:ext uri="{FF2B5EF4-FFF2-40B4-BE49-F238E27FC236}">
                  <a16:creationId xmlns:a16="http://schemas.microsoft.com/office/drawing/2014/main" id="{0A09A6E6-8C74-FE99-DC16-47D600C86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0" y="873"/>
              <a:ext cx="218" cy="74"/>
            </a:xfrm>
            <a:custGeom>
              <a:avLst/>
              <a:gdLst>
                <a:gd name="T0" fmla="*/ 415 w 437"/>
                <a:gd name="T1" fmla="*/ 92 h 149"/>
                <a:gd name="T2" fmla="*/ 396 w 437"/>
                <a:gd name="T3" fmla="*/ 73 h 149"/>
                <a:gd name="T4" fmla="*/ 376 w 437"/>
                <a:gd name="T5" fmla="*/ 56 h 149"/>
                <a:gd name="T6" fmla="*/ 331 w 437"/>
                <a:gd name="T7" fmla="*/ 29 h 149"/>
                <a:gd name="T8" fmla="*/ 283 w 437"/>
                <a:gd name="T9" fmla="*/ 10 h 149"/>
                <a:gd name="T10" fmla="*/ 232 w 437"/>
                <a:gd name="T11" fmla="*/ 1 h 149"/>
                <a:gd name="T12" fmla="*/ 206 w 437"/>
                <a:gd name="T13" fmla="*/ 0 h 149"/>
                <a:gd name="T14" fmla="*/ 160 w 437"/>
                <a:gd name="T15" fmla="*/ 6 h 149"/>
                <a:gd name="T16" fmla="*/ 119 w 437"/>
                <a:gd name="T17" fmla="*/ 19 h 149"/>
                <a:gd name="T18" fmla="*/ 84 w 437"/>
                <a:gd name="T19" fmla="*/ 37 h 149"/>
                <a:gd name="T20" fmla="*/ 53 w 437"/>
                <a:gd name="T21" fmla="*/ 58 h 149"/>
                <a:gd name="T22" fmla="*/ 29 w 437"/>
                <a:gd name="T23" fmla="*/ 81 h 149"/>
                <a:gd name="T24" fmla="*/ 13 w 437"/>
                <a:gd name="T25" fmla="*/ 102 h 149"/>
                <a:gd name="T26" fmla="*/ 2 w 437"/>
                <a:gd name="T27" fmla="*/ 120 h 149"/>
                <a:gd name="T28" fmla="*/ 0 w 437"/>
                <a:gd name="T29" fmla="*/ 133 h 149"/>
                <a:gd name="T30" fmla="*/ 1 w 437"/>
                <a:gd name="T31" fmla="*/ 136 h 149"/>
                <a:gd name="T32" fmla="*/ 3 w 437"/>
                <a:gd name="T33" fmla="*/ 138 h 149"/>
                <a:gd name="T34" fmla="*/ 12 w 437"/>
                <a:gd name="T35" fmla="*/ 137 h 149"/>
                <a:gd name="T36" fmla="*/ 41 w 437"/>
                <a:gd name="T37" fmla="*/ 122 h 149"/>
                <a:gd name="T38" fmla="*/ 84 w 437"/>
                <a:gd name="T39" fmla="*/ 101 h 149"/>
                <a:gd name="T40" fmla="*/ 118 w 437"/>
                <a:gd name="T41" fmla="*/ 87 h 149"/>
                <a:gd name="T42" fmla="*/ 155 w 437"/>
                <a:gd name="T43" fmla="*/ 77 h 149"/>
                <a:gd name="T44" fmla="*/ 194 w 437"/>
                <a:gd name="T45" fmla="*/ 74 h 149"/>
                <a:gd name="T46" fmla="*/ 213 w 437"/>
                <a:gd name="T47" fmla="*/ 76 h 149"/>
                <a:gd name="T48" fmla="*/ 252 w 437"/>
                <a:gd name="T49" fmla="*/ 83 h 149"/>
                <a:gd name="T50" fmla="*/ 290 w 437"/>
                <a:gd name="T51" fmla="*/ 95 h 149"/>
                <a:gd name="T52" fmla="*/ 356 w 437"/>
                <a:gd name="T53" fmla="*/ 121 h 149"/>
                <a:gd name="T54" fmla="*/ 422 w 437"/>
                <a:gd name="T55" fmla="*/ 147 h 149"/>
                <a:gd name="T56" fmla="*/ 431 w 437"/>
                <a:gd name="T57" fmla="*/ 147 h 149"/>
                <a:gd name="T58" fmla="*/ 434 w 437"/>
                <a:gd name="T59" fmla="*/ 143 h 149"/>
                <a:gd name="T60" fmla="*/ 435 w 437"/>
                <a:gd name="T61" fmla="*/ 130 h 149"/>
                <a:gd name="T62" fmla="*/ 431 w 437"/>
                <a:gd name="T63" fmla="*/ 114 h 149"/>
                <a:gd name="T64" fmla="*/ 415 w 437"/>
                <a:gd name="T65" fmla="*/ 9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7" h="149">
                  <a:moveTo>
                    <a:pt x="415" y="92"/>
                  </a:moveTo>
                  <a:lnTo>
                    <a:pt x="415" y="92"/>
                  </a:lnTo>
                  <a:lnTo>
                    <a:pt x="405" y="80"/>
                  </a:lnTo>
                  <a:lnTo>
                    <a:pt x="396" y="73"/>
                  </a:lnTo>
                  <a:lnTo>
                    <a:pt x="396" y="73"/>
                  </a:lnTo>
                  <a:lnTo>
                    <a:pt x="376" y="56"/>
                  </a:lnTo>
                  <a:lnTo>
                    <a:pt x="355" y="41"/>
                  </a:lnTo>
                  <a:lnTo>
                    <a:pt x="331" y="29"/>
                  </a:lnTo>
                  <a:lnTo>
                    <a:pt x="308" y="18"/>
                  </a:lnTo>
                  <a:lnTo>
                    <a:pt x="283" y="10"/>
                  </a:lnTo>
                  <a:lnTo>
                    <a:pt x="257" y="4"/>
                  </a:lnTo>
                  <a:lnTo>
                    <a:pt x="232" y="1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182" y="3"/>
                  </a:lnTo>
                  <a:lnTo>
                    <a:pt x="160" y="6"/>
                  </a:lnTo>
                  <a:lnTo>
                    <a:pt x="139" y="12"/>
                  </a:lnTo>
                  <a:lnTo>
                    <a:pt x="119" y="19"/>
                  </a:lnTo>
                  <a:lnTo>
                    <a:pt x="100" y="28"/>
                  </a:lnTo>
                  <a:lnTo>
                    <a:pt x="84" y="37"/>
                  </a:lnTo>
                  <a:lnTo>
                    <a:pt x="67" y="48"/>
                  </a:lnTo>
                  <a:lnTo>
                    <a:pt x="53" y="58"/>
                  </a:lnTo>
                  <a:lnTo>
                    <a:pt x="41" y="69"/>
                  </a:lnTo>
                  <a:lnTo>
                    <a:pt x="29" y="81"/>
                  </a:lnTo>
                  <a:lnTo>
                    <a:pt x="20" y="92"/>
                  </a:lnTo>
                  <a:lnTo>
                    <a:pt x="13" y="102"/>
                  </a:lnTo>
                  <a:lnTo>
                    <a:pt x="7" y="112"/>
                  </a:lnTo>
                  <a:lnTo>
                    <a:pt x="2" y="120"/>
                  </a:lnTo>
                  <a:lnTo>
                    <a:pt x="0" y="127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1" y="136"/>
                  </a:lnTo>
                  <a:lnTo>
                    <a:pt x="2" y="137"/>
                  </a:lnTo>
                  <a:lnTo>
                    <a:pt x="3" y="138"/>
                  </a:lnTo>
                  <a:lnTo>
                    <a:pt x="6" y="138"/>
                  </a:lnTo>
                  <a:lnTo>
                    <a:pt x="12" y="137"/>
                  </a:lnTo>
                  <a:lnTo>
                    <a:pt x="20" y="133"/>
                  </a:lnTo>
                  <a:lnTo>
                    <a:pt x="41" y="122"/>
                  </a:lnTo>
                  <a:lnTo>
                    <a:pt x="68" y="108"/>
                  </a:lnTo>
                  <a:lnTo>
                    <a:pt x="84" y="101"/>
                  </a:lnTo>
                  <a:lnTo>
                    <a:pt x="100" y="94"/>
                  </a:lnTo>
                  <a:lnTo>
                    <a:pt x="118" y="87"/>
                  </a:lnTo>
                  <a:lnTo>
                    <a:pt x="136" y="82"/>
                  </a:lnTo>
                  <a:lnTo>
                    <a:pt x="155" y="77"/>
                  </a:lnTo>
                  <a:lnTo>
                    <a:pt x="175" y="75"/>
                  </a:lnTo>
                  <a:lnTo>
                    <a:pt x="194" y="74"/>
                  </a:lnTo>
                  <a:lnTo>
                    <a:pt x="213" y="76"/>
                  </a:lnTo>
                  <a:lnTo>
                    <a:pt x="213" y="76"/>
                  </a:lnTo>
                  <a:lnTo>
                    <a:pt x="233" y="80"/>
                  </a:lnTo>
                  <a:lnTo>
                    <a:pt x="252" y="83"/>
                  </a:lnTo>
                  <a:lnTo>
                    <a:pt x="271" y="89"/>
                  </a:lnTo>
                  <a:lnTo>
                    <a:pt x="290" y="95"/>
                  </a:lnTo>
                  <a:lnTo>
                    <a:pt x="325" y="108"/>
                  </a:lnTo>
                  <a:lnTo>
                    <a:pt x="356" y="121"/>
                  </a:lnTo>
                  <a:lnTo>
                    <a:pt x="406" y="143"/>
                  </a:lnTo>
                  <a:lnTo>
                    <a:pt x="422" y="147"/>
                  </a:lnTo>
                  <a:lnTo>
                    <a:pt x="427" y="149"/>
                  </a:lnTo>
                  <a:lnTo>
                    <a:pt x="431" y="147"/>
                  </a:lnTo>
                  <a:lnTo>
                    <a:pt x="431" y="147"/>
                  </a:lnTo>
                  <a:lnTo>
                    <a:pt x="434" y="143"/>
                  </a:lnTo>
                  <a:lnTo>
                    <a:pt x="437" y="136"/>
                  </a:lnTo>
                  <a:lnTo>
                    <a:pt x="435" y="130"/>
                  </a:lnTo>
                  <a:lnTo>
                    <a:pt x="434" y="122"/>
                  </a:lnTo>
                  <a:lnTo>
                    <a:pt x="431" y="114"/>
                  </a:lnTo>
                  <a:lnTo>
                    <a:pt x="426" y="107"/>
                  </a:lnTo>
                  <a:lnTo>
                    <a:pt x="415" y="92"/>
                  </a:lnTo>
                  <a:lnTo>
                    <a:pt x="415" y="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3" name="Freeform 37">
              <a:extLst>
                <a:ext uri="{FF2B5EF4-FFF2-40B4-BE49-F238E27FC236}">
                  <a16:creationId xmlns:a16="http://schemas.microsoft.com/office/drawing/2014/main" id="{4DC0FE70-49E6-AB7D-9070-1B02C6216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7" y="694"/>
              <a:ext cx="314" cy="137"/>
            </a:xfrm>
            <a:custGeom>
              <a:avLst/>
              <a:gdLst>
                <a:gd name="T0" fmla="*/ 77 w 628"/>
                <a:gd name="T1" fmla="*/ 121 h 274"/>
                <a:gd name="T2" fmla="*/ 105 w 628"/>
                <a:gd name="T3" fmla="*/ 100 h 274"/>
                <a:gd name="T4" fmla="*/ 157 w 628"/>
                <a:gd name="T5" fmla="*/ 66 h 274"/>
                <a:gd name="T6" fmla="*/ 203 w 628"/>
                <a:gd name="T7" fmla="*/ 43 h 274"/>
                <a:gd name="T8" fmla="*/ 258 w 628"/>
                <a:gd name="T9" fmla="*/ 21 h 274"/>
                <a:gd name="T10" fmla="*/ 317 w 628"/>
                <a:gd name="T11" fmla="*/ 6 h 274"/>
                <a:gd name="T12" fmla="*/ 364 w 628"/>
                <a:gd name="T13" fmla="*/ 1 h 274"/>
                <a:gd name="T14" fmla="*/ 396 w 628"/>
                <a:gd name="T15" fmla="*/ 1 h 274"/>
                <a:gd name="T16" fmla="*/ 413 w 628"/>
                <a:gd name="T17" fmla="*/ 2 h 274"/>
                <a:gd name="T18" fmla="*/ 473 w 628"/>
                <a:gd name="T19" fmla="*/ 11 h 274"/>
                <a:gd name="T20" fmla="*/ 522 w 628"/>
                <a:gd name="T21" fmla="*/ 20 h 274"/>
                <a:gd name="T22" fmla="*/ 560 w 628"/>
                <a:gd name="T23" fmla="*/ 32 h 274"/>
                <a:gd name="T24" fmla="*/ 589 w 628"/>
                <a:gd name="T25" fmla="*/ 46 h 274"/>
                <a:gd name="T26" fmla="*/ 609 w 628"/>
                <a:gd name="T27" fmla="*/ 62 h 274"/>
                <a:gd name="T28" fmla="*/ 622 w 628"/>
                <a:gd name="T29" fmla="*/ 79 h 274"/>
                <a:gd name="T30" fmla="*/ 628 w 628"/>
                <a:gd name="T31" fmla="*/ 98 h 274"/>
                <a:gd name="T32" fmla="*/ 628 w 628"/>
                <a:gd name="T33" fmla="*/ 121 h 274"/>
                <a:gd name="T34" fmla="*/ 627 w 628"/>
                <a:gd name="T35" fmla="*/ 127 h 274"/>
                <a:gd name="T36" fmla="*/ 624 w 628"/>
                <a:gd name="T37" fmla="*/ 136 h 274"/>
                <a:gd name="T38" fmla="*/ 613 w 628"/>
                <a:gd name="T39" fmla="*/ 148 h 274"/>
                <a:gd name="T40" fmla="*/ 591 w 628"/>
                <a:gd name="T41" fmla="*/ 159 h 274"/>
                <a:gd name="T42" fmla="*/ 561 w 628"/>
                <a:gd name="T43" fmla="*/ 166 h 274"/>
                <a:gd name="T44" fmla="*/ 508 w 628"/>
                <a:gd name="T45" fmla="*/ 171 h 274"/>
                <a:gd name="T46" fmla="*/ 426 w 628"/>
                <a:gd name="T47" fmla="*/ 172 h 274"/>
                <a:gd name="T48" fmla="*/ 385 w 628"/>
                <a:gd name="T49" fmla="*/ 173 h 274"/>
                <a:gd name="T50" fmla="*/ 341 w 628"/>
                <a:gd name="T51" fmla="*/ 178 h 274"/>
                <a:gd name="T52" fmla="*/ 291 w 628"/>
                <a:gd name="T53" fmla="*/ 187 h 274"/>
                <a:gd name="T54" fmla="*/ 188 w 628"/>
                <a:gd name="T55" fmla="*/ 216 h 274"/>
                <a:gd name="T56" fmla="*/ 98 w 628"/>
                <a:gd name="T57" fmla="*/ 246 h 274"/>
                <a:gd name="T58" fmla="*/ 44 w 628"/>
                <a:gd name="T59" fmla="*/ 268 h 274"/>
                <a:gd name="T60" fmla="*/ 36 w 628"/>
                <a:gd name="T61" fmla="*/ 272 h 274"/>
                <a:gd name="T62" fmla="*/ 25 w 628"/>
                <a:gd name="T63" fmla="*/ 274 h 274"/>
                <a:gd name="T64" fmla="*/ 15 w 628"/>
                <a:gd name="T65" fmla="*/ 273 h 274"/>
                <a:gd name="T66" fmla="*/ 8 w 628"/>
                <a:gd name="T67" fmla="*/ 269 h 274"/>
                <a:gd name="T68" fmla="*/ 3 w 628"/>
                <a:gd name="T69" fmla="*/ 262 h 274"/>
                <a:gd name="T70" fmla="*/ 0 w 628"/>
                <a:gd name="T71" fmla="*/ 247 h 274"/>
                <a:gd name="T72" fmla="*/ 6 w 628"/>
                <a:gd name="T73" fmla="*/ 221 h 274"/>
                <a:gd name="T74" fmla="*/ 13 w 628"/>
                <a:gd name="T75" fmla="*/ 205 h 274"/>
                <a:gd name="T76" fmla="*/ 34 w 628"/>
                <a:gd name="T77" fmla="*/ 172 h 274"/>
                <a:gd name="T78" fmla="*/ 67 w 628"/>
                <a:gd name="T79" fmla="*/ 132 h 274"/>
                <a:gd name="T80" fmla="*/ 77 w 628"/>
                <a:gd name="T81" fmla="*/ 12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28" h="274">
                  <a:moveTo>
                    <a:pt x="77" y="121"/>
                  </a:moveTo>
                  <a:lnTo>
                    <a:pt x="77" y="121"/>
                  </a:lnTo>
                  <a:lnTo>
                    <a:pt x="84" y="115"/>
                  </a:lnTo>
                  <a:lnTo>
                    <a:pt x="105" y="100"/>
                  </a:lnTo>
                  <a:lnTo>
                    <a:pt x="137" y="78"/>
                  </a:lnTo>
                  <a:lnTo>
                    <a:pt x="157" y="66"/>
                  </a:lnTo>
                  <a:lnTo>
                    <a:pt x="180" y="55"/>
                  </a:lnTo>
                  <a:lnTo>
                    <a:pt x="203" y="43"/>
                  </a:lnTo>
                  <a:lnTo>
                    <a:pt x="229" y="32"/>
                  </a:lnTo>
                  <a:lnTo>
                    <a:pt x="258" y="21"/>
                  </a:lnTo>
                  <a:lnTo>
                    <a:pt x="286" y="13"/>
                  </a:lnTo>
                  <a:lnTo>
                    <a:pt x="317" y="6"/>
                  </a:lnTo>
                  <a:lnTo>
                    <a:pt x="348" y="2"/>
                  </a:lnTo>
                  <a:lnTo>
                    <a:pt x="364" y="1"/>
                  </a:lnTo>
                  <a:lnTo>
                    <a:pt x="380" y="0"/>
                  </a:lnTo>
                  <a:lnTo>
                    <a:pt x="396" y="1"/>
                  </a:lnTo>
                  <a:lnTo>
                    <a:pt x="413" y="2"/>
                  </a:lnTo>
                  <a:lnTo>
                    <a:pt x="413" y="2"/>
                  </a:lnTo>
                  <a:lnTo>
                    <a:pt x="444" y="6"/>
                  </a:lnTo>
                  <a:lnTo>
                    <a:pt x="473" y="11"/>
                  </a:lnTo>
                  <a:lnTo>
                    <a:pt x="498" y="15"/>
                  </a:lnTo>
                  <a:lnTo>
                    <a:pt x="522" y="20"/>
                  </a:lnTo>
                  <a:lnTo>
                    <a:pt x="542" y="26"/>
                  </a:lnTo>
                  <a:lnTo>
                    <a:pt x="560" y="32"/>
                  </a:lnTo>
                  <a:lnTo>
                    <a:pt x="575" y="39"/>
                  </a:lnTo>
                  <a:lnTo>
                    <a:pt x="589" y="46"/>
                  </a:lnTo>
                  <a:lnTo>
                    <a:pt x="600" y="53"/>
                  </a:lnTo>
                  <a:lnTo>
                    <a:pt x="609" y="62"/>
                  </a:lnTo>
                  <a:lnTo>
                    <a:pt x="617" y="70"/>
                  </a:lnTo>
                  <a:lnTo>
                    <a:pt x="622" y="79"/>
                  </a:lnTo>
                  <a:lnTo>
                    <a:pt x="626" y="89"/>
                  </a:lnTo>
                  <a:lnTo>
                    <a:pt x="628" y="98"/>
                  </a:lnTo>
                  <a:lnTo>
                    <a:pt x="628" y="109"/>
                  </a:lnTo>
                  <a:lnTo>
                    <a:pt x="628" y="121"/>
                  </a:lnTo>
                  <a:lnTo>
                    <a:pt x="628" y="121"/>
                  </a:lnTo>
                  <a:lnTo>
                    <a:pt x="627" y="127"/>
                  </a:lnTo>
                  <a:lnTo>
                    <a:pt x="625" y="132"/>
                  </a:lnTo>
                  <a:lnTo>
                    <a:pt x="624" y="136"/>
                  </a:lnTo>
                  <a:lnTo>
                    <a:pt x="620" y="141"/>
                  </a:lnTo>
                  <a:lnTo>
                    <a:pt x="613" y="148"/>
                  </a:lnTo>
                  <a:lnTo>
                    <a:pt x="602" y="154"/>
                  </a:lnTo>
                  <a:lnTo>
                    <a:pt x="591" y="159"/>
                  </a:lnTo>
                  <a:lnTo>
                    <a:pt x="576" y="164"/>
                  </a:lnTo>
                  <a:lnTo>
                    <a:pt x="561" y="166"/>
                  </a:lnTo>
                  <a:lnTo>
                    <a:pt x="544" y="168"/>
                  </a:lnTo>
                  <a:lnTo>
                    <a:pt x="508" y="171"/>
                  </a:lnTo>
                  <a:lnTo>
                    <a:pt x="467" y="172"/>
                  </a:lnTo>
                  <a:lnTo>
                    <a:pt x="426" y="172"/>
                  </a:lnTo>
                  <a:lnTo>
                    <a:pt x="385" y="173"/>
                  </a:lnTo>
                  <a:lnTo>
                    <a:pt x="385" y="173"/>
                  </a:lnTo>
                  <a:lnTo>
                    <a:pt x="363" y="174"/>
                  </a:lnTo>
                  <a:lnTo>
                    <a:pt x="341" y="178"/>
                  </a:lnTo>
                  <a:lnTo>
                    <a:pt x="316" y="182"/>
                  </a:lnTo>
                  <a:lnTo>
                    <a:pt x="291" y="187"/>
                  </a:lnTo>
                  <a:lnTo>
                    <a:pt x="239" y="200"/>
                  </a:lnTo>
                  <a:lnTo>
                    <a:pt x="188" y="216"/>
                  </a:lnTo>
                  <a:lnTo>
                    <a:pt x="139" y="231"/>
                  </a:lnTo>
                  <a:lnTo>
                    <a:pt x="98" y="246"/>
                  </a:lnTo>
                  <a:lnTo>
                    <a:pt x="65" y="259"/>
                  </a:lnTo>
                  <a:lnTo>
                    <a:pt x="44" y="268"/>
                  </a:lnTo>
                  <a:lnTo>
                    <a:pt x="44" y="268"/>
                  </a:lnTo>
                  <a:lnTo>
                    <a:pt x="36" y="272"/>
                  </a:lnTo>
                  <a:lnTo>
                    <a:pt x="31" y="273"/>
                  </a:lnTo>
                  <a:lnTo>
                    <a:pt x="25" y="274"/>
                  </a:lnTo>
                  <a:lnTo>
                    <a:pt x="20" y="274"/>
                  </a:lnTo>
                  <a:lnTo>
                    <a:pt x="15" y="273"/>
                  </a:lnTo>
                  <a:lnTo>
                    <a:pt x="12" y="272"/>
                  </a:lnTo>
                  <a:lnTo>
                    <a:pt x="8" y="269"/>
                  </a:lnTo>
                  <a:lnTo>
                    <a:pt x="6" y="266"/>
                  </a:lnTo>
                  <a:lnTo>
                    <a:pt x="3" y="262"/>
                  </a:lnTo>
                  <a:lnTo>
                    <a:pt x="1" y="257"/>
                  </a:lnTo>
                  <a:lnTo>
                    <a:pt x="0" y="247"/>
                  </a:lnTo>
                  <a:lnTo>
                    <a:pt x="2" y="235"/>
                  </a:lnTo>
                  <a:lnTo>
                    <a:pt x="6" y="221"/>
                  </a:lnTo>
                  <a:lnTo>
                    <a:pt x="6" y="221"/>
                  </a:lnTo>
                  <a:lnTo>
                    <a:pt x="13" y="205"/>
                  </a:lnTo>
                  <a:lnTo>
                    <a:pt x="22" y="189"/>
                  </a:lnTo>
                  <a:lnTo>
                    <a:pt x="34" y="172"/>
                  </a:lnTo>
                  <a:lnTo>
                    <a:pt x="47" y="157"/>
                  </a:lnTo>
                  <a:lnTo>
                    <a:pt x="67" y="132"/>
                  </a:lnTo>
                  <a:lnTo>
                    <a:pt x="77" y="121"/>
                  </a:lnTo>
                  <a:lnTo>
                    <a:pt x="77" y="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4" name="Freeform 38">
              <a:extLst>
                <a:ext uri="{FF2B5EF4-FFF2-40B4-BE49-F238E27FC236}">
                  <a16:creationId xmlns:a16="http://schemas.microsoft.com/office/drawing/2014/main" id="{D0A1C35B-0A03-85AD-3C79-3204FAC7A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0" y="699"/>
              <a:ext cx="287" cy="82"/>
            </a:xfrm>
            <a:custGeom>
              <a:avLst/>
              <a:gdLst>
                <a:gd name="T0" fmla="*/ 488 w 573"/>
                <a:gd name="T1" fmla="*/ 50 h 163"/>
                <a:gd name="T2" fmla="*/ 461 w 573"/>
                <a:gd name="T3" fmla="*/ 38 h 163"/>
                <a:gd name="T4" fmla="*/ 410 w 573"/>
                <a:gd name="T5" fmla="*/ 20 h 163"/>
                <a:gd name="T6" fmla="*/ 365 w 573"/>
                <a:gd name="T7" fmla="*/ 9 h 163"/>
                <a:gd name="T8" fmla="*/ 315 w 573"/>
                <a:gd name="T9" fmla="*/ 2 h 163"/>
                <a:gd name="T10" fmla="*/ 261 w 573"/>
                <a:gd name="T11" fmla="*/ 0 h 163"/>
                <a:gd name="T12" fmla="*/ 204 w 573"/>
                <a:gd name="T13" fmla="*/ 6 h 163"/>
                <a:gd name="T14" fmla="*/ 175 w 573"/>
                <a:gd name="T15" fmla="*/ 13 h 163"/>
                <a:gd name="T16" fmla="*/ 102 w 573"/>
                <a:gd name="T17" fmla="*/ 36 h 163"/>
                <a:gd name="T18" fmla="*/ 67 w 573"/>
                <a:gd name="T19" fmla="*/ 51 h 163"/>
                <a:gd name="T20" fmla="*/ 38 w 573"/>
                <a:gd name="T21" fmla="*/ 66 h 163"/>
                <a:gd name="T22" fmla="*/ 19 w 573"/>
                <a:gd name="T23" fmla="*/ 82 h 163"/>
                <a:gd name="T24" fmla="*/ 7 w 573"/>
                <a:gd name="T25" fmla="*/ 97 h 163"/>
                <a:gd name="T26" fmla="*/ 1 w 573"/>
                <a:gd name="T27" fmla="*/ 114 h 163"/>
                <a:gd name="T28" fmla="*/ 1 w 573"/>
                <a:gd name="T29" fmla="*/ 130 h 163"/>
                <a:gd name="T30" fmla="*/ 4 w 573"/>
                <a:gd name="T31" fmla="*/ 138 h 163"/>
                <a:gd name="T32" fmla="*/ 13 w 573"/>
                <a:gd name="T33" fmla="*/ 153 h 163"/>
                <a:gd name="T34" fmla="*/ 31 w 573"/>
                <a:gd name="T35" fmla="*/ 160 h 163"/>
                <a:gd name="T36" fmla="*/ 55 w 573"/>
                <a:gd name="T37" fmla="*/ 163 h 163"/>
                <a:gd name="T38" fmla="*/ 84 w 573"/>
                <a:gd name="T39" fmla="*/ 161 h 163"/>
                <a:gd name="T40" fmla="*/ 152 w 573"/>
                <a:gd name="T41" fmla="*/ 152 h 163"/>
                <a:gd name="T42" fmla="*/ 225 w 573"/>
                <a:gd name="T43" fmla="*/ 140 h 163"/>
                <a:gd name="T44" fmla="*/ 244 w 573"/>
                <a:gd name="T45" fmla="*/ 137 h 163"/>
                <a:gd name="T46" fmla="*/ 309 w 573"/>
                <a:gd name="T47" fmla="*/ 135 h 163"/>
                <a:gd name="T48" fmla="*/ 404 w 573"/>
                <a:gd name="T49" fmla="*/ 140 h 163"/>
                <a:gd name="T50" fmla="*/ 487 w 573"/>
                <a:gd name="T51" fmla="*/ 149 h 163"/>
                <a:gd name="T52" fmla="*/ 538 w 573"/>
                <a:gd name="T53" fmla="*/ 157 h 163"/>
                <a:gd name="T54" fmla="*/ 550 w 573"/>
                <a:gd name="T55" fmla="*/ 159 h 163"/>
                <a:gd name="T56" fmla="*/ 559 w 573"/>
                <a:gd name="T57" fmla="*/ 157 h 163"/>
                <a:gd name="T58" fmla="*/ 566 w 573"/>
                <a:gd name="T59" fmla="*/ 154 h 163"/>
                <a:gd name="T60" fmla="*/ 571 w 573"/>
                <a:gd name="T61" fmla="*/ 149 h 163"/>
                <a:gd name="T62" fmla="*/ 573 w 573"/>
                <a:gd name="T63" fmla="*/ 142 h 163"/>
                <a:gd name="T64" fmla="*/ 570 w 573"/>
                <a:gd name="T65" fmla="*/ 124 h 163"/>
                <a:gd name="T66" fmla="*/ 564 w 573"/>
                <a:gd name="T67" fmla="*/ 115 h 163"/>
                <a:gd name="T68" fmla="*/ 545 w 573"/>
                <a:gd name="T69" fmla="*/ 92 h 163"/>
                <a:gd name="T70" fmla="*/ 519 w 573"/>
                <a:gd name="T71" fmla="*/ 72 h 163"/>
                <a:gd name="T72" fmla="*/ 488 w 573"/>
                <a:gd name="T73" fmla="*/ 5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3" h="163">
                  <a:moveTo>
                    <a:pt x="488" y="50"/>
                  </a:moveTo>
                  <a:lnTo>
                    <a:pt x="488" y="50"/>
                  </a:lnTo>
                  <a:lnTo>
                    <a:pt x="481" y="46"/>
                  </a:lnTo>
                  <a:lnTo>
                    <a:pt x="461" y="38"/>
                  </a:lnTo>
                  <a:lnTo>
                    <a:pt x="429" y="26"/>
                  </a:lnTo>
                  <a:lnTo>
                    <a:pt x="410" y="20"/>
                  </a:lnTo>
                  <a:lnTo>
                    <a:pt x="389" y="15"/>
                  </a:lnTo>
                  <a:lnTo>
                    <a:pt x="365" y="9"/>
                  </a:lnTo>
                  <a:lnTo>
                    <a:pt x="341" y="4"/>
                  </a:lnTo>
                  <a:lnTo>
                    <a:pt x="315" y="2"/>
                  </a:lnTo>
                  <a:lnTo>
                    <a:pt x="288" y="0"/>
                  </a:lnTo>
                  <a:lnTo>
                    <a:pt x="261" y="0"/>
                  </a:lnTo>
                  <a:lnTo>
                    <a:pt x="232" y="2"/>
                  </a:lnTo>
                  <a:lnTo>
                    <a:pt x="204" y="6"/>
                  </a:lnTo>
                  <a:lnTo>
                    <a:pt x="175" y="13"/>
                  </a:lnTo>
                  <a:lnTo>
                    <a:pt x="175" y="13"/>
                  </a:lnTo>
                  <a:lnTo>
                    <a:pt x="125" y="28"/>
                  </a:lnTo>
                  <a:lnTo>
                    <a:pt x="102" y="36"/>
                  </a:lnTo>
                  <a:lnTo>
                    <a:pt x="83" y="44"/>
                  </a:lnTo>
                  <a:lnTo>
                    <a:pt x="67" y="51"/>
                  </a:lnTo>
                  <a:lnTo>
                    <a:pt x="51" y="59"/>
                  </a:lnTo>
                  <a:lnTo>
                    <a:pt x="38" y="66"/>
                  </a:lnTo>
                  <a:lnTo>
                    <a:pt x="27" y="74"/>
                  </a:lnTo>
                  <a:lnTo>
                    <a:pt x="19" y="82"/>
                  </a:lnTo>
                  <a:lnTo>
                    <a:pt x="12" y="90"/>
                  </a:lnTo>
                  <a:lnTo>
                    <a:pt x="7" y="97"/>
                  </a:lnTo>
                  <a:lnTo>
                    <a:pt x="4" y="105"/>
                  </a:lnTo>
                  <a:lnTo>
                    <a:pt x="1" y="114"/>
                  </a:lnTo>
                  <a:lnTo>
                    <a:pt x="0" y="122"/>
                  </a:lnTo>
                  <a:lnTo>
                    <a:pt x="1" y="130"/>
                  </a:lnTo>
                  <a:lnTo>
                    <a:pt x="4" y="138"/>
                  </a:lnTo>
                  <a:lnTo>
                    <a:pt x="4" y="138"/>
                  </a:lnTo>
                  <a:lnTo>
                    <a:pt x="7" y="147"/>
                  </a:lnTo>
                  <a:lnTo>
                    <a:pt x="13" y="153"/>
                  </a:lnTo>
                  <a:lnTo>
                    <a:pt x="22" y="157"/>
                  </a:lnTo>
                  <a:lnTo>
                    <a:pt x="31" y="160"/>
                  </a:lnTo>
                  <a:lnTo>
                    <a:pt x="43" y="162"/>
                  </a:lnTo>
                  <a:lnTo>
                    <a:pt x="55" y="163"/>
                  </a:lnTo>
                  <a:lnTo>
                    <a:pt x="69" y="162"/>
                  </a:lnTo>
                  <a:lnTo>
                    <a:pt x="84" y="161"/>
                  </a:lnTo>
                  <a:lnTo>
                    <a:pt x="116" y="157"/>
                  </a:lnTo>
                  <a:lnTo>
                    <a:pt x="152" y="152"/>
                  </a:lnTo>
                  <a:lnTo>
                    <a:pt x="188" y="146"/>
                  </a:lnTo>
                  <a:lnTo>
                    <a:pt x="225" y="140"/>
                  </a:lnTo>
                  <a:lnTo>
                    <a:pt x="225" y="140"/>
                  </a:lnTo>
                  <a:lnTo>
                    <a:pt x="244" y="137"/>
                  </a:lnTo>
                  <a:lnTo>
                    <a:pt x="264" y="136"/>
                  </a:lnTo>
                  <a:lnTo>
                    <a:pt x="309" y="135"/>
                  </a:lnTo>
                  <a:lnTo>
                    <a:pt x="357" y="136"/>
                  </a:lnTo>
                  <a:lnTo>
                    <a:pt x="404" y="140"/>
                  </a:lnTo>
                  <a:lnTo>
                    <a:pt x="448" y="144"/>
                  </a:lnTo>
                  <a:lnTo>
                    <a:pt x="487" y="149"/>
                  </a:lnTo>
                  <a:lnTo>
                    <a:pt x="518" y="153"/>
                  </a:lnTo>
                  <a:lnTo>
                    <a:pt x="538" y="157"/>
                  </a:lnTo>
                  <a:lnTo>
                    <a:pt x="538" y="157"/>
                  </a:lnTo>
                  <a:lnTo>
                    <a:pt x="550" y="159"/>
                  </a:lnTo>
                  <a:lnTo>
                    <a:pt x="555" y="159"/>
                  </a:lnTo>
                  <a:lnTo>
                    <a:pt x="559" y="157"/>
                  </a:lnTo>
                  <a:lnTo>
                    <a:pt x="564" y="156"/>
                  </a:lnTo>
                  <a:lnTo>
                    <a:pt x="566" y="154"/>
                  </a:lnTo>
                  <a:lnTo>
                    <a:pt x="570" y="152"/>
                  </a:lnTo>
                  <a:lnTo>
                    <a:pt x="571" y="149"/>
                  </a:lnTo>
                  <a:lnTo>
                    <a:pt x="572" y="146"/>
                  </a:lnTo>
                  <a:lnTo>
                    <a:pt x="573" y="142"/>
                  </a:lnTo>
                  <a:lnTo>
                    <a:pt x="572" y="134"/>
                  </a:lnTo>
                  <a:lnTo>
                    <a:pt x="570" y="124"/>
                  </a:lnTo>
                  <a:lnTo>
                    <a:pt x="564" y="115"/>
                  </a:lnTo>
                  <a:lnTo>
                    <a:pt x="564" y="115"/>
                  </a:lnTo>
                  <a:lnTo>
                    <a:pt x="555" y="104"/>
                  </a:lnTo>
                  <a:lnTo>
                    <a:pt x="545" y="92"/>
                  </a:lnTo>
                  <a:lnTo>
                    <a:pt x="532" y="82"/>
                  </a:lnTo>
                  <a:lnTo>
                    <a:pt x="519" y="72"/>
                  </a:lnTo>
                  <a:lnTo>
                    <a:pt x="497" y="55"/>
                  </a:lnTo>
                  <a:lnTo>
                    <a:pt x="488" y="50"/>
                  </a:lnTo>
                  <a:lnTo>
                    <a:pt x="488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5" name="Freeform 39">
              <a:extLst>
                <a:ext uri="{FF2B5EF4-FFF2-40B4-BE49-F238E27FC236}">
                  <a16:creationId xmlns:a16="http://schemas.microsoft.com/office/drawing/2014/main" id="{51D42CFA-D978-4921-1ED5-63A2B6718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7" y="0"/>
              <a:ext cx="1388" cy="1049"/>
            </a:xfrm>
            <a:custGeom>
              <a:avLst/>
              <a:gdLst>
                <a:gd name="T0" fmla="*/ 104 w 2775"/>
                <a:gd name="T1" fmla="*/ 1772 h 2097"/>
                <a:gd name="T2" fmla="*/ 36 w 2775"/>
                <a:gd name="T3" fmla="*/ 1483 h 2097"/>
                <a:gd name="T4" fmla="*/ 51 w 2775"/>
                <a:gd name="T5" fmla="*/ 1287 h 2097"/>
                <a:gd name="T6" fmla="*/ 130 w 2775"/>
                <a:gd name="T7" fmla="*/ 1134 h 2097"/>
                <a:gd name="T8" fmla="*/ 278 w 2775"/>
                <a:gd name="T9" fmla="*/ 980 h 2097"/>
                <a:gd name="T10" fmla="*/ 351 w 2775"/>
                <a:gd name="T11" fmla="*/ 923 h 2097"/>
                <a:gd name="T12" fmla="*/ 395 w 2775"/>
                <a:gd name="T13" fmla="*/ 663 h 2097"/>
                <a:gd name="T14" fmla="*/ 510 w 2775"/>
                <a:gd name="T15" fmla="*/ 470 h 2097"/>
                <a:gd name="T16" fmla="*/ 652 w 2775"/>
                <a:gd name="T17" fmla="*/ 373 h 2097"/>
                <a:gd name="T18" fmla="*/ 913 w 2775"/>
                <a:gd name="T19" fmla="*/ 300 h 2097"/>
                <a:gd name="T20" fmla="*/ 1087 w 2775"/>
                <a:gd name="T21" fmla="*/ 295 h 2097"/>
                <a:gd name="T22" fmla="*/ 1107 w 2775"/>
                <a:gd name="T23" fmla="*/ 291 h 2097"/>
                <a:gd name="T24" fmla="*/ 1330 w 2775"/>
                <a:gd name="T25" fmla="*/ 136 h 2097"/>
                <a:gd name="T26" fmla="*/ 1527 w 2775"/>
                <a:gd name="T27" fmla="*/ 49 h 2097"/>
                <a:gd name="T28" fmla="*/ 1662 w 2775"/>
                <a:gd name="T29" fmla="*/ 39 h 2097"/>
                <a:gd name="T30" fmla="*/ 1791 w 2775"/>
                <a:gd name="T31" fmla="*/ 93 h 2097"/>
                <a:gd name="T32" fmla="*/ 1870 w 2775"/>
                <a:gd name="T33" fmla="*/ 183 h 2097"/>
                <a:gd name="T34" fmla="*/ 1902 w 2775"/>
                <a:gd name="T35" fmla="*/ 243 h 2097"/>
                <a:gd name="T36" fmla="*/ 2127 w 2775"/>
                <a:gd name="T37" fmla="*/ 238 h 2097"/>
                <a:gd name="T38" fmla="*/ 2240 w 2775"/>
                <a:gd name="T39" fmla="*/ 279 h 2097"/>
                <a:gd name="T40" fmla="*/ 2332 w 2775"/>
                <a:gd name="T41" fmla="*/ 359 h 2097"/>
                <a:gd name="T42" fmla="*/ 2404 w 2775"/>
                <a:gd name="T43" fmla="*/ 499 h 2097"/>
                <a:gd name="T44" fmla="*/ 2471 w 2775"/>
                <a:gd name="T45" fmla="*/ 753 h 2097"/>
                <a:gd name="T46" fmla="*/ 2472 w 2775"/>
                <a:gd name="T47" fmla="*/ 840 h 2097"/>
                <a:gd name="T48" fmla="*/ 2538 w 2775"/>
                <a:gd name="T49" fmla="*/ 899 h 2097"/>
                <a:gd name="T50" fmla="*/ 2670 w 2775"/>
                <a:gd name="T51" fmla="*/ 1043 h 2097"/>
                <a:gd name="T52" fmla="*/ 2733 w 2775"/>
                <a:gd name="T53" fmla="*/ 1193 h 2097"/>
                <a:gd name="T54" fmla="*/ 2732 w 2775"/>
                <a:gd name="T55" fmla="*/ 1370 h 2097"/>
                <a:gd name="T56" fmla="*/ 2630 w 2775"/>
                <a:gd name="T57" fmla="*/ 1677 h 2097"/>
                <a:gd name="T58" fmla="*/ 2467 w 2775"/>
                <a:gd name="T59" fmla="*/ 1980 h 2097"/>
                <a:gd name="T60" fmla="*/ 2443 w 2775"/>
                <a:gd name="T61" fmla="*/ 2044 h 2097"/>
                <a:gd name="T62" fmla="*/ 2543 w 2775"/>
                <a:gd name="T63" fmla="*/ 1921 h 2097"/>
                <a:gd name="T64" fmla="*/ 2736 w 2775"/>
                <a:gd name="T65" fmla="*/ 1494 h 2097"/>
                <a:gd name="T66" fmla="*/ 2775 w 2775"/>
                <a:gd name="T67" fmla="*/ 1266 h 2097"/>
                <a:gd name="T68" fmla="*/ 2741 w 2775"/>
                <a:gd name="T69" fmla="*/ 1106 h 2097"/>
                <a:gd name="T70" fmla="*/ 2593 w 2775"/>
                <a:gd name="T71" fmla="*/ 903 h 2097"/>
                <a:gd name="T72" fmla="*/ 2504 w 2775"/>
                <a:gd name="T73" fmla="*/ 848 h 2097"/>
                <a:gd name="T74" fmla="*/ 2491 w 2775"/>
                <a:gd name="T75" fmla="*/ 673 h 2097"/>
                <a:gd name="T76" fmla="*/ 2403 w 2775"/>
                <a:gd name="T77" fmla="*/ 414 h 2097"/>
                <a:gd name="T78" fmla="*/ 2299 w 2775"/>
                <a:gd name="T79" fmla="*/ 279 h 2097"/>
                <a:gd name="T80" fmla="*/ 2163 w 2775"/>
                <a:gd name="T81" fmla="*/ 212 h 2097"/>
                <a:gd name="T82" fmla="*/ 1963 w 2775"/>
                <a:gd name="T83" fmla="*/ 200 h 2097"/>
                <a:gd name="T84" fmla="*/ 1895 w 2775"/>
                <a:gd name="T85" fmla="*/ 157 h 2097"/>
                <a:gd name="T86" fmla="*/ 1753 w 2775"/>
                <a:gd name="T87" fmla="*/ 33 h 2097"/>
                <a:gd name="T88" fmla="*/ 1612 w 2775"/>
                <a:gd name="T89" fmla="*/ 0 h 2097"/>
                <a:gd name="T90" fmla="*/ 1413 w 2775"/>
                <a:gd name="T91" fmla="*/ 56 h 2097"/>
                <a:gd name="T92" fmla="*/ 1195 w 2775"/>
                <a:gd name="T93" fmla="*/ 183 h 2097"/>
                <a:gd name="T94" fmla="*/ 1056 w 2775"/>
                <a:gd name="T95" fmla="*/ 260 h 2097"/>
                <a:gd name="T96" fmla="*/ 791 w 2775"/>
                <a:gd name="T97" fmla="*/ 289 h 2097"/>
                <a:gd name="T98" fmla="*/ 523 w 2775"/>
                <a:gd name="T99" fmla="*/ 413 h 2097"/>
                <a:gd name="T100" fmla="*/ 380 w 2775"/>
                <a:gd name="T101" fmla="*/ 613 h 2097"/>
                <a:gd name="T102" fmla="*/ 324 w 2775"/>
                <a:gd name="T103" fmla="*/ 826 h 2097"/>
                <a:gd name="T104" fmla="*/ 289 w 2775"/>
                <a:gd name="T105" fmla="*/ 932 h 2097"/>
                <a:gd name="T106" fmla="*/ 126 w 2775"/>
                <a:gd name="T107" fmla="*/ 1085 h 2097"/>
                <a:gd name="T108" fmla="*/ 26 w 2775"/>
                <a:gd name="T109" fmla="*/ 1259 h 2097"/>
                <a:gd name="T110" fmla="*/ 0 w 2775"/>
                <a:gd name="T111" fmla="*/ 1397 h 2097"/>
                <a:gd name="T112" fmla="*/ 38 w 2775"/>
                <a:gd name="T113" fmla="*/ 1662 h 2097"/>
                <a:gd name="T114" fmla="*/ 176 w 2775"/>
                <a:gd name="T115" fmla="*/ 2049 h 2097"/>
                <a:gd name="T116" fmla="*/ 216 w 2775"/>
                <a:gd name="T117" fmla="*/ 2095 h 2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75" h="2097">
                  <a:moveTo>
                    <a:pt x="223" y="2073"/>
                  </a:moveTo>
                  <a:lnTo>
                    <a:pt x="223" y="2073"/>
                  </a:lnTo>
                  <a:lnTo>
                    <a:pt x="201" y="2024"/>
                  </a:lnTo>
                  <a:lnTo>
                    <a:pt x="180" y="1974"/>
                  </a:lnTo>
                  <a:lnTo>
                    <a:pt x="158" y="1924"/>
                  </a:lnTo>
                  <a:lnTo>
                    <a:pt x="139" y="1874"/>
                  </a:lnTo>
                  <a:lnTo>
                    <a:pt x="122" y="1823"/>
                  </a:lnTo>
                  <a:lnTo>
                    <a:pt x="104" y="1772"/>
                  </a:lnTo>
                  <a:lnTo>
                    <a:pt x="88" y="1721"/>
                  </a:lnTo>
                  <a:lnTo>
                    <a:pt x="73" y="1669"/>
                  </a:lnTo>
                  <a:lnTo>
                    <a:pt x="73" y="1669"/>
                  </a:lnTo>
                  <a:lnTo>
                    <a:pt x="64" y="1632"/>
                  </a:lnTo>
                  <a:lnTo>
                    <a:pt x="55" y="1596"/>
                  </a:lnTo>
                  <a:lnTo>
                    <a:pt x="47" y="1559"/>
                  </a:lnTo>
                  <a:lnTo>
                    <a:pt x="41" y="1521"/>
                  </a:lnTo>
                  <a:lnTo>
                    <a:pt x="36" y="1483"/>
                  </a:lnTo>
                  <a:lnTo>
                    <a:pt x="33" y="1446"/>
                  </a:lnTo>
                  <a:lnTo>
                    <a:pt x="33" y="1408"/>
                  </a:lnTo>
                  <a:lnTo>
                    <a:pt x="34" y="1370"/>
                  </a:lnTo>
                  <a:lnTo>
                    <a:pt x="34" y="1370"/>
                  </a:lnTo>
                  <a:lnTo>
                    <a:pt x="36" y="1349"/>
                  </a:lnTo>
                  <a:lnTo>
                    <a:pt x="40" y="1329"/>
                  </a:lnTo>
                  <a:lnTo>
                    <a:pt x="45" y="1307"/>
                  </a:lnTo>
                  <a:lnTo>
                    <a:pt x="51" y="1287"/>
                  </a:lnTo>
                  <a:lnTo>
                    <a:pt x="58" y="1267"/>
                  </a:lnTo>
                  <a:lnTo>
                    <a:pt x="66" y="1247"/>
                  </a:lnTo>
                  <a:lnTo>
                    <a:pt x="75" y="1227"/>
                  </a:lnTo>
                  <a:lnTo>
                    <a:pt x="85" y="1208"/>
                  </a:lnTo>
                  <a:lnTo>
                    <a:pt x="96" y="1189"/>
                  </a:lnTo>
                  <a:lnTo>
                    <a:pt x="106" y="1170"/>
                  </a:lnTo>
                  <a:lnTo>
                    <a:pt x="118" y="1152"/>
                  </a:lnTo>
                  <a:lnTo>
                    <a:pt x="130" y="1134"/>
                  </a:lnTo>
                  <a:lnTo>
                    <a:pt x="156" y="1101"/>
                  </a:lnTo>
                  <a:lnTo>
                    <a:pt x="183" y="1069"/>
                  </a:lnTo>
                  <a:lnTo>
                    <a:pt x="183" y="1069"/>
                  </a:lnTo>
                  <a:lnTo>
                    <a:pt x="201" y="1050"/>
                  </a:lnTo>
                  <a:lnTo>
                    <a:pt x="220" y="1032"/>
                  </a:lnTo>
                  <a:lnTo>
                    <a:pt x="239" y="1013"/>
                  </a:lnTo>
                  <a:lnTo>
                    <a:pt x="258" y="997"/>
                  </a:lnTo>
                  <a:lnTo>
                    <a:pt x="278" y="980"/>
                  </a:lnTo>
                  <a:lnTo>
                    <a:pt x="299" y="964"/>
                  </a:lnTo>
                  <a:lnTo>
                    <a:pt x="321" y="950"/>
                  </a:lnTo>
                  <a:lnTo>
                    <a:pt x="343" y="937"/>
                  </a:lnTo>
                  <a:lnTo>
                    <a:pt x="343" y="937"/>
                  </a:lnTo>
                  <a:lnTo>
                    <a:pt x="347" y="935"/>
                  </a:lnTo>
                  <a:lnTo>
                    <a:pt x="349" y="931"/>
                  </a:lnTo>
                  <a:lnTo>
                    <a:pt x="351" y="928"/>
                  </a:lnTo>
                  <a:lnTo>
                    <a:pt x="351" y="923"/>
                  </a:lnTo>
                  <a:lnTo>
                    <a:pt x="351" y="923"/>
                  </a:lnTo>
                  <a:lnTo>
                    <a:pt x="351" y="885"/>
                  </a:lnTo>
                  <a:lnTo>
                    <a:pt x="355" y="848"/>
                  </a:lnTo>
                  <a:lnTo>
                    <a:pt x="358" y="810"/>
                  </a:lnTo>
                  <a:lnTo>
                    <a:pt x="366" y="772"/>
                  </a:lnTo>
                  <a:lnTo>
                    <a:pt x="374" y="736"/>
                  </a:lnTo>
                  <a:lnTo>
                    <a:pt x="383" y="699"/>
                  </a:lnTo>
                  <a:lnTo>
                    <a:pt x="395" y="663"/>
                  </a:lnTo>
                  <a:lnTo>
                    <a:pt x="408" y="628"/>
                  </a:lnTo>
                  <a:lnTo>
                    <a:pt x="408" y="628"/>
                  </a:lnTo>
                  <a:lnTo>
                    <a:pt x="421" y="599"/>
                  </a:lnTo>
                  <a:lnTo>
                    <a:pt x="435" y="572"/>
                  </a:lnTo>
                  <a:lnTo>
                    <a:pt x="452" y="545"/>
                  </a:lnTo>
                  <a:lnTo>
                    <a:pt x="469" y="518"/>
                  </a:lnTo>
                  <a:lnTo>
                    <a:pt x="489" y="494"/>
                  </a:lnTo>
                  <a:lnTo>
                    <a:pt x="510" y="470"/>
                  </a:lnTo>
                  <a:lnTo>
                    <a:pt x="532" y="448"/>
                  </a:lnTo>
                  <a:lnTo>
                    <a:pt x="557" y="428"/>
                  </a:lnTo>
                  <a:lnTo>
                    <a:pt x="557" y="428"/>
                  </a:lnTo>
                  <a:lnTo>
                    <a:pt x="575" y="416"/>
                  </a:lnTo>
                  <a:lnTo>
                    <a:pt x="594" y="403"/>
                  </a:lnTo>
                  <a:lnTo>
                    <a:pt x="613" y="393"/>
                  </a:lnTo>
                  <a:lnTo>
                    <a:pt x="632" y="382"/>
                  </a:lnTo>
                  <a:lnTo>
                    <a:pt x="652" y="373"/>
                  </a:lnTo>
                  <a:lnTo>
                    <a:pt x="673" y="363"/>
                  </a:lnTo>
                  <a:lnTo>
                    <a:pt x="715" y="346"/>
                  </a:lnTo>
                  <a:lnTo>
                    <a:pt x="757" y="332"/>
                  </a:lnTo>
                  <a:lnTo>
                    <a:pt x="801" y="320"/>
                  </a:lnTo>
                  <a:lnTo>
                    <a:pt x="844" y="311"/>
                  </a:lnTo>
                  <a:lnTo>
                    <a:pt x="888" y="303"/>
                  </a:lnTo>
                  <a:lnTo>
                    <a:pt x="888" y="303"/>
                  </a:lnTo>
                  <a:lnTo>
                    <a:pt x="913" y="300"/>
                  </a:lnTo>
                  <a:lnTo>
                    <a:pt x="937" y="297"/>
                  </a:lnTo>
                  <a:lnTo>
                    <a:pt x="962" y="294"/>
                  </a:lnTo>
                  <a:lnTo>
                    <a:pt x="987" y="293"/>
                  </a:lnTo>
                  <a:lnTo>
                    <a:pt x="1012" y="293"/>
                  </a:lnTo>
                  <a:lnTo>
                    <a:pt x="1037" y="293"/>
                  </a:lnTo>
                  <a:lnTo>
                    <a:pt x="1062" y="294"/>
                  </a:lnTo>
                  <a:lnTo>
                    <a:pt x="1087" y="295"/>
                  </a:lnTo>
                  <a:lnTo>
                    <a:pt x="1087" y="295"/>
                  </a:lnTo>
                  <a:lnTo>
                    <a:pt x="1092" y="297"/>
                  </a:lnTo>
                  <a:lnTo>
                    <a:pt x="1092" y="297"/>
                  </a:lnTo>
                  <a:lnTo>
                    <a:pt x="1090" y="297"/>
                  </a:lnTo>
                  <a:lnTo>
                    <a:pt x="1092" y="295"/>
                  </a:lnTo>
                  <a:lnTo>
                    <a:pt x="1097" y="295"/>
                  </a:lnTo>
                  <a:lnTo>
                    <a:pt x="1102" y="294"/>
                  </a:lnTo>
                  <a:lnTo>
                    <a:pt x="1102" y="294"/>
                  </a:lnTo>
                  <a:lnTo>
                    <a:pt x="1107" y="291"/>
                  </a:lnTo>
                  <a:lnTo>
                    <a:pt x="1111" y="287"/>
                  </a:lnTo>
                  <a:lnTo>
                    <a:pt x="1111" y="287"/>
                  </a:lnTo>
                  <a:lnTo>
                    <a:pt x="1152" y="255"/>
                  </a:lnTo>
                  <a:lnTo>
                    <a:pt x="1152" y="255"/>
                  </a:lnTo>
                  <a:lnTo>
                    <a:pt x="1195" y="223"/>
                  </a:lnTo>
                  <a:lnTo>
                    <a:pt x="1239" y="193"/>
                  </a:lnTo>
                  <a:lnTo>
                    <a:pt x="1284" y="164"/>
                  </a:lnTo>
                  <a:lnTo>
                    <a:pt x="1330" y="136"/>
                  </a:lnTo>
                  <a:lnTo>
                    <a:pt x="1330" y="136"/>
                  </a:lnTo>
                  <a:lnTo>
                    <a:pt x="1357" y="121"/>
                  </a:lnTo>
                  <a:lnTo>
                    <a:pt x="1384" y="107"/>
                  </a:lnTo>
                  <a:lnTo>
                    <a:pt x="1412" y="93"/>
                  </a:lnTo>
                  <a:lnTo>
                    <a:pt x="1439" y="79"/>
                  </a:lnTo>
                  <a:lnTo>
                    <a:pt x="1469" y="68"/>
                  </a:lnTo>
                  <a:lnTo>
                    <a:pt x="1497" y="57"/>
                  </a:lnTo>
                  <a:lnTo>
                    <a:pt x="1527" y="49"/>
                  </a:lnTo>
                  <a:lnTo>
                    <a:pt x="1557" y="40"/>
                  </a:lnTo>
                  <a:lnTo>
                    <a:pt x="1557" y="40"/>
                  </a:lnTo>
                  <a:lnTo>
                    <a:pt x="1574" y="38"/>
                  </a:lnTo>
                  <a:lnTo>
                    <a:pt x="1592" y="36"/>
                  </a:lnTo>
                  <a:lnTo>
                    <a:pt x="1610" y="34"/>
                  </a:lnTo>
                  <a:lnTo>
                    <a:pt x="1628" y="36"/>
                  </a:lnTo>
                  <a:lnTo>
                    <a:pt x="1644" y="37"/>
                  </a:lnTo>
                  <a:lnTo>
                    <a:pt x="1662" y="39"/>
                  </a:lnTo>
                  <a:lnTo>
                    <a:pt x="1680" y="42"/>
                  </a:lnTo>
                  <a:lnTo>
                    <a:pt x="1696" y="46"/>
                  </a:lnTo>
                  <a:lnTo>
                    <a:pt x="1713" y="52"/>
                  </a:lnTo>
                  <a:lnTo>
                    <a:pt x="1729" y="58"/>
                  </a:lnTo>
                  <a:lnTo>
                    <a:pt x="1745" y="65"/>
                  </a:lnTo>
                  <a:lnTo>
                    <a:pt x="1761" y="74"/>
                  </a:lnTo>
                  <a:lnTo>
                    <a:pt x="1776" y="83"/>
                  </a:lnTo>
                  <a:lnTo>
                    <a:pt x="1791" y="93"/>
                  </a:lnTo>
                  <a:lnTo>
                    <a:pt x="1804" y="103"/>
                  </a:lnTo>
                  <a:lnTo>
                    <a:pt x="1817" y="115"/>
                  </a:lnTo>
                  <a:lnTo>
                    <a:pt x="1817" y="115"/>
                  </a:lnTo>
                  <a:lnTo>
                    <a:pt x="1830" y="127"/>
                  </a:lnTo>
                  <a:lnTo>
                    <a:pt x="1841" y="140"/>
                  </a:lnTo>
                  <a:lnTo>
                    <a:pt x="1851" y="154"/>
                  </a:lnTo>
                  <a:lnTo>
                    <a:pt x="1862" y="168"/>
                  </a:lnTo>
                  <a:lnTo>
                    <a:pt x="1870" y="183"/>
                  </a:lnTo>
                  <a:lnTo>
                    <a:pt x="1879" y="199"/>
                  </a:lnTo>
                  <a:lnTo>
                    <a:pt x="1885" y="215"/>
                  </a:lnTo>
                  <a:lnTo>
                    <a:pt x="1888" y="231"/>
                  </a:lnTo>
                  <a:lnTo>
                    <a:pt x="1888" y="231"/>
                  </a:lnTo>
                  <a:lnTo>
                    <a:pt x="1889" y="235"/>
                  </a:lnTo>
                  <a:lnTo>
                    <a:pt x="1892" y="237"/>
                  </a:lnTo>
                  <a:lnTo>
                    <a:pt x="1896" y="241"/>
                  </a:lnTo>
                  <a:lnTo>
                    <a:pt x="1902" y="243"/>
                  </a:lnTo>
                  <a:lnTo>
                    <a:pt x="1909" y="243"/>
                  </a:lnTo>
                  <a:lnTo>
                    <a:pt x="1909" y="243"/>
                  </a:lnTo>
                  <a:lnTo>
                    <a:pt x="1944" y="236"/>
                  </a:lnTo>
                  <a:lnTo>
                    <a:pt x="1980" y="231"/>
                  </a:lnTo>
                  <a:lnTo>
                    <a:pt x="2017" y="229"/>
                  </a:lnTo>
                  <a:lnTo>
                    <a:pt x="2054" y="229"/>
                  </a:lnTo>
                  <a:lnTo>
                    <a:pt x="2091" y="233"/>
                  </a:lnTo>
                  <a:lnTo>
                    <a:pt x="2127" y="238"/>
                  </a:lnTo>
                  <a:lnTo>
                    <a:pt x="2145" y="242"/>
                  </a:lnTo>
                  <a:lnTo>
                    <a:pt x="2163" y="247"/>
                  </a:lnTo>
                  <a:lnTo>
                    <a:pt x="2179" y="253"/>
                  </a:lnTo>
                  <a:lnTo>
                    <a:pt x="2197" y="259"/>
                  </a:lnTo>
                  <a:lnTo>
                    <a:pt x="2197" y="259"/>
                  </a:lnTo>
                  <a:lnTo>
                    <a:pt x="2211" y="265"/>
                  </a:lnTo>
                  <a:lnTo>
                    <a:pt x="2226" y="270"/>
                  </a:lnTo>
                  <a:lnTo>
                    <a:pt x="2240" y="279"/>
                  </a:lnTo>
                  <a:lnTo>
                    <a:pt x="2253" y="286"/>
                  </a:lnTo>
                  <a:lnTo>
                    <a:pt x="2266" y="295"/>
                  </a:lnTo>
                  <a:lnTo>
                    <a:pt x="2278" y="304"/>
                  </a:lnTo>
                  <a:lnTo>
                    <a:pt x="2289" y="314"/>
                  </a:lnTo>
                  <a:lnTo>
                    <a:pt x="2301" y="325"/>
                  </a:lnTo>
                  <a:lnTo>
                    <a:pt x="2312" y="336"/>
                  </a:lnTo>
                  <a:lnTo>
                    <a:pt x="2323" y="348"/>
                  </a:lnTo>
                  <a:lnTo>
                    <a:pt x="2332" y="359"/>
                  </a:lnTo>
                  <a:lnTo>
                    <a:pt x="2342" y="371"/>
                  </a:lnTo>
                  <a:lnTo>
                    <a:pt x="2351" y="384"/>
                  </a:lnTo>
                  <a:lnTo>
                    <a:pt x="2358" y="397"/>
                  </a:lnTo>
                  <a:lnTo>
                    <a:pt x="2366" y="412"/>
                  </a:lnTo>
                  <a:lnTo>
                    <a:pt x="2374" y="426"/>
                  </a:lnTo>
                  <a:lnTo>
                    <a:pt x="2374" y="426"/>
                  </a:lnTo>
                  <a:lnTo>
                    <a:pt x="2389" y="463"/>
                  </a:lnTo>
                  <a:lnTo>
                    <a:pt x="2404" y="499"/>
                  </a:lnTo>
                  <a:lnTo>
                    <a:pt x="2419" y="537"/>
                  </a:lnTo>
                  <a:lnTo>
                    <a:pt x="2430" y="577"/>
                  </a:lnTo>
                  <a:lnTo>
                    <a:pt x="2442" y="616"/>
                  </a:lnTo>
                  <a:lnTo>
                    <a:pt x="2453" y="654"/>
                  </a:lnTo>
                  <a:lnTo>
                    <a:pt x="2461" y="694"/>
                  </a:lnTo>
                  <a:lnTo>
                    <a:pt x="2468" y="733"/>
                  </a:lnTo>
                  <a:lnTo>
                    <a:pt x="2468" y="733"/>
                  </a:lnTo>
                  <a:lnTo>
                    <a:pt x="2471" y="753"/>
                  </a:lnTo>
                  <a:lnTo>
                    <a:pt x="2473" y="773"/>
                  </a:lnTo>
                  <a:lnTo>
                    <a:pt x="2474" y="795"/>
                  </a:lnTo>
                  <a:lnTo>
                    <a:pt x="2474" y="815"/>
                  </a:lnTo>
                  <a:lnTo>
                    <a:pt x="2474" y="815"/>
                  </a:lnTo>
                  <a:lnTo>
                    <a:pt x="2473" y="836"/>
                  </a:lnTo>
                  <a:lnTo>
                    <a:pt x="2473" y="836"/>
                  </a:lnTo>
                  <a:lnTo>
                    <a:pt x="2472" y="840"/>
                  </a:lnTo>
                  <a:lnTo>
                    <a:pt x="2472" y="840"/>
                  </a:lnTo>
                  <a:lnTo>
                    <a:pt x="2472" y="846"/>
                  </a:lnTo>
                  <a:lnTo>
                    <a:pt x="2473" y="851"/>
                  </a:lnTo>
                  <a:lnTo>
                    <a:pt x="2475" y="855"/>
                  </a:lnTo>
                  <a:lnTo>
                    <a:pt x="2480" y="859"/>
                  </a:lnTo>
                  <a:lnTo>
                    <a:pt x="2480" y="859"/>
                  </a:lnTo>
                  <a:lnTo>
                    <a:pt x="2499" y="871"/>
                  </a:lnTo>
                  <a:lnTo>
                    <a:pt x="2519" y="884"/>
                  </a:lnTo>
                  <a:lnTo>
                    <a:pt x="2538" y="899"/>
                  </a:lnTo>
                  <a:lnTo>
                    <a:pt x="2557" y="915"/>
                  </a:lnTo>
                  <a:lnTo>
                    <a:pt x="2575" y="930"/>
                  </a:lnTo>
                  <a:lnTo>
                    <a:pt x="2593" y="948"/>
                  </a:lnTo>
                  <a:lnTo>
                    <a:pt x="2610" y="964"/>
                  </a:lnTo>
                  <a:lnTo>
                    <a:pt x="2626" y="983"/>
                  </a:lnTo>
                  <a:lnTo>
                    <a:pt x="2641" y="1002"/>
                  </a:lnTo>
                  <a:lnTo>
                    <a:pt x="2655" y="1023"/>
                  </a:lnTo>
                  <a:lnTo>
                    <a:pt x="2670" y="1043"/>
                  </a:lnTo>
                  <a:lnTo>
                    <a:pt x="2683" y="1063"/>
                  </a:lnTo>
                  <a:lnTo>
                    <a:pt x="2693" y="1084"/>
                  </a:lnTo>
                  <a:lnTo>
                    <a:pt x="2704" y="1106"/>
                  </a:lnTo>
                  <a:lnTo>
                    <a:pt x="2713" y="1128"/>
                  </a:lnTo>
                  <a:lnTo>
                    <a:pt x="2722" y="1150"/>
                  </a:lnTo>
                  <a:lnTo>
                    <a:pt x="2722" y="1150"/>
                  </a:lnTo>
                  <a:lnTo>
                    <a:pt x="2728" y="1172"/>
                  </a:lnTo>
                  <a:lnTo>
                    <a:pt x="2733" y="1193"/>
                  </a:lnTo>
                  <a:lnTo>
                    <a:pt x="2737" y="1216"/>
                  </a:lnTo>
                  <a:lnTo>
                    <a:pt x="2739" y="1239"/>
                  </a:lnTo>
                  <a:lnTo>
                    <a:pt x="2741" y="1260"/>
                  </a:lnTo>
                  <a:lnTo>
                    <a:pt x="2741" y="1282"/>
                  </a:lnTo>
                  <a:lnTo>
                    <a:pt x="2741" y="1304"/>
                  </a:lnTo>
                  <a:lnTo>
                    <a:pt x="2738" y="1326"/>
                  </a:lnTo>
                  <a:lnTo>
                    <a:pt x="2736" y="1349"/>
                  </a:lnTo>
                  <a:lnTo>
                    <a:pt x="2732" y="1370"/>
                  </a:lnTo>
                  <a:lnTo>
                    <a:pt x="2723" y="1414"/>
                  </a:lnTo>
                  <a:lnTo>
                    <a:pt x="2712" y="1458"/>
                  </a:lnTo>
                  <a:lnTo>
                    <a:pt x="2698" y="1501"/>
                  </a:lnTo>
                  <a:lnTo>
                    <a:pt x="2698" y="1501"/>
                  </a:lnTo>
                  <a:lnTo>
                    <a:pt x="2684" y="1546"/>
                  </a:lnTo>
                  <a:lnTo>
                    <a:pt x="2667" y="1590"/>
                  </a:lnTo>
                  <a:lnTo>
                    <a:pt x="2649" y="1634"/>
                  </a:lnTo>
                  <a:lnTo>
                    <a:pt x="2630" y="1677"/>
                  </a:lnTo>
                  <a:lnTo>
                    <a:pt x="2610" y="1720"/>
                  </a:lnTo>
                  <a:lnTo>
                    <a:pt x="2589" y="1763"/>
                  </a:lnTo>
                  <a:lnTo>
                    <a:pt x="2568" y="1804"/>
                  </a:lnTo>
                  <a:lnTo>
                    <a:pt x="2545" y="1847"/>
                  </a:lnTo>
                  <a:lnTo>
                    <a:pt x="2545" y="1847"/>
                  </a:lnTo>
                  <a:lnTo>
                    <a:pt x="2520" y="1891"/>
                  </a:lnTo>
                  <a:lnTo>
                    <a:pt x="2494" y="1936"/>
                  </a:lnTo>
                  <a:lnTo>
                    <a:pt x="2467" y="1980"/>
                  </a:lnTo>
                  <a:lnTo>
                    <a:pt x="2439" y="2023"/>
                  </a:lnTo>
                  <a:lnTo>
                    <a:pt x="2439" y="2023"/>
                  </a:lnTo>
                  <a:lnTo>
                    <a:pt x="2437" y="2026"/>
                  </a:lnTo>
                  <a:lnTo>
                    <a:pt x="2436" y="2029"/>
                  </a:lnTo>
                  <a:lnTo>
                    <a:pt x="2436" y="2032"/>
                  </a:lnTo>
                  <a:lnTo>
                    <a:pt x="2436" y="2036"/>
                  </a:lnTo>
                  <a:lnTo>
                    <a:pt x="2440" y="2040"/>
                  </a:lnTo>
                  <a:lnTo>
                    <a:pt x="2443" y="2044"/>
                  </a:lnTo>
                  <a:lnTo>
                    <a:pt x="2449" y="2046"/>
                  </a:lnTo>
                  <a:lnTo>
                    <a:pt x="2456" y="2046"/>
                  </a:lnTo>
                  <a:lnTo>
                    <a:pt x="2462" y="2044"/>
                  </a:lnTo>
                  <a:lnTo>
                    <a:pt x="2465" y="2043"/>
                  </a:lnTo>
                  <a:lnTo>
                    <a:pt x="2467" y="2039"/>
                  </a:lnTo>
                  <a:lnTo>
                    <a:pt x="2467" y="2039"/>
                  </a:lnTo>
                  <a:lnTo>
                    <a:pt x="2506" y="1981"/>
                  </a:lnTo>
                  <a:lnTo>
                    <a:pt x="2543" y="1921"/>
                  </a:lnTo>
                  <a:lnTo>
                    <a:pt x="2578" y="1860"/>
                  </a:lnTo>
                  <a:lnTo>
                    <a:pt x="2610" y="1797"/>
                  </a:lnTo>
                  <a:lnTo>
                    <a:pt x="2642" y="1733"/>
                  </a:lnTo>
                  <a:lnTo>
                    <a:pt x="2671" y="1669"/>
                  </a:lnTo>
                  <a:lnTo>
                    <a:pt x="2697" y="1604"/>
                  </a:lnTo>
                  <a:lnTo>
                    <a:pt x="2720" y="1537"/>
                  </a:lnTo>
                  <a:lnTo>
                    <a:pt x="2720" y="1537"/>
                  </a:lnTo>
                  <a:lnTo>
                    <a:pt x="2736" y="1494"/>
                  </a:lnTo>
                  <a:lnTo>
                    <a:pt x="2749" y="1449"/>
                  </a:lnTo>
                  <a:lnTo>
                    <a:pt x="2759" y="1403"/>
                  </a:lnTo>
                  <a:lnTo>
                    <a:pt x="2764" y="1381"/>
                  </a:lnTo>
                  <a:lnTo>
                    <a:pt x="2768" y="1358"/>
                  </a:lnTo>
                  <a:lnTo>
                    <a:pt x="2771" y="1335"/>
                  </a:lnTo>
                  <a:lnTo>
                    <a:pt x="2774" y="1312"/>
                  </a:lnTo>
                  <a:lnTo>
                    <a:pt x="2775" y="1288"/>
                  </a:lnTo>
                  <a:lnTo>
                    <a:pt x="2775" y="1266"/>
                  </a:lnTo>
                  <a:lnTo>
                    <a:pt x="2774" y="1242"/>
                  </a:lnTo>
                  <a:lnTo>
                    <a:pt x="2771" y="1220"/>
                  </a:lnTo>
                  <a:lnTo>
                    <a:pt x="2768" y="1197"/>
                  </a:lnTo>
                  <a:lnTo>
                    <a:pt x="2763" y="1173"/>
                  </a:lnTo>
                  <a:lnTo>
                    <a:pt x="2763" y="1173"/>
                  </a:lnTo>
                  <a:lnTo>
                    <a:pt x="2758" y="1157"/>
                  </a:lnTo>
                  <a:lnTo>
                    <a:pt x="2752" y="1139"/>
                  </a:lnTo>
                  <a:lnTo>
                    <a:pt x="2741" y="1106"/>
                  </a:lnTo>
                  <a:lnTo>
                    <a:pt x="2725" y="1074"/>
                  </a:lnTo>
                  <a:lnTo>
                    <a:pt x="2707" y="1043"/>
                  </a:lnTo>
                  <a:lnTo>
                    <a:pt x="2688" y="1013"/>
                  </a:lnTo>
                  <a:lnTo>
                    <a:pt x="2668" y="985"/>
                  </a:lnTo>
                  <a:lnTo>
                    <a:pt x="2645" y="957"/>
                  </a:lnTo>
                  <a:lnTo>
                    <a:pt x="2621" y="931"/>
                  </a:lnTo>
                  <a:lnTo>
                    <a:pt x="2621" y="931"/>
                  </a:lnTo>
                  <a:lnTo>
                    <a:pt x="2593" y="903"/>
                  </a:lnTo>
                  <a:lnTo>
                    <a:pt x="2562" y="877"/>
                  </a:lnTo>
                  <a:lnTo>
                    <a:pt x="2546" y="864"/>
                  </a:lnTo>
                  <a:lnTo>
                    <a:pt x="2530" y="852"/>
                  </a:lnTo>
                  <a:lnTo>
                    <a:pt x="2513" y="840"/>
                  </a:lnTo>
                  <a:lnTo>
                    <a:pt x="2497" y="830"/>
                  </a:lnTo>
                  <a:lnTo>
                    <a:pt x="2497" y="830"/>
                  </a:lnTo>
                  <a:lnTo>
                    <a:pt x="2504" y="848"/>
                  </a:lnTo>
                  <a:lnTo>
                    <a:pt x="2504" y="848"/>
                  </a:lnTo>
                  <a:lnTo>
                    <a:pt x="2506" y="836"/>
                  </a:lnTo>
                  <a:lnTo>
                    <a:pt x="2507" y="824"/>
                  </a:lnTo>
                  <a:lnTo>
                    <a:pt x="2507" y="800"/>
                  </a:lnTo>
                  <a:lnTo>
                    <a:pt x="2506" y="775"/>
                  </a:lnTo>
                  <a:lnTo>
                    <a:pt x="2504" y="751"/>
                  </a:lnTo>
                  <a:lnTo>
                    <a:pt x="2504" y="751"/>
                  </a:lnTo>
                  <a:lnTo>
                    <a:pt x="2498" y="712"/>
                  </a:lnTo>
                  <a:lnTo>
                    <a:pt x="2491" y="673"/>
                  </a:lnTo>
                  <a:lnTo>
                    <a:pt x="2481" y="635"/>
                  </a:lnTo>
                  <a:lnTo>
                    <a:pt x="2471" y="596"/>
                  </a:lnTo>
                  <a:lnTo>
                    <a:pt x="2459" y="558"/>
                  </a:lnTo>
                  <a:lnTo>
                    <a:pt x="2446" y="521"/>
                  </a:lnTo>
                  <a:lnTo>
                    <a:pt x="2432" y="483"/>
                  </a:lnTo>
                  <a:lnTo>
                    <a:pt x="2417" y="446"/>
                  </a:lnTo>
                  <a:lnTo>
                    <a:pt x="2417" y="446"/>
                  </a:lnTo>
                  <a:lnTo>
                    <a:pt x="2403" y="414"/>
                  </a:lnTo>
                  <a:lnTo>
                    <a:pt x="2387" y="383"/>
                  </a:lnTo>
                  <a:lnTo>
                    <a:pt x="2369" y="354"/>
                  </a:lnTo>
                  <a:lnTo>
                    <a:pt x="2358" y="340"/>
                  </a:lnTo>
                  <a:lnTo>
                    <a:pt x="2347" y="326"/>
                  </a:lnTo>
                  <a:lnTo>
                    <a:pt x="2337" y="314"/>
                  </a:lnTo>
                  <a:lnTo>
                    <a:pt x="2325" y="301"/>
                  </a:lnTo>
                  <a:lnTo>
                    <a:pt x="2312" y="289"/>
                  </a:lnTo>
                  <a:lnTo>
                    <a:pt x="2299" y="279"/>
                  </a:lnTo>
                  <a:lnTo>
                    <a:pt x="2286" y="268"/>
                  </a:lnTo>
                  <a:lnTo>
                    <a:pt x="2271" y="259"/>
                  </a:lnTo>
                  <a:lnTo>
                    <a:pt x="2256" y="249"/>
                  </a:lnTo>
                  <a:lnTo>
                    <a:pt x="2240" y="241"/>
                  </a:lnTo>
                  <a:lnTo>
                    <a:pt x="2240" y="241"/>
                  </a:lnTo>
                  <a:lnTo>
                    <a:pt x="2215" y="230"/>
                  </a:lnTo>
                  <a:lnTo>
                    <a:pt x="2189" y="221"/>
                  </a:lnTo>
                  <a:lnTo>
                    <a:pt x="2163" y="212"/>
                  </a:lnTo>
                  <a:lnTo>
                    <a:pt x="2136" y="206"/>
                  </a:lnTo>
                  <a:lnTo>
                    <a:pt x="2109" y="202"/>
                  </a:lnTo>
                  <a:lnTo>
                    <a:pt x="2082" y="199"/>
                  </a:lnTo>
                  <a:lnTo>
                    <a:pt x="2054" y="197"/>
                  </a:lnTo>
                  <a:lnTo>
                    <a:pt x="2027" y="197"/>
                  </a:lnTo>
                  <a:lnTo>
                    <a:pt x="2027" y="197"/>
                  </a:lnTo>
                  <a:lnTo>
                    <a:pt x="1995" y="198"/>
                  </a:lnTo>
                  <a:lnTo>
                    <a:pt x="1963" y="200"/>
                  </a:lnTo>
                  <a:lnTo>
                    <a:pt x="1932" y="204"/>
                  </a:lnTo>
                  <a:lnTo>
                    <a:pt x="1900" y="211"/>
                  </a:lnTo>
                  <a:lnTo>
                    <a:pt x="1900" y="211"/>
                  </a:lnTo>
                  <a:lnTo>
                    <a:pt x="1920" y="223"/>
                  </a:lnTo>
                  <a:lnTo>
                    <a:pt x="1920" y="223"/>
                  </a:lnTo>
                  <a:lnTo>
                    <a:pt x="1914" y="199"/>
                  </a:lnTo>
                  <a:lnTo>
                    <a:pt x="1906" y="178"/>
                  </a:lnTo>
                  <a:lnTo>
                    <a:pt x="1895" y="157"/>
                  </a:lnTo>
                  <a:lnTo>
                    <a:pt x="1882" y="138"/>
                  </a:lnTo>
                  <a:lnTo>
                    <a:pt x="1868" y="119"/>
                  </a:lnTo>
                  <a:lnTo>
                    <a:pt x="1853" y="101"/>
                  </a:lnTo>
                  <a:lnTo>
                    <a:pt x="1835" y="85"/>
                  </a:lnTo>
                  <a:lnTo>
                    <a:pt x="1816" y="70"/>
                  </a:lnTo>
                  <a:lnTo>
                    <a:pt x="1796" y="56"/>
                  </a:lnTo>
                  <a:lnTo>
                    <a:pt x="1774" y="44"/>
                  </a:lnTo>
                  <a:lnTo>
                    <a:pt x="1753" y="33"/>
                  </a:lnTo>
                  <a:lnTo>
                    <a:pt x="1732" y="24"/>
                  </a:lnTo>
                  <a:lnTo>
                    <a:pt x="1709" y="15"/>
                  </a:lnTo>
                  <a:lnTo>
                    <a:pt x="1687" y="9"/>
                  </a:lnTo>
                  <a:lnTo>
                    <a:pt x="1664" y="5"/>
                  </a:lnTo>
                  <a:lnTo>
                    <a:pt x="1642" y="1"/>
                  </a:lnTo>
                  <a:lnTo>
                    <a:pt x="1642" y="1"/>
                  </a:lnTo>
                  <a:lnTo>
                    <a:pt x="1626" y="1"/>
                  </a:lnTo>
                  <a:lnTo>
                    <a:pt x="1612" y="0"/>
                  </a:lnTo>
                  <a:lnTo>
                    <a:pt x="1597" y="1"/>
                  </a:lnTo>
                  <a:lnTo>
                    <a:pt x="1583" y="2"/>
                  </a:lnTo>
                  <a:lnTo>
                    <a:pt x="1553" y="7"/>
                  </a:lnTo>
                  <a:lnTo>
                    <a:pt x="1525" y="14"/>
                  </a:lnTo>
                  <a:lnTo>
                    <a:pt x="1495" y="23"/>
                  </a:lnTo>
                  <a:lnTo>
                    <a:pt x="1467" y="33"/>
                  </a:lnTo>
                  <a:lnTo>
                    <a:pt x="1439" y="44"/>
                  </a:lnTo>
                  <a:lnTo>
                    <a:pt x="1413" y="56"/>
                  </a:lnTo>
                  <a:lnTo>
                    <a:pt x="1413" y="56"/>
                  </a:lnTo>
                  <a:lnTo>
                    <a:pt x="1384" y="69"/>
                  </a:lnTo>
                  <a:lnTo>
                    <a:pt x="1357" y="83"/>
                  </a:lnTo>
                  <a:lnTo>
                    <a:pt x="1328" y="98"/>
                  </a:lnTo>
                  <a:lnTo>
                    <a:pt x="1301" y="114"/>
                  </a:lnTo>
                  <a:lnTo>
                    <a:pt x="1248" y="147"/>
                  </a:lnTo>
                  <a:lnTo>
                    <a:pt x="1195" y="183"/>
                  </a:lnTo>
                  <a:lnTo>
                    <a:pt x="1195" y="183"/>
                  </a:lnTo>
                  <a:lnTo>
                    <a:pt x="1137" y="224"/>
                  </a:lnTo>
                  <a:lnTo>
                    <a:pt x="1109" y="246"/>
                  </a:lnTo>
                  <a:lnTo>
                    <a:pt x="1082" y="268"/>
                  </a:lnTo>
                  <a:lnTo>
                    <a:pt x="1082" y="268"/>
                  </a:lnTo>
                  <a:lnTo>
                    <a:pt x="1098" y="263"/>
                  </a:lnTo>
                  <a:lnTo>
                    <a:pt x="1098" y="263"/>
                  </a:lnTo>
                  <a:lnTo>
                    <a:pt x="1077" y="261"/>
                  </a:lnTo>
                  <a:lnTo>
                    <a:pt x="1056" y="260"/>
                  </a:lnTo>
                  <a:lnTo>
                    <a:pt x="1034" y="259"/>
                  </a:lnTo>
                  <a:lnTo>
                    <a:pt x="1013" y="259"/>
                  </a:lnTo>
                  <a:lnTo>
                    <a:pt x="971" y="261"/>
                  </a:lnTo>
                  <a:lnTo>
                    <a:pt x="928" y="265"/>
                  </a:lnTo>
                  <a:lnTo>
                    <a:pt x="928" y="265"/>
                  </a:lnTo>
                  <a:lnTo>
                    <a:pt x="882" y="270"/>
                  </a:lnTo>
                  <a:lnTo>
                    <a:pt x="836" y="279"/>
                  </a:lnTo>
                  <a:lnTo>
                    <a:pt x="791" y="289"/>
                  </a:lnTo>
                  <a:lnTo>
                    <a:pt x="746" y="303"/>
                  </a:lnTo>
                  <a:lnTo>
                    <a:pt x="702" y="318"/>
                  </a:lnTo>
                  <a:lnTo>
                    <a:pt x="658" y="335"/>
                  </a:lnTo>
                  <a:lnTo>
                    <a:pt x="617" y="355"/>
                  </a:lnTo>
                  <a:lnTo>
                    <a:pt x="575" y="377"/>
                  </a:lnTo>
                  <a:lnTo>
                    <a:pt x="575" y="377"/>
                  </a:lnTo>
                  <a:lnTo>
                    <a:pt x="548" y="394"/>
                  </a:lnTo>
                  <a:lnTo>
                    <a:pt x="523" y="413"/>
                  </a:lnTo>
                  <a:lnTo>
                    <a:pt x="499" y="433"/>
                  </a:lnTo>
                  <a:lnTo>
                    <a:pt x="478" y="456"/>
                  </a:lnTo>
                  <a:lnTo>
                    <a:pt x="458" y="479"/>
                  </a:lnTo>
                  <a:lnTo>
                    <a:pt x="439" y="504"/>
                  </a:lnTo>
                  <a:lnTo>
                    <a:pt x="422" y="530"/>
                  </a:lnTo>
                  <a:lnTo>
                    <a:pt x="406" y="556"/>
                  </a:lnTo>
                  <a:lnTo>
                    <a:pt x="392" y="585"/>
                  </a:lnTo>
                  <a:lnTo>
                    <a:pt x="380" y="613"/>
                  </a:lnTo>
                  <a:lnTo>
                    <a:pt x="368" y="642"/>
                  </a:lnTo>
                  <a:lnTo>
                    <a:pt x="357" y="671"/>
                  </a:lnTo>
                  <a:lnTo>
                    <a:pt x="349" y="702"/>
                  </a:lnTo>
                  <a:lnTo>
                    <a:pt x="341" y="733"/>
                  </a:lnTo>
                  <a:lnTo>
                    <a:pt x="335" y="763"/>
                  </a:lnTo>
                  <a:lnTo>
                    <a:pt x="329" y="794"/>
                  </a:lnTo>
                  <a:lnTo>
                    <a:pt x="329" y="794"/>
                  </a:lnTo>
                  <a:lnTo>
                    <a:pt x="324" y="826"/>
                  </a:lnTo>
                  <a:lnTo>
                    <a:pt x="321" y="858"/>
                  </a:lnTo>
                  <a:lnTo>
                    <a:pt x="318" y="891"/>
                  </a:lnTo>
                  <a:lnTo>
                    <a:pt x="318" y="923"/>
                  </a:lnTo>
                  <a:lnTo>
                    <a:pt x="318" y="923"/>
                  </a:lnTo>
                  <a:lnTo>
                    <a:pt x="326" y="909"/>
                  </a:lnTo>
                  <a:lnTo>
                    <a:pt x="326" y="909"/>
                  </a:lnTo>
                  <a:lnTo>
                    <a:pt x="308" y="919"/>
                  </a:lnTo>
                  <a:lnTo>
                    <a:pt x="289" y="932"/>
                  </a:lnTo>
                  <a:lnTo>
                    <a:pt x="270" y="946"/>
                  </a:lnTo>
                  <a:lnTo>
                    <a:pt x="252" y="959"/>
                  </a:lnTo>
                  <a:lnTo>
                    <a:pt x="234" y="974"/>
                  </a:lnTo>
                  <a:lnTo>
                    <a:pt x="218" y="988"/>
                  </a:lnTo>
                  <a:lnTo>
                    <a:pt x="184" y="1019"/>
                  </a:lnTo>
                  <a:lnTo>
                    <a:pt x="184" y="1019"/>
                  </a:lnTo>
                  <a:lnTo>
                    <a:pt x="155" y="1051"/>
                  </a:lnTo>
                  <a:lnTo>
                    <a:pt x="126" y="1085"/>
                  </a:lnTo>
                  <a:lnTo>
                    <a:pt x="99" y="1121"/>
                  </a:lnTo>
                  <a:lnTo>
                    <a:pt x="86" y="1139"/>
                  </a:lnTo>
                  <a:lnTo>
                    <a:pt x="74" y="1159"/>
                  </a:lnTo>
                  <a:lnTo>
                    <a:pt x="62" y="1178"/>
                  </a:lnTo>
                  <a:lnTo>
                    <a:pt x="52" y="1198"/>
                  </a:lnTo>
                  <a:lnTo>
                    <a:pt x="42" y="1218"/>
                  </a:lnTo>
                  <a:lnTo>
                    <a:pt x="34" y="1239"/>
                  </a:lnTo>
                  <a:lnTo>
                    <a:pt x="26" y="1259"/>
                  </a:lnTo>
                  <a:lnTo>
                    <a:pt x="19" y="1280"/>
                  </a:lnTo>
                  <a:lnTo>
                    <a:pt x="13" y="1301"/>
                  </a:lnTo>
                  <a:lnTo>
                    <a:pt x="8" y="1323"/>
                  </a:lnTo>
                  <a:lnTo>
                    <a:pt x="8" y="1323"/>
                  </a:lnTo>
                  <a:lnTo>
                    <a:pt x="4" y="1341"/>
                  </a:lnTo>
                  <a:lnTo>
                    <a:pt x="2" y="1360"/>
                  </a:lnTo>
                  <a:lnTo>
                    <a:pt x="0" y="1379"/>
                  </a:lnTo>
                  <a:lnTo>
                    <a:pt x="0" y="1397"/>
                  </a:lnTo>
                  <a:lnTo>
                    <a:pt x="0" y="1435"/>
                  </a:lnTo>
                  <a:lnTo>
                    <a:pt x="2" y="1473"/>
                  </a:lnTo>
                  <a:lnTo>
                    <a:pt x="7" y="1511"/>
                  </a:lnTo>
                  <a:lnTo>
                    <a:pt x="13" y="1549"/>
                  </a:lnTo>
                  <a:lnTo>
                    <a:pt x="20" y="1586"/>
                  </a:lnTo>
                  <a:lnTo>
                    <a:pt x="28" y="1623"/>
                  </a:lnTo>
                  <a:lnTo>
                    <a:pt x="28" y="1623"/>
                  </a:lnTo>
                  <a:lnTo>
                    <a:pt x="38" y="1662"/>
                  </a:lnTo>
                  <a:lnTo>
                    <a:pt x="48" y="1700"/>
                  </a:lnTo>
                  <a:lnTo>
                    <a:pt x="59" y="1738"/>
                  </a:lnTo>
                  <a:lnTo>
                    <a:pt x="71" y="1777"/>
                  </a:lnTo>
                  <a:lnTo>
                    <a:pt x="97" y="1852"/>
                  </a:lnTo>
                  <a:lnTo>
                    <a:pt x="125" y="1928"/>
                  </a:lnTo>
                  <a:lnTo>
                    <a:pt x="125" y="1928"/>
                  </a:lnTo>
                  <a:lnTo>
                    <a:pt x="160" y="2008"/>
                  </a:lnTo>
                  <a:lnTo>
                    <a:pt x="176" y="2049"/>
                  </a:lnTo>
                  <a:lnTo>
                    <a:pt x="195" y="2089"/>
                  </a:lnTo>
                  <a:lnTo>
                    <a:pt x="195" y="2089"/>
                  </a:lnTo>
                  <a:lnTo>
                    <a:pt x="197" y="2091"/>
                  </a:lnTo>
                  <a:lnTo>
                    <a:pt x="200" y="2094"/>
                  </a:lnTo>
                  <a:lnTo>
                    <a:pt x="202" y="2096"/>
                  </a:lnTo>
                  <a:lnTo>
                    <a:pt x="205" y="2097"/>
                  </a:lnTo>
                  <a:lnTo>
                    <a:pt x="210" y="2097"/>
                  </a:lnTo>
                  <a:lnTo>
                    <a:pt x="216" y="2095"/>
                  </a:lnTo>
                  <a:lnTo>
                    <a:pt x="221" y="2090"/>
                  </a:lnTo>
                  <a:lnTo>
                    <a:pt x="225" y="2086"/>
                  </a:lnTo>
                  <a:lnTo>
                    <a:pt x="226" y="2080"/>
                  </a:lnTo>
                  <a:lnTo>
                    <a:pt x="225" y="2076"/>
                  </a:lnTo>
                  <a:lnTo>
                    <a:pt x="223" y="2073"/>
                  </a:lnTo>
                  <a:lnTo>
                    <a:pt x="223" y="20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6" name="Freeform 40">
              <a:extLst>
                <a:ext uri="{FF2B5EF4-FFF2-40B4-BE49-F238E27FC236}">
                  <a16:creationId xmlns:a16="http://schemas.microsoft.com/office/drawing/2014/main" id="{6101D7C5-D60E-4A03-55AF-14A624022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5" y="966"/>
              <a:ext cx="191" cy="440"/>
            </a:xfrm>
            <a:custGeom>
              <a:avLst/>
              <a:gdLst>
                <a:gd name="T0" fmla="*/ 72 w 382"/>
                <a:gd name="T1" fmla="*/ 33 h 879"/>
                <a:gd name="T2" fmla="*/ 134 w 382"/>
                <a:gd name="T3" fmla="*/ 42 h 879"/>
                <a:gd name="T4" fmla="*/ 192 w 382"/>
                <a:gd name="T5" fmla="*/ 66 h 879"/>
                <a:gd name="T6" fmla="*/ 244 w 382"/>
                <a:gd name="T7" fmla="*/ 102 h 879"/>
                <a:gd name="T8" fmla="*/ 287 w 382"/>
                <a:gd name="T9" fmla="*/ 147 h 879"/>
                <a:gd name="T10" fmla="*/ 319 w 382"/>
                <a:gd name="T11" fmla="*/ 201 h 879"/>
                <a:gd name="T12" fmla="*/ 334 w 382"/>
                <a:gd name="T13" fmla="*/ 244 h 879"/>
                <a:gd name="T14" fmla="*/ 347 w 382"/>
                <a:gd name="T15" fmla="*/ 312 h 879"/>
                <a:gd name="T16" fmla="*/ 350 w 382"/>
                <a:gd name="T17" fmla="*/ 383 h 879"/>
                <a:gd name="T18" fmla="*/ 343 w 382"/>
                <a:gd name="T19" fmla="*/ 453 h 879"/>
                <a:gd name="T20" fmla="*/ 328 w 382"/>
                <a:gd name="T21" fmla="*/ 522 h 879"/>
                <a:gd name="T22" fmla="*/ 314 w 382"/>
                <a:gd name="T23" fmla="*/ 564 h 879"/>
                <a:gd name="T24" fmla="*/ 284 w 382"/>
                <a:gd name="T25" fmla="*/ 628 h 879"/>
                <a:gd name="T26" fmla="*/ 221 w 382"/>
                <a:gd name="T27" fmla="*/ 714 h 879"/>
                <a:gd name="T28" fmla="*/ 141 w 382"/>
                <a:gd name="T29" fmla="*/ 782 h 879"/>
                <a:gd name="T30" fmla="*/ 79 w 382"/>
                <a:gd name="T31" fmla="*/ 819 h 879"/>
                <a:gd name="T32" fmla="*/ 28 w 382"/>
                <a:gd name="T33" fmla="*/ 841 h 879"/>
                <a:gd name="T34" fmla="*/ 8 w 382"/>
                <a:gd name="T35" fmla="*/ 847 h 879"/>
                <a:gd name="T36" fmla="*/ 1 w 382"/>
                <a:gd name="T37" fmla="*/ 854 h 879"/>
                <a:gd name="T38" fmla="*/ 4 w 382"/>
                <a:gd name="T39" fmla="*/ 871 h 879"/>
                <a:gd name="T40" fmla="*/ 13 w 382"/>
                <a:gd name="T41" fmla="*/ 877 h 879"/>
                <a:gd name="T42" fmla="*/ 20 w 382"/>
                <a:gd name="T43" fmla="*/ 877 h 879"/>
                <a:gd name="T44" fmla="*/ 95 w 382"/>
                <a:gd name="T45" fmla="*/ 850 h 879"/>
                <a:gd name="T46" fmla="*/ 163 w 382"/>
                <a:gd name="T47" fmla="*/ 810 h 879"/>
                <a:gd name="T48" fmla="*/ 225 w 382"/>
                <a:gd name="T49" fmla="*/ 758 h 879"/>
                <a:gd name="T50" fmla="*/ 278 w 382"/>
                <a:gd name="T51" fmla="*/ 697 h 879"/>
                <a:gd name="T52" fmla="*/ 320 w 382"/>
                <a:gd name="T53" fmla="*/ 631 h 879"/>
                <a:gd name="T54" fmla="*/ 340 w 382"/>
                <a:gd name="T55" fmla="*/ 590 h 879"/>
                <a:gd name="T56" fmla="*/ 359 w 382"/>
                <a:gd name="T57" fmla="*/ 533 h 879"/>
                <a:gd name="T58" fmla="*/ 373 w 382"/>
                <a:gd name="T59" fmla="*/ 473 h 879"/>
                <a:gd name="T60" fmla="*/ 381 w 382"/>
                <a:gd name="T61" fmla="*/ 410 h 879"/>
                <a:gd name="T62" fmla="*/ 382 w 382"/>
                <a:gd name="T63" fmla="*/ 347 h 879"/>
                <a:gd name="T64" fmla="*/ 377 w 382"/>
                <a:gd name="T65" fmla="*/ 284 h 879"/>
                <a:gd name="T66" fmla="*/ 362 w 382"/>
                <a:gd name="T67" fmla="*/ 225 h 879"/>
                <a:gd name="T68" fmla="*/ 339 w 382"/>
                <a:gd name="T69" fmla="*/ 169 h 879"/>
                <a:gd name="T70" fmla="*/ 307 w 382"/>
                <a:gd name="T71" fmla="*/ 119 h 879"/>
                <a:gd name="T72" fmla="*/ 265 w 382"/>
                <a:gd name="T73" fmla="*/ 75 h 879"/>
                <a:gd name="T74" fmla="*/ 214 w 382"/>
                <a:gd name="T75" fmla="*/ 40 h 879"/>
                <a:gd name="T76" fmla="*/ 178 w 382"/>
                <a:gd name="T77" fmla="*/ 23 h 879"/>
                <a:gd name="T78" fmla="*/ 124 w 382"/>
                <a:gd name="T79" fmla="*/ 7 h 879"/>
                <a:gd name="T80" fmla="*/ 70 w 382"/>
                <a:gd name="T81" fmla="*/ 0 h 879"/>
                <a:gd name="T82" fmla="*/ 47 w 382"/>
                <a:gd name="T83" fmla="*/ 0 h 879"/>
                <a:gd name="T84" fmla="*/ 37 w 382"/>
                <a:gd name="T85" fmla="*/ 10 h 879"/>
                <a:gd name="T86" fmla="*/ 39 w 382"/>
                <a:gd name="T87" fmla="*/ 28 h 879"/>
                <a:gd name="T88" fmla="*/ 47 w 382"/>
                <a:gd name="T89" fmla="*/ 32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82" h="879">
                  <a:moveTo>
                    <a:pt x="51" y="33"/>
                  </a:moveTo>
                  <a:lnTo>
                    <a:pt x="51" y="33"/>
                  </a:lnTo>
                  <a:lnTo>
                    <a:pt x="72" y="33"/>
                  </a:lnTo>
                  <a:lnTo>
                    <a:pt x="94" y="34"/>
                  </a:lnTo>
                  <a:lnTo>
                    <a:pt x="114" y="37"/>
                  </a:lnTo>
                  <a:lnTo>
                    <a:pt x="134" y="42"/>
                  </a:lnTo>
                  <a:lnTo>
                    <a:pt x="154" y="49"/>
                  </a:lnTo>
                  <a:lnTo>
                    <a:pt x="173" y="56"/>
                  </a:lnTo>
                  <a:lnTo>
                    <a:pt x="192" y="66"/>
                  </a:lnTo>
                  <a:lnTo>
                    <a:pt x="210" y="77"/>
                  </a:lnTo>
                  <a:lnTo>
                    <a:pt x="227" y="88"/>
                  </a:lnTo>
                  <a:lnTo>
                    <a:pt x="244" y="102"/>
                  </a:lnTo>
                  <a:lnTo>
                    <a:pt x="259" y="116"/>
                  </a:lnTo>
                  <a:lnTo>
                    <a:pt x="274" y="130"/>
                  </a:lnTo>
                  <a:lnTo>
                    <a:pt x="287" y="147"/>
                  </a:lnTo>
                  <a:lnTo>
                    <a:pt x="298" y="163"/>
                  </a:lnTo>
                  <a:lnTo>
                    <a:pt x="309" y="182"/>
                  </a:lnTo>
                  <a:lnTo>
                    <a:pt x="319" y="201"/>
                  </a:lnTo>
                  <a:lnTo>
                    <a:pt x="319" y="201"/>
                  </a:lnTo>
                  <a:lnTo>
                    <a:pt x="327" y="223"/>
                  </a:lnTo>
                  <a:lnTo>
                    <a:pt x="334" y="244"/>
                  </a:lnTo>
                  <a:lnTo>
                    <a:pt x="340" y="266"/>
                  </a:lnTo>
                  <a:lnTo>
                    <a:pt x="345" y="289"/>
                  </a:lnTo>
                  <a:lnTo>
                    <a:pt x="347" y="312"/>
                  </a:lnTo>
                  <a:lnTo>
                    <a:pt x="349" y="335"/>
                  </a:lnTo>
                  <a:lnTo>
                    <a:pt x="350" y="359"/>
                  </a:lnTo>
                  <a:lnTo>
                    <a:pt x="350" y="383"/>
                  </a:lnTo>
                  <a:lnTo>
                    <a:pt x="349" y="406"/>
                  </a:lnTo>
                  <a:lnTo>
                    <a:pt x="347" y="430"/>
                  </a:lnTo>
                  <a:lnTo>
                    <a:pt x="343" y="453"/>
                  </a:lnTo>
                  <a:lnTo>
                    <a:pt x="340" y="476"/>
                  </a:lnTo>
                  <a:lnTo>
                    <a:pt x="334" y="499"/>
                  </a:lnTo>
                  <a:lnTo>
                    <a:pt x="328" y="522"/>
                  </a:lnTo>
                  <a:lnTo>
                    <a:pt x="322" y="543"/>
                  </a:lnTo>
                  <a:lnTo>
                    <a:pt x="314" y="564"/>
                  </a:lnTo>
                  <a:lnTo>
                    <a:pt x="314" y="564"/>
                  </a:lnTo>
                  <a:lnTo>
                    <a:pt x="308" y="581"/>
                  </a:lnTo>
                  <a:lnTo>
                    <a:pt x="301" y="597"/>
                  </a:lnTo>
                  <a:lnTo>
                    <a:pt x="284" y="628"/>
                  </a:lnTo>
                  <a:lnTo>
                    <a:pt x="265" y="658"/>
                  </a:lnTo>
                  <a:lnTo>
                    <a:pt x="244" y="686"/>
                  </a:lnTo>
                  <a:lnTo>
                    <a:pt x="221" y="714"/>
                  </a:lnTo>
                  <a:lnTo>
                    <a:pt x="197" y="739"/>
                  </a:lnTo>
                  <a:lnTo>
                    <a:pt x="169" y="761"/>
                  </a:lnTo>
                  <a:lnTo>
                    <a:pt x="141" y="782"/>
                  </a:lnTo>
                  <a:lnTo>
                    <a:pt x="141" y="782"/>
                  </a:lnTo>
                  <a:lnTo>
                    <a:pt x="110" y="801"/>
                  </a:lnTo>
                  <a:lnTo>
                    <a:pt x="79" y="819"/>
                  </a:lnTo>
                  <a:lnTo>
                    <a:pt x="63" y="828"/>
                  </a:lnTo>
                  <a:lnTo>
                    <a:pt x="46" y="835"/>
                  </a:lnTo>
                  <a:lnTo>
                    <a:pt x="28" y="841"/>
                  </a:lnTo>
                  <a:lnTo>
                    <a:pt x="12" y="845"/>
                  </a:lnTo>
                  <a:lnTo>
                    <a:pt x="12" y="845"/>
                  </a:lnTo>
                  <a:lnTo>
                    <a:pt x="8" y="847"/>
                  </a:lnTo>
                  <a:lnTo>
                    <a:pt x="6" y="849"/>
                  </a:lnTo>
                  <a:lnTo>
                    <a:pt x="4" y="851"/>
                  </a:lnTo>
                  <a:lnTo>
                    <a:pt x="1" y="854"/>
                  </a:lnTo>
                  <a:lnTo>
                    <a:pt x="0" y="860"/>
                  </a:lnTo>
                  <a:lnTo>
                    <a:pt x="1" y="866"/>
                  </a:lnTo>
                  <a:lnTo>
                    <a:pt x="4" y="871"/>
                  </a:lnTo>
                  <a:lnTo>
                    <a:pt x="7" y="875"/>
                  </a:lnTo>
                  <a:lnTo>
                    <a:pt x="11" y="877"/>
                  </a:lnTo>
                  <a:lnTo>
                    <a:pt x="13" y="877"/>
                  </a:lnTo>
                  <a:lnTo>
                    <a:pt x="17" y="879"/>
                  </a:lnTo>
                  <a:lnTo>
                    <a:pt x="20" y="877"/>
                  </a:lnTo>
                  <a:lnTo>
                    <a:pt x="20" y="877"/>
                  </a:lnTo>
                  <a:lnTo>
                    <a:pt x="45" y="870"/>
                  </a:lnTo>
                  <a:lnTo>
                    <a:pt x="70" y="861"/>
                  </a:lnTo>
                  <a:lnTo>
                    <a:pt x="95" y="850"/>
                  </a:lnTo>
                  <a:lnTo>
                    <a:pt x="117" y="838"/>
                  </a:lnTo>
                  <a:lnTo>
                    <a:pt x="141" y="824"/>
                  </a:lnTo>
                  <a:lnTo>
                    <a:pt x="163" y="810"/>
                  </a:lnTo>
                  <a:lnTo>
                    <a:pt x="185" y="793"/>
                  </a:lnTo>
                  <a:lnTo>
                    <a:pt x="205" y="775"/>
                  </a:lnTo>
                  <a:lnTo>
                    <a:pt x="225" y="758"/>
                  </a:lnTo>
                  <a:lnTo>
                    <a:pt x="244" y="739"/>
                  </a:lnTo>
                  <a:lnTo>
                    <a:pt x="262" y="718"/>
                  </a:lnTo>
                  <a:lnTo>
                    <a:pt x="278" y="697"/>
                  </a:lnTo>
                  <a:lnTo>
                    <a:pt x="294" y="676"/>
                  </a:lnTo>
                  <a:lnTo>
                    <a:pt x="308" y="653"/>
                  </a:lnTo>
                  <a:lnTo>
                    <a:pt x="320" y="631"/>
                  </a:lnTo>
                  <a:lnTo>
                    <a:pt x="332" y="608"/>
                  </a:lnTo>
                  <a:lnTo>
                    <a:pt x="332" y="608"/>
                  </a:lnTo>
                  <a:lnTo>
                    <a:pt x="340" y="590"/>
                  </a:lnTo>
                  <a:lnTo>
                    <a:pt x="347" y="571"/>
                  </a:lnTo>
                  <a:lnTo>
                    <a:pt x="353" y="552"/>
                  </a:lnTo>
                  <a:lnTo>
                    <a:pt x="359" y="533"/>
                  </a:lnTo>
                  <a:lnTo>
                    <a:pt x="365" y="513"/>
                  </a:lnTo>
                  <a:lnTo>
                    <a:pt x="369" y="493"/>
                  </a:lnTo>
                  <a:lnTo>
                    <a:pt x="373" y="473"/>
                  </a:lnTo>
                  <a:lnTo>
                    <a:pt x="377" y="452"/>
                  </a:lnTo>
                  <a:lnTo>
                    <a:pt x="380" y="431"/>
                  </a:lnTo>
                  <a:lnTo>
                    <a:pt x="381" y="410"/>
                  </a:lnTo>
                  <a:lnTo>
                    <a:pt x="382" y="389"/>
                  </a:lnTo>
                  <a:lnTo>
                    <a:pt x="382" y="367"/>
                  </a:lnTo>
                  <a:lnTo>
                    <a:pt x="382" y="347"/>
                  </a:lnTo>
                  <a:lnTo>
                    <a:pt x="381" y="326"/>
                  </a:lnTo>
                  <a:lnTo>
                    <a:pt x="379" y="306"/>
                  </a:lnTo>
                  <a:lnTo>
                    <a:pt x="377" y="284"/>
                  </a:lnTo>
                  <a:lnTo>
                    <a:pt x="372" y="264"/>
                  </a:lnTo>
                  <a:lnTo>
                    <a:pt x="367" y="244"/>
                  </a:lnTo>
                  <a:lnTo>
                    <a:pt x="362" y="225"/>
                  </a:lnTo>
                  <a:lnTo>
                    <a:pt x="355" y="206"/>
                  </a:lnTo>
                  <a:lnTo>
                    <a:pt x="348" y="187"/>
                  </a:lnTo>
                  <a:lnTo>
                    <a:pt x="339" y="169"/>
                  </a:lnTo>
                  <a:lnTo>
                    <a:pt x="329" y="151"/>
                  </a:lnTo>
                  <a:lnTo>
                    <a:pt x="319" y="135"/>
                  </a:lnTo>
                  <a:lnTo>
                    <a:pt x="307" y="119"/>
                  </a:lnTo>
                  <a:lnTo>
                    <a:pt x="295" y="104"/>
                  </a:lnTo>
                  <a:lnTo>
                    <a:pt x="281" y="88"/>
                  </a:lnTo>
                  <a:lnTo>
                    <a:pt x="265" y="75"/>
                  </a:lnTo>
                  <a:lnTo>
                    <a:pt x="250" y="62"/>
                  </a:lnTo>
                  <a:lnTo>
                    <a:pt x="232" y="51"/>
                  </a:lnTo>
                  <a:lnTo>
                    <a:pt x="214" y="40"/>
                  </a:lnTo>
                  <a:lnTo>
                    <a:pt x="194" y="30"/>
                  </a:lnTo>
                  <a:lnTo>
                    <a:pt x="194" y="30"/>
                  </a:lnTo>
                  <a:lnTo>
                    <a:pt x="178" y="23"/>
                  </a:lnTo>
                  <a:lnTo>
                    <a:pt x="161" y="17"/>
                  </a:lnTo>
                  <a:lnTo>
                    <a:pt x="143" y="11"/>
                  </a:lnTo>
                  <a:lnTo>
                    <a:pt x="124" y="7"/>
                  </a:lnTo>
                  <a:lnTo>
                    <a:pt x="107" y="3"/>
                  </a:lnTo>
                  <a:lnTo>
                    <a:pt x="88" y="1"/>
                  </a:lnTo>
                  <a:lnTo>
                    <a:pt x="70" y="0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47" y="0"/>
                  </a:lnTo>
                  <a:lnTo>
                    <a:pt x="44" y="1"/>
                  </a:lnTo>
                  <a:lnTo>
                    <a:pt x="39" y="4"/>
                  </a:lnTo>
                  <a:lnTo>
                    <a:pt x="37" y="10"/>
                  </a:lnTo>
                  <a:lnTo>
                    <a:pt x="36" y="16"/>
                  </a:lnTo>
                  <a:lnTo>
                    <a:pt x="37" y="22"/>
                  </a:lnTo>
                  <a:lnTo>
                    <a:pt x="39" y="28"/>
                  </a:lnTo>
                  <a:lnTo>
                    <a:pt x="41" y="29"/>
                  </a:lnTo>
                  <a:lnTo>
                    <a:pt x="44" y="32"/>
                  </a:lnTo>
                  <a:lnTo>
                    <a:pt x="47" y="32"/>
                  </a:lnTo>
                  <a:lnTo>
                    <a:pt x="51" y="33"/>
                  </a:lnTo>
                  <a:lnTo>
                    <a:pt x="51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7" name="Freeform 41">
              <a:extLst>
                <a:ext uri="{FF2B5EF4-FFF2-40B4-BE49-F238E27FC236}">
                  <a16:creationId xmlns:a16="http://schemas.microsoft.com/office/drawing/2014/main" id="{FCC881CE-C9F0-5620-70C4-CB308179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1075"/>
              <a:ext cx="76" cy="101"/>
            </a:xfrm>
            <a:custGeom>
              <a:avLst/>
              <a:gdLst>
                <a:gd name="T0" fmla="*/ 131 w 151"/>
                <a:gd name="T1" fmla="*/ 1 h 201"/>
                <a:gd name="T2" fmla="*/ 131 w 151"/>
                <a:gd name="T3" fmla="*/ 1 h 201"/>
                <a:gd name="T4" fmla="*/ 118 w 151"/>
                <a:gd name="T5" fmla="*/ 7 h 201"/>
                <a:gd name="T6" fmla="*/ 106 w 151"/>
                <a:gd name="T7" fmla="*/ 13 h 201"/>
                <a:gd name="T8" fmla="*/ 94 w 151"/>
                <a:gd name="T9" fmla="*/ 21 h 201"/>
                <a:gd name="T10" fmla="*/ 84 w 151"/>
                <a:gd name="T11" fmla="*/ 31 h 201"/>
                <a:gd name="T12" fmla="*/ 73 w 151"/>
                <a:gd name="T13" fmla="*/ 40 h 201"/>
                <a:gd name="T14" fmla="*/ 63 w 151"/>
                <a:gd name="T15" fmla="*/ 52 h 201"/>
                <a:gd name="T16" fmla="*/ 54 w 151"/>
                <a:gd name="T17" fmla="*/ 63 h 201"/>
                <a:gd name="T18" fmla="*/ 46 w 151"/>
                <a:gd name="T19" fmla="*/ 75 h 201"/>
                <a:gd name="T20" fmla="*/ 37 w 151"/>
                <a:gd name="T21" fmla="*/ 88 h 201"/>
                <a:gd name="T22" fmla="*/ 30 w 151"/>
                <a:gd name="T23" fmla="*/ 101 h 201"/>
                <a:gd name="T24" fmla="*/ 17 w 151"/>
                <a:gd name="T25" fmla="*/ 128 h 201"/>
                <a:gd name="T26" fmla="*/ 7 w 151"/>
                <a:gd name="T27" fmla="*/ 154 h 201"/>
                <a:gd name="T28" fmla="*/ 0 w 151"/>
                <a:gd name="T29" fmla="*/ 181 h 201"/>
                <a:gd name="T30" fmla="*/ 0 w 151"/>
                <a:gd name="T31" fmla="*/ 181 h 201"/>
                <a:gd name="T32" fmla="*/ 0 w 151"/>
                <a:gd name="T33" fmla="*/ 185 h 201"/>
                <a:gd name="T34" fmla="*/ 0 w 151"/>
                <a:gd name="T35" fmla="*/ 188 h 201"/>
                <a:gd name="T36" fmla="*/ 2 w 151"/>
                <a:gd name="T37" fmla="*/ 194 h 201"/>
                <a:gd name="T38" fmla="*/ 7 w 151"/>
                <a:gd name="T39" fmla="*/ 198 h 201"/>
                <a:gd name="T40" fmla="*/ 11 w 151"/>
                <a:gd name="T41" fmla="*/ 201 h 201"/>
                <a:gd name="T42" fmla="*/ 19 w 151"/>
                <a:gd name="T43" fmla="*/ 201 h 201"/>
                <a:gd name="T44" fmla="*/ 23 w 151"/>
                <a:gd name="T45" fmla="*/ 200 h 201"/>
                <a:gd name="T46" fmla="*/ 27 w 151"/>
                <a:gd name="T47" fmla="*/ 198 h 201"/>
                <a:gd name="T48" fmla="*/ 28 w 151"/>
                <a:gd name="T49" fmla="*/ 197 h 201"/>
                <a:gd name="T50" fmla="*/ 30 w 151"/>
                <a:gd name="T51" fmla="*/ 193 h 201"/>
                <a:gd name="T52" fmla="*/ 32 w 151"/>
                <a:gd name="T53" fmla="*/ 190 h 201"/>
                <a:gd name="T54" fmla="*/ 32 w 151"/>
                <a:gd name="T55" fmla="*/ 190 h 201"/>
                <a:gd name="T56" fmla="*/ 37 w 151"/>
                <a:gd name="T57" fmla="*/ 167 h 201"/>
                <a:gd name="T58" fmla="*/ 46 w 151"/>
                <a:gd name="T59" fmla="*/ 145 h 201"/>
                <a:gd name="T60" fmla="*/ 55 w 151"/>
                <a:gd name="T61" fmla="*/ 123 h 201"/>
                <a:gd name="T62" fmla="*/ 67 w 151"/>
                <a:gd name="T63" fmla="*/ 103 h 201"/>
                <a:gd name="T64" fmla="*/ 67 w 151"/>
                <a:gd name="T65" fmla="*/ 103 h 201"/>
                <a:gd name="T66" fmla="*/ 82 w 151"/>
                <a:gd name="T67" fmla="*/ 83 h 201"/>
                <a:gd name="T68" fmla="*/ 91 w 151"/>
                <a:gd name="T69" fmla="*/ 72 h 201"/>
                <a:gd name="T70" fmla="*/ 99 w 151"/>
                <a:gd name="T71" fmla="*/ 63 h 201"/>
                <a:gd name="T72" fmla="*/ 108 w 151"/>
                <a:gd name="T73" fmla="*/ 53 h 201"/>
                <a:gd name="T74" fmla="*/ 119 w 151"/>
                <a:gd name="T75" fmla="*/ 45 h 201"/>
                <a:gd name="T76" fmla="*/ 129 w 151"/>
                <a:gd name="T77" fmla="*/ 38 h 201"/>
                <a:gd name="T78" fmla="*/ 140 w 151"/>
                <a:gd name="T79" fmla="*/ 33 h 201"/>
                <a:gd name="T80" fmla="*/ 140 w 151"/>
                <a:gd name="T81" fmla="*/ 33 h 201"/>
                <a:gd name="T82" fmla="*/ 143 w 151"/>
                <a:gd name="T83" fmla="*/ 31 h 201"/>
                <a:gd name="T84" fmla="*/ 146 w 151"/>
                <a:gd name="T85" fmla="*/ 28 h 201"/>
                <a:gd name="T86" fmla="*/ 150 w 151"/>
                <a:gd name="T87" fmla="*/ 24 h 201"/>
                <a:gd name="T88" fmla="*/ 151 w 151"/>
                <a:gd name="T89" fmla="*/ 16 h 201"/>
                <a:gd name="T90" fmla="*/ 150 w 151"/>
                <a:gd name="T91" fmla="*/ 10 h 201"/>
                <a:gd name="T92" fmla="*/ 148 w 151"/>
                <a:gd name="T93" fmla="*/ 5 h 201"/>
                <a:gd name="T94" fmla="*/ 144 w 151"/>
                <a:gd name="T95" fmla="*/ 1 h 201"/>
                <a:gd name="T96" fmla="*/ 142 w 151"/>
                <a:gd name="T97" fmla="*/ 0 h 201"/>
                <a:gd name="T98" fmla="*/ 138 w 151"/>
                <a:gd name="T99" fmla="*/ 0 h 201"/>
                <a:gd name="T100" fmla="*/ 135 w 151"/>
                <a:gd name="T101" fmla="*/ 0 h 201"/>
                <a:gd name="T102" fmla="*/ 131 w 151"/>
                <a:gd name="T103" fmla="*/ 1 h 201"/>
                <a:gd name="T104" fmla="*/ 131 w 151"/>
                <a:gd name="T105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1" h="201">
                  <a:moveTo>
                    <a:pt x="131" y="1"/>
                  </a:moveTo>
                  <a:lnTo>
                    <a:pt x="131" y="1"/>
                  </a:lnTo>
                  <a:lnTo>
                    <a:pt x="118" y="7"/>
                  </a:lnTo>
                  <a:lnTo>
                    <a:pt x="106" y="13"/>
                  </a:lnTo>
                  <a:lnTo>
                    <a:pt x="94" y="21"/>
                  </a:lnTo>
                  <a:lnTo>
                    <a:pt x="84" y="31"/>
                  </a:lnTo>
                  <a:lnTo>
                    <a:pt x="73" y="40"/>
                  </a:lnTo>
                  <a:lnTo>
                    <a:pt x="63" y="52"/>
                  </a:lnTo>
                  <a:lnTo>
                    <a:pt x="54" y="63"/>
                  </a:lnTo>
                  <a:lnTo>
                    <a:pt x="46" y="75"/>
                  </a:lnTo>
                  <a:lnTo>
                    <a:pt x="37" y="88"/>
                  </a:lnTo>
                  <a:lnTo>
                    <a:pt x="30" y="101"/>
                  </a:lnTo>
                  <a:lnTo>
                    <a:pt x="17" y="128"/>
                  </a:lnTo>
                  <a:lnTo>
                    <a:pt x="7" y="154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0" y="188"/>
                  </a:lnTo>
                  <a:lnTo>
                    <a:pt x="2" y="194"/>
                  </a:lnTo>
                  <a:lnTo>
                    <a:pt x="7" y="198"/>
                  </a:lnTo>
                  <a:lnTo>
                    <a:pt x="11" y="201"/>
                  </a:lnTo>
                  <a:lnTo>
                    <a:pt x="19" y="201"/>
                  </a:lnTo>
                  <a:lnTo>
                    <a:pt x="23" y="200"/>
                  </a:lnTo>
                  <a:lnTo>
                    <a:pt x="27" y="198"/>
                  </a:lnTo>
                  <a:lnTo>
                    <a:pt x="28" y="197"/>
                  </a:lnTo>
                  <a:lnTo>
                    <a:pt x="30" y="193"/>
                  </a:lnTo>
                  <a:lnTo>
                    <a:pt x="32" y="190"/>
                  </a:lnTo>
                  <a:lnTo>
                    <a:pt x="32" y="190"/>
                  </a:lnTo>
                  <a:lnTo>
                    <a:pt x="37" y="167"/>
                  </a:lnTo>
                  <a:lnTo>
                    <a:pt x="46" y="145"/>
                  </a:lnTo>
                  <a:lnTo>
                    <a:pt x="55" y="123"/>
                  </a:lnTo>
                  <a:lnTo>
                    <a:pt x="67" y="103"/>
                  </a:lnTo>
                  <a:lnTo>
                    <a:pt x="67" y="103"/>
                  </a:lnTo>
                  <a:lnTo>
                    <a:pt x="82" y="83"/>
                  </a:lnTo>
                  <a:lnTo>
                    <a:pt x="91" y="72"/>
                  </a:lnTo>
                  <a:lnTo>
                    <a:pt x="99" y="63"/>
                  </a:lnTo>
                  <a:lnTo>
                    <a:pt x="108" y="53"/>
                  </a:lnTo>
                  <a:lnTo>
                    <a:pt x="119" y="45"/>
                  </a:lnTo>
                  <a:lnTo>
                    <a:pt x="129" y="38"/>
                  </a:lnTo>
                  <a:lnTo>
                    <a:pt x="140" y="33"/>
                  </a:lnTo>
                  <a:lnTo>
                    <a:pt x="140" y="33"/>
                  </a:lnTo>
                  <a:lnTo>
                    <a:pt x="143" y="31"/>
                  </a:lnTo>
                  <a:lnTo>
                    <a:pt x="146" y="28"/>
                  </a:lnTo>
                  <a:lnTo>
                    <a:pt x="150" y="24"/>
                  </a:lnTo>
                  <a:lnTo>
                    <a:pt x="151" y="16"/>
                  </a:lnTo>
                  <a:lnTo>
                    <a:pt x="150" y="10"/>
                  </a:lnTo>
                  <a:lnTo>
                    <a:pt x="148" y="5"/>
                  </a:lnTo>
                  <a:lnTo>
                    <a:pt x="144" y="1"/>
                  </a:lnTo>
                  <a:lnTo>
                    <a:pt x="142" y="0"/>
                  </a:lnTo>
                  <a:lnTo>
                    <a:pt x="138" y="0"/>
                  </a:lnTo>
                  <a:lnTo>
                    <a:pt x="135" y="0"/>
                  </a:lnTo>
                  <a:lnTo>
                    <a:pt x="131" y="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8" name="Freeform 42">
              <a:extLst>
                <a:ext uri="{FF2B5EF4-FFF2-40B4-BE49-F238E27FC236}">
                  <a16:creationId xmlns:a16="http://schemas.microsoft.com/office/drawing/2014/main" id="{84D3C3A1-8A5C-16AA-C96D-0B4CBE9A8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9" y="1119"/>
              <a:ext cx="53" cy="82"/>
            </a:xfrm>
            <a:custGeom>
              <a:avLst/>
              <a:gdLst>
                <a:gd name="T0" fmla="*/ 7 w 105"/>
                <a:gd name="T1" fmla="*/ 32 h 164"/>
                <a:gd name="T2" fmla="*/ 7 w 105"/>
                <a:gd name="T3" fmla="*/ 32 h 164"/>
                <a:gd name="T4" fmla="*/ 21 w 105"/>
                <a:gd name="T5" fmla="*/ 43 h 164"/>
                <a:gd name="T6" fmla="*/ 33 w 105"/>
                <a:gd name="T7" fmla="*/ 56 h 164"/>
                <a:gd name="T8" fmla="*/ 44 w 105"/>
                <a:gd name="T9" fmla="*/ 70 h 164"/>
                <a:gd name="T10" fmla="*/ 52 w 105"/>
                <a:gd name="T11" fmla="*/ 85 h 164"/>
                <a:gd name="T12" fmla="*/ 59 w 105"/>
                <a:gd name="T13" fmla="*/ 101 h 164"/>
                <a:gd name="T14" fmla="*/ 65 w 105"/>
                <a:gd name="T15" fmla="*/ 117 h 164"/>
                <a:gd name="T16" fmla="*/ 70 w 105"/>
                <a:gd name="T17" fmla="*/ 134 h 164"/>
                <a:gd name="T18" fmla="*/ 73 w 105"/>
                <a:gd name="T19" fmla="*/ 152 h 164"/>
                <a:gd name="T20" fmla="*/ 73 w 105"/>
                <a:gd name="T21" fmla="*/ 152 h 164"/>
                <a:gd name="T22" fmla="*/ 75 w 105"/>
                <a:gd name="T23" fmla="*/ 156 h 164"/>
                <a:gd name="T24" fmla="*/ 76 w 105"/>
                <a:gd name="T25" fmla="*/ 158 h 164"/>
                <a:gd name="T26" fmla="*/ 78 w 105"/>
                <a:gd name="T27" fmla="*/ 161 h 164"/>
                <a:gd name="T28" fmla="*/ 81 w 105"/>
                <a:gd name="T29" fmla="*/ 163 h 164"/>
                <a:gd name="T30" fmla="*/ 87 w 105"/>
                <a:gd name="T31" fmla="*/ 164 h 164"/>
                <a:gd name="T32" fmla="*/ 92 w 105"/>
                <a:gd name="T33" fmla="*/ 163 h 164"/>
                <a:gd name="T34" fmla="*/ 98 w 105"/>
                <a:gd name="T35" fmla="*/ 161 h 164"/>
                <a:gd name="T36" fmla="*/ 102 w 105"/>
                <a:gd name="T37" fmla="*/ 156 h 164"/>
                <a:gd name="T38" fmla="*/ 105 w 105"/>
                <a:gd name="T39" fmla="*/ 150 h 164"/>
                <a:gd name="T40" fmla="*/ 105 w 105"/>
                <a:gd name="T41" fmla="*/ 146 h 164"/>
                <a:gd name="T42" fmla="*/ 105 w 105"/>
                <a:gd name="T43" fmla="*/ 143 h 164"/>
                <a:gd name="T44" fmla="*/ 105 w 105"/>
                <a:gd name="T45" fmla="*/ 143 h 164"/>
                <a:gd name="T46" fmla="*/ 101 w 105"/>
                <a:gd name="T47" fmla="*/ 123 h 164"/>
                <a:gd name="T48" fmla="*/ 95 w 105"/>
                <a:gd name="T49" fmla="*/ 102 h 164"/>
                <a:gd name="T50" fmla="*/ 88 w 105"/>
                <a:gd name="T51" fmla="*/ 82 h 164"/>
                <a:gd name="T52" fmla="*/ 78 w 105"/>
                <a:gd name="T53" fmla="*/ 64 h 164"/>
                <a:gd name="T54" fmla="*/ 68 w 105"/>
                <a:gd name="T55" fmla="*/ 48 h 164"/>
                <a:gd name="T56" fmla="*/ 56 w 105"/>
                <a:gd name="T57" fmla="*/ 31 h 164"/>
                <a:gd name="T58" fmla="*/ 40 w 105"/>
                <a:gd name="T59" fmla="*/ 17 h 164"/>
                <a:gd name="T60" fmla="*/ 24 w 105"/>
                <a:gd name="T61" fmla="*/ 4 h 164"/>
                <a:gd name="T62" fmla="*/ 24 w 105"/>
                <a:gd name="T63" fmla="*/ 4 h 164"/>
                <a:gd name="T64" fmla="*/ 20 w 105"/>
                <a:gd name="T65" fmla="*/ 2 h 164"/>
                <a:gd name="T66" fmla="*/ 18 w 105"/>
                <a:gd name="T67" fmla="*/ 0 h 164"/>
                <a:gd name="T68" fmla="*/ 14 w 105"/>
                <a:gd name="T69" fmla="*/ 0 h 164"/>
                <a:gd name="T70" fmla="*/ 12 w 105"/>
                <a:gd name="T71" fmla="*/ 0 h 164"/>
                <a:gd name="T72" fmla="*/ 6 w 105"/>
                <a:gd name="T73" fmla="*/ 4 h 164"/>
                <a:gd name="T74" fmla="*/ 2 w 105"/>
                <a:gd name="T75" fmla="*/ 9 h 164"/>
                <a:gd name="T76" fmla="*/ 0 w 105"/>
                <a:gd name="T77" fmla="*/ 15 h 164"/>
                <a:gd name="T78" fmla="*/ 0 w 105"/>
                <a:gd name="T79" fmla="*/ 21 h 164"/>
                <a:gd name="T80" fmla="*/ 2 w 105"/>
                <a:gd name="T81" fmla="*/ 27 h 164"/>
                <a:gd name="T82" fmla="*/ 5 w 105"/>
                <a:gd name="T83" fmla="*/ 30 h 164"/>
                <a:gd name="T84" fmla="*/ 7 w 105"/>
                <a:gd name="T85" fmla="*/ 32 h 164"/>
                <a:gd name="T86" fmla="*/ 7 w 105"/>
                <a:gd name="T87" fmla="*/ 3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5" h="164">
                  <a:moveTo>
                    <a:pt x="7" y="32"/>
                  </a:moveTo>
                  <a:lnTo>
                    <a:pt x="7" y="32"/>
                  </a:lnTo>
                  <a:lnTo>
                    <a:pt x="21" y="43"/>
                  </a:lnTo>
                  <a:lnTo>
                    <a:pt x="33" y="56"/>
                  </a:lnTo>
                  <a:lnTo>
                    <a:pt x="44" y="70"/>
                  </a:lnTo>
                  <a:lnTo>
                    <a:pt x="52" y="85"/>
                  </a:lnTo>
                  <a:lnTo>
                    <a:pt x="59" y="101"/>
                  </a:lnTo>
                  <a:lnTo>
                    <a:pt x="65" y="117"/>
                  </a:lnTo>
                  <a:lnTo>
                    <a:pt x="70" y="134"/>
                  </a:lnTo>
                  <a:lnTo>
                    <a:pt x="73" y="152"/>
                  </a:lnTo>
                  <a:lnTo>
                    <a:pt x="73" y="152"/>
                  </a:lnTo>
                  <a:lnTo>
                    <a:pt x="75" y="156"/>
                  </a:lnTo>
                  <a:lnTo>
                    <a:pt x="76" y="158"/>
                  </a:lnTo>
                  <a:lnTo>
                    <a:pt x="78" y="161"/>
                  </a:lnTo>
                  <a:lnTo>
                    <a:pt x="81" y="163"/>
                  </a:lnTo>
                  <a:lnTo>
                    <a:pt x="87" y="164"/>
                  </a:lnTo>
                  <a:lnTo>
                    <a:pt x="92" y="163"/>
                  </a:lnTo>
                  <a:lnTo>
                    <a:pt x="98" y="161"/>
                  </a:lnTo>
                  <a:lnTo>
                    <a:pt x="102" y="156"/>
                  </a:lnTo>
                  <a:lnTo>
                    <a:pt x="105" y="150"/>
                  </a:lnTo>
                  <a:lnTo>
                    <a:pt x="105" y="146"/>
                  </a:lnTo>
                  <a:lnTo>
                    <a:pt x="105" y="143"/>
                  </a:lnTo>
                  <a:lnTo>
                    <a:pt x="105" y="143"/>
                  </a:lnTo>
                  <a:lnTo>
                    <a:pt x="101" y="123"/>
                  </a:lnTo>
                  <a:lnTo>
                    <a:pt x="95" y="102"/>
                  </a:lnTo>
                  <a:lnTo>
                    <a:pt x="88" y="82"/>
                  </a:lnTo>
                  <a:lnTo>
                    <a:pt x="78" y="64"/>
                  </a:lnTo>
                  <a:lnTo>
                    <a:pt x="68" y="48"/>
                  </a:lnTo>
                  <a:lnTo>
                    <a:pt x="56" y="31"/>
                  </a:lnTo>
                  <a:lnTo>
                    <a:pt x="40" y="17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6" y="4"/>
                  </a:lnTo>
                  <a:lnTo>
                    <a:pt x="2" y="9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2" y="27"/>
                  </a:lnTo>
                  <a:lnTo>
                    <a:pt x="5" y="30"/>
                  </a:lnTo>
                  <a:lnTo>
                    <a:pt x="7" y="32"/>
                  </a:lnTo>
                  <a:lnTo>
                    <a:pt x="7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9" name="Freeform 43">
              <a:extLst>
                <a:ext uri="{FF2B5EF4-FFF2-40B4-BE49-F238E27FC236}">
                  <a16:creationId xmlns:a16="http://schemas.microsoft.com/office/drawing/2014/main" id="{EB04071A-621C-8A0B-F335-1974AD9EF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2" y="1125"/>
              <a:ext cx="138" cy="139"/>
            </a:xfrm>
            <a:custGeom>
              <a:avLst/>
              <a:gdLst>
                <a:gd name="T0" fmla="*/ 12 w 277"/>
                <a:gd name="T1" fmla="*/ 32 h 278"/>
                <a:gd name="T2" fmla="*/ 12 w 277"/>
                <a:gd name="T3" fmla="*/ 32 h 278"/>
                <a:gd name="T4" fmla="*/ 33 w 277"/>
                <a:gd name="T5" fmla="*/ 38 h 278"/>
                <a:gd name="T6" fmla="*/ 53 w 277"/>
                <a:gd name="T7" fmla="*/ 46 h 278"/>
                <a:gd name="T8" fmla="*/ 73 w 277"/>
                <a:gd name="T9" fmla="*/ 55 h 278"/>
                <a:gd name="T10" fmla="*/ 92 w 277"/>
                <a:gd name="T11" fmla="*/ 65 h 278"/>
                <a:gd name="T12" fmla="*/ 111 w 277"/>
                <a:gd name="T13" fmla="*/ 76 h 278"/>
                <a:gd name="T14" fmla="*/ 128 w 277"/>
                <a:gd name="T15" fmla="*/ 88 h 278"/>
                <a:gd name="T16" fmla="*/ 144 w 277"/>
                <a:gd name="T17" fmla="*/ 102 h 278"/>
                <a:gd name="T18" fmla="*/ 161 w 277"/>
                <a:gd name="T19" fmla="*/ 117 h 278"/>
                <a:gd name="T20" fmla="*/ 175 w 277"/>
                <a:gd name="T21" fmla="*/ 132 h 278"/>
                <a:gd name="T22" fmla="*/ 188 w 277"/>
                <a:gd name="T23" fmla="*/ 150 h 278"/>
                <a:gd name="T24" fmla="*/ 201 w 277"/>
                <a:gd name="T25" fmla="*/ 167 h 278"/>
                <a:gd name="T26" fmla="*/ 212 w 277"/>
                <a:gd name="T27" fmla="*/ 186 h 278"/>
                <a:gd name="T28" fmla="*/ 222 w 277"/>
                <a:gd name="T29" fmla="*/ 205 h 278"/>
                <a:gd name="T30" fmla="*/ 231 w 277"/>
                <a:gd name="T31" fmla="*/ 225 h 278"/>
                <a:gd name="T32" fmla="*/ 238 w 277"/>
                <a:gd name="T33" fmla="*/ 245 h 278"/>
                <a:gd name="T34" fmla="*/ 244 w 277"/>
                <a:gd name="T35" fmla="*/ 266 h 278"/>
                <a:gd name="T36" fmla="*/ 244 w 277"/>
                <a:gd name="T37" fmla="*/ 266 h 278"/>
                <a:gd name="T38" fmla="*/ 245 w 277"/>
                <a:gd name="T39" fmla="*/ 270 h 278"/>
                <a:gd name="T40" fmla="*/ 247 w 277"/>
                <a:gd name="T41" fmla="*/ 272 h 278"/>
                <a:gd name="T42" fmla="*/ 250 w 277"/>
                <a:gd name="T43" fmla="*/ 274 h 278"/>
                <a:gd name="T44" fmla="*/ 252 w 277"/>
                <a:gd name="T45" fmla="*/ 277 h 278"/>
                <a:gd name="T46" fmla="*/ 258 w 277"/>
                <a:gd name="T47" fmla="*/ 278 h 278"/>
                <a:gd name="T48" fmla="*/ 264 w 277"/>
                <a:gd name="T49" fmla="*/ 277 h 278"/>
                <a:gd name="T50" fmla="*/ 270 w 277"/>
                <a:gd name="T51" fmla="*/ 274 h 278"/>
                <a:gd name="T52" fmla="*/ 274 w 277"/>
                <a:gd name="T53" fmla="*/ 270 h 278"/>
                <a:gd name="T54" fmla="*/ 277 w 277"/>
                <a:gd name="T55" fmla="*/ 265 h 278"/>
                <a:gd name="T56" fmla="*/ 277 w 277"/>
                <a:gd name="T57" fmla="*/ 261 h 278"/>
                <a:gd name="T58" fmla="*/ 276 w 277"/>
                <a:gd name="T59" fmla="*/ 257 h 278"/>
                <a:gd name="T60" fmla="*/ 276 w 277"/>
                <a:gd name="T61" fmla="*/ 257 h 278"/>
                <a:gd name="T62" fmla="*/ 270 w 277"/>
                <a:gd name="T63" fmla="*/ 234 h 278"/>
                <a:gd name="T64" fmla="*/ 261 w 277"/>
                <a:gd name="T65" fmla="*/ 212 h 278"/>
                <a:gd name="T66" fmla="*/ 252 w 277"/>
                <a:gd name="T67" fmla="*/ 190 h 278"/>
                <a:gd name="T68" fmla="*/ 241 w 277"/>
                <a:gd name="T69" fmla="*/ 169 h 278"/>
                <a:gd name="T70" fmla="*/ 228 w 277"/>
                <a:gd name="T71" fmla="*/ 149 h 278"/>
                <a:gd name="T72" fmla="*/ 215 w 277"/>
                <a:gd name="T73" fmla="*/ 130 h 278"/>
                <a:gd name="T74" fmla="*/ 200 w 277"/>
                <a:gd name="T75" fmla="*/ 111 h 278"/>
                <a:gd name="T76" fmla="*/ 183 w 277"/>
                <a:gd name="T77" fmla="*/ 93 h 278"/>
                <a:gd name="T78" fmla="*/ 167 w 277"/>
                <a:gd name="T79" fmla="*/ 78 h 278"/>
                <a:gd name="T80" fmla="*/ 148 w 277"/>
                <a:gd name="T81" fmla="*/ 62 h 278"/>
                <a:gd name="T82" fmla="*/ 129 w 277"/>
                <a:gd name="T83" fmla="*/ 48 h 278"/>
                <a:gd name="T84" fmla="*/ 109 w 277"/>
                <a:gd name="T85" fmla="*/ 36 h 278"/>
                <a:gd name="T86" fmla="*/ 87 w 277"/>
                <a:gd name="T87" fmla="*/ 25 h 278"/>
                <a:gd name="T88" fmla="*/ 66 w 277"/>
                <a:gd name="T89" fmla="*/ 15 h 278"/>
                <a:gd name="T90" fmla="*/ 44 w 277"/>
                <a:gd name="T91" fmla="*/ 8 h 278"/>
                <a:gd name="T92" fmla="*/ 20 w 277"/>
                <a:gd name="T93" fmla="*/ 0 h 278"/>
                <a:gd name="T94" fmla="*/ 20 w 277"/>
                <a:gd name="T95" fmla="*/ 0 h 278"/>
                <a:gd name="T96" fmla="*/ 16 w 277"/>
                <a:gd name="T97" fmla="*/ 0 h 278"/>
                <a:gd name="T98" fmla="*/ 13 w 277"/>
                <a:gd name="T99" fmla="*/ 0 h 278"/>
                <a:gd name="T100" fmla="*/ 7 w 277"/>
                <a:gd name="T101" fmla="*/ 3 h 278"/>
                <a:gd name="T102" fmla="*/ 3 w 277"/>
                <a:gd name="T103" fmla="*/ 8 h 278"/>
                <a:gd name="T104" fmla="*/ 1 w 277"/>
                <a:gd name="T105" fmla="*/ 12 h 278"/>
                <a:gd name="T106" fmla="*/ 0 w 277"/>
                <a:gd name="T107" fmla="*/ 18 h 278"/>
                <a:gd name="T108" fmla="*/ 1 w 277"/>
                <a:gd name="T109" fmla="*/ 24 h 278"/>
                <a:gd name="T110" fmla="*/ 3 w 277"/>
                <a:gd name="T111" fmla="*/ 28 h 278"/>
                <a:gd name="T112" fmla="*/ 6 w 277"/>
                <a:gd name="T113" fmla="*/ 29 h 278"/>
                <a:gd name="T114" fmla="*/ 8 w 277"/>
                <a:gd name="T115" fmla="*/ 31 h 278"/>
                <a:gd name="T116" fmla="*/ 12 w 277"/>
                <a:gd name="T117" fmla="*/ 32 h 278"/>
                <a:gd name="T118" fmla="*/ 12 w 277"/>
                <a:gd name="T119" fmla="*/ 3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7" h="278">
                  <a:moveTo>
                    <a:pt x="12" y="32"/>
                  </a:moveTo>
                  <a:lnTo>
                    <a:pt x="12" y="32"/>
                  </a:lnTo>
                  <a:lnTo>
                    <a:pt x="33" y="38"/>
                  </a:lnTo>
                  <a:lnTo>
                    <a:pt x="53" y="46"/>
                  </a:lnTo>
                  <a:lnTo>
                    <a:pt x="73" y="55"/>
                  </a:lnTo>
                  <a:lnTo>
                    <a:pt x="92" y="65"/>
                  </a:lnTo>
                  <a:lnTo>
                    <a:pt x="111" y="76"/>
                  </a:lnTo>
                  <a:lnTo>
                    <a:pt x="128" y="88"/>
                  </a:lnTo>
                  <a:lnTo>
                    <a:pt x="144" y="102"/>
                  </a:lnTo>
                  <a:lnTo>
                    <a:pt x="161" y="117"/>
                  </a:lnTo>
                  <a:lnTo>
                    <a:pt x="175" y="132"/>
                  </a:lnTo>
                  <a:lnTo>
                    <a:pt x="188" y="150"/>
                  </a:lnTo>
                  <a:lnTo>
                    <a:pt x="201" y="167"/>
                  </a:lnTo>
                  <a:lnTo>
                    <a:pt x="212" y="186"/>
                  </a:lnTo>
                  <a:lnTo>
                    <a:pt x="222" y="205"/>
                  </a:lnTo>
                  <a:lnTo>
                    <a:pt x="231" y="225"/>
                  </a:lnTo>
                  <a:lnTo>
                    <a:pt x="238" y="245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45" y="270"/>
                  </a:lnTo>
                  <a:lnTo>
                    <a:pt x="247" y="272"/>
                  </a:lnTo>
                  <a:lnTo>
                    <a:pt x="250" y="274"/>
                  </a:lnTo>
                  <a:lnTo>
                    <a:pt x="252" y="277"/>
                  </a:lnTo>
                  <a:lnTo>
                    <a:pt x="258" y="278"/>
                  </a:lnTo>
                  <a:lnTo>
                    <a:pt x="264" y="277"/>
                  </a:lnTo>
                  <a:lnTo>
                    <a:pt x="270" y="274"/>
                  </a:lnTo>
                  <a:lnTo>
                    <a:pt x="274" y="270"/>
                  </a:lnTo>
                  <a:lnTo>
                    <a:pt x="277" y="265"/>
                  </a:lnTo>
                  <a:lnTo>
                    <a:pt x="277" y="261"/>
                  </a:lnTo>
                  <a:lnTo>
                    <a:pt x="276" y="257"/>
                  </a:lnTo>
                  <a:lnTo>
                    <a:pt x="276" y="257"/>
                  </a:lnTo>
                  <a:lnTo>
                    <a:pt x="270" y="234"/>
                  </a:lnTo>
                  <a:lnTo>
                    <a:pt x="261" y="212"/>
                  </a:lnTo>
                  <a:lnTo>
                    <a:pt x="252" y="190"/>
                  </a:lnTo>
                  <a:lnTo>
                    <a:pt x="241" y="169"/>
                  </a:lnTo>
                  <a:lnTo>
                    <a:pt x="228" y="149"/>
                  </a:lnTo>
                  <a:lnTo>
                    <a:pt x="215" y="130"/>
                  </a:lnTo>
                  <a:lnTo>
                    <a:pt x="200" y="111"/>
                  </a:lnTo>
                  <a:lnTo>
                    <a:pt x="183" y="93"/>
                  </a:lnTo>
                  <a:lnTo>
                    <a:pt x="167" y="78"/>
                  </a:lnTo>
                  <a:lnTo>
                    <a:pt x="148" y="62"/>
                  </a:lnTo>
                  <a:lnTo>
                    <a:pt x="129" y="48"/>
                  </a:lnTo>
                  <a:lnTo>
                    <a:pt x="109" y="36"/>
                  </a:lnTo>
                  <a:lnTo>
                    <a:pt x="87" y="25"/>
                  </a:lnTo>
                  <a:lnTo>
                    <a:pt x="66" y="15"/>
                  </a:lnTo>
                  <a:lnTo>
                    <a:pt x="44" y="8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3" y="0"/>
                  </a:lnTo>
                  <a:lnTo>
                    <a:pt x="7" y="3"/>
                  </a:lnTo>
                  <a:lnTo>
                    <a:pt x="3" y="8"/>
                  </a:lnTo>
                  <a:lnTo>
                    <a:pt x="1" y="12"/>
                  </a:lnTo>
                  <a:lnTo>
                    <a:pt x="0" y="18"/>
                  </a:lnTo>
                  <a:lnTo>
                    <a:pt x="1" y="24"/>
                  </a:lnTo>
                  <a:lnTo>
                    <a:pt x="3" y="28"/>
                  </a:lnTo>
                  <a:lnTo>
                    <a:pt x="6" y="29"/>
                  </a:lnTo>
                  <a:lnTo>
                    <a:pt x="8" y="31"/>
                  </a:lnTo>
                  <a:lnTo>
                    <a:pt x="12" y="32"/>
                  </a:lnTo>
                  <a:lnTo>
                    <a:pt x="12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0" name="Freeform 44">
              <a:extLst>
                <a:ext uri="{FF2B5EF4-FFF2-40B4-BE49-F238E27FC236}">
                  <a16:creationId xmlns:a16="http://schemas.microsoft.com/office/drawing/2014/main" id="{3FBDE9B5-86B3-DBA1-6B21-39130FDA5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" y="1161"/>
              <a:ext cx="48" cy="117"/>
            </a:xfrm>
            <a:custGeom>
              <a:avLst/>
              <a:gdLst>
                <a:gd name="T0" fmla="*/ 65 w 96"/>
                <a:gd name="T1" fmla="*/ 8 h 233"/>
                <a:gd name="T2" fmla="*/ 65 w 96"/>
                <a:gd name="T3" fmla="*/ 8 h 233"/>
                <a:gd name="T4" fmla="*/ 50 w 96"/>
                <a:gd name="T5" fmla="*/ 29 h 233"/>
                <a:gd name="T6" fmla="*/ 35 w 96"/>
                <a:gd name="T7" fmla="*/ 53 h 233"/>
                <a:gd name="T8" fmla="*/ 27 w 96"/>
                <a:gd name="T9" fmla="*/ 65 h 233"/>
                <a:gd name="T10" fmla="*/ 22 w 96"/>
                <a:gd name="T11" fmla="*/ 77 h 233"/>
                <a:gd name="T12" fmla="*/ 17 w 96"/>
                <a:gd name="T13" fmla="*/ 89 h 233"/>
                <a:gd name="T14" fmla="*/ 12 w 96"/>
                <a:gd name="T15" fmla="*/ 102 h 233"/>
                <a:gd name="T16" fmla="*/ 12 w 96"/>
                <a:gd name="T17" fmla="*/ 102 h 233"/>
                <a:gd name="T18" fmla="*/ 6 w 96"/>
                <a:gd name="T19" fmla="*/ 130 h 233"/>
                <a:gd name="T20" fmla="*/ 3 w 96"/>
                <a:gd name="T21" fmla="*/ 160 h 233"/>
                <a:gd name="T22" fmla="*/ 0 w 96"/>
                <a:gd name="T23" fmla="*/ 189 h 233"/>
                <a:gd name="T24" fmla="*/ 0 w 96"/>
                <a:gd name="T25" fmla="*/ 204 h 233"/>
                <a:gd name="T26" fmla="*/ 1 w 96"/>
                <a:gd name="T27" fmla="*/ 218 h 233"/>
                <a:gd name="T28" fmla="*/ 1 w 96"/>
                <a:gd name="T29" fmla="*/ 218 h 233"/>
                <a:gd name="T30" fmla="*/ 3 w 96"/>
                <a:gd name="T31" fmla="*/ 221 h 233"/>
                <a:gd name="T32" fmla="*/ 4 w 96"/>
                <a:gd name="T33" fmla="*/ 224 h 233"/>
                <a:gd name="T34" fmla="*/ 9 w 96"/>
                <a:gd name="T35" fmla="*/ 230 h 233"/>
                <a:gd name="T36" fmla="*/ 13 w 96"/>
                <a:gd name="T37" fmla="*/ 232 h 233"/>
                <a:gd name="T38" fmla="*/ 20 w 96"/>
                <a:gd name="T39" fmla="*/ 233 h 233"/>
                <a:gd name="T40" fmla="*/ 26 w 96"/>
                <a:gd name="T41" fmla="*/ 232 h 233"/>
                <a:gd name="T42" fmla="*/ 31 w 96"/>
                <a:gd name="T43" fmla="*/ 230 h 233"/>
                <a:gd name="T44" fmla="*/ 33 w 96"/>
                <a:gd name="T45" fmla="*/ 227 h 233"/>
                <a:gd name="T46" fmla="*/ 35 w 96"/>
                <a:gd name="T47" fmla="*/ 224 h 233"/>
                <a:gd name="T48" fmla="*/ 35 w 96"/>
                <a:gd name="T49" fmla="*/ 221 h 233"/>
                <a:gd name="T50" fmla="*/ 35 w 96"/>
                <a:gd name="T51" fmla="*/ 218 h 233"/>
                <a:gd name="T52" fmla="*/ 35 w 96"/>
                <a:gd name="T53" fmla="*/ 218 h 233"/>
                <a:gd name="T54" fmla="*/ 33 w 96"/>
                <a:gd name="T55" fmla="*/ 205 h 233"/>
                <a:gd name="T56" fmla="*/ 33 w 96"/>
                <a:gd name="T57" fmla="*/ 192 h 233"/>
                <a:gd name="T58" fmla="*/ 36 w 96"/>
                <a:gd name="T59" fmla="*/ 163 h 233"/>
                <a:gd name="T60" fmla="*/ 39 w 96"/>
                <a:gd name="T61" fmla="*/ 136 h 233"/>
                <a:gd name="T62" fmla="*/ 44 w 96"/>
                <a:gd name="T63" fmla="*/ 111 h 233"/>
                <a:gd name="T64" fmla="*/ 44 w 96"/>
                <a:gd name="T65" fmla="*/ 111 h 233"/>
                <a:gd name="T66" fmla="*/ 48 w 96"/>
                <a:gd name="T67" fmla="*/ 99 h 233"/>
                <a:gd name="T68" fmla="*/ 52 w 96"/>
                <a:gd name="T69" fmla="*/ 87 h 233"/>
                <a:gd name="T70" fmla="*/ 58 w 96"/>
                <a:gd name="T71" fmla="*/ 77 h 233"/>
                <a:gd name="T72" fmla="*/ 65 w 96"/>
                <a:gd name="T73" fmla="*/ 66 h 233"/>
                <a:gd name="T74" fmla="*/ 80 w 96"/>
                <a:gd name="T75" fmla="*/ 45 h 233"/>
                <a:gd name="T76" fmla="*/ 94 w 96"/>
                <a:gd name="T77" fmla="*/ 25 h 233"/>
                <a:gd name="T78" fmla="*/ 94 w 96"/>
                <a:gd name="T79" fmla="*/ 25 h 233"/>
                <a:gd name="T80" fmla="*/ 95 w 96"/>
                <a:gd name="T81" fmla="*/ 21 h 233"/>
                <a:gd name="T82" fmla="*/ 96 w 96"/>
                <a:gd name="T83" fmla="*/ 17 h 233"/>
                <a:gd name="T84" fmla="*/ 96 w 96"/>
                <a:gd name="T85" fmla="*/ 14 h 233"/>
                <a:gd name="T86" fmla="*/ 96 w 96"/>
                <a:gd name="T87" fmla="*/ 11 h 233"/>
                <a:gd name="T88" fmla="*/ 93 w 96"/>
                <a:gd name="T89" fmla="*/ 7 h 233"/>
                <a:gd name="T90" fmla="*/ 88 w 96"/>
                <a:gd name="T91" fmla="*/ 2 h 233"/>
                <a:gd name="T92" fmla="*/ 82 w 96"/>
                <a:gd name="T93" fmla="*/ 0 h 233"/>
                <a:gd name="T94" fmla="*/ 76 w 96"/>
                <a:gd name="T95" fmla="*/ 0 h 233"/>
                <a:gd name="T96" fmla="*/ 70 w 96"/>
                <a:gd name="T97" fmla="*/ 2 h 233"/>
                <a:gd name="T98" fmla="*/ 68 w 96"/>
                <a:gd name="T99" fmla="*/ 4 h 233"/>
                <a:gd name="T100" fmla="*/ 65 w 96"/>
                <a:gd name="T101" fmla="*/ 8 h 233"/>
                <a:gd name="T102" fmla="*/ 65 w 96"/>
                <a:gd name="T103" fmla="*/ 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6" h="233">
                  <a:moveTo>
                    <a:pt x="65" y="8"/>
                  </a:moveTo>
                  <a:lnTo>
                    <a:pt x="65" y="8"/>
                  </a:lnTo>
                  <a:lnTo>
                    <a:pt x="50" y="29"/>
                  </a:lnTo>
                  <a:lnTo>
                    <a:pt x="35" y="53"/>
                  </a:lnTo>
                  <a:lnTo>
                    <a:pt x="27" y="65"/>
                  </a:lnTo>
                  <a:lnTo>
                    <a:pt x="22" y="77"/>
                  </a:lnTo>
                  <a:lnTo>
                    <a:pt x="17" y="89"/>
                  </a:lnTo>
                  <a:lnTo>
                    <a:pt x="12" y="102"/>
                  </a:lnTo>
                  <a:lnTo>
                    <a:pt x="12" y="102"/>
                  </a:lnTo>
                  <a:lnTo>
                    <a:pt x="6" y="130"/>
                  </a:lnTo>
                  <a:lnTo>
                    <a:pt x="3" y="160"/>
                  </a:lnTo>
                  <a:lnTo>
                    <a:pt x="0" y="189"/>
                  </a:lnTo>
                  <a:lnTo>
                    <a:pt x="0" y="204"/>
                  </a:lnTo>
                  <a:lnTo>
                    <a:pt x="1" y="218"/>
                  </a:lnTo>
                  <a:lnTo>
                    <a:pt x="1" y="218"/>
                  </a:lnTo>
                  <a:lnTo>
                    <a:pt x="3" y="221"/>
                  </a:lnTo>
                  <a:lnTo>
                    <a:pt x="4" y="224"/>
                  </a:lnTo>
                  <a:lnTo>
                    <a:pt x="9" y="230"/>
                  </a:lnTo>
                  <a:lnTo>
                    <a:pt x="13" y="232"/>
                  </a:lnTo>
                  <a:lnTo>
                    <a:pt x="20" y="233"/>
                  </a:lnTo>
                  <a:lnTo>
                    <a:pt x="26" y="232"/>
                  </a:lnTo>
                  <a:lnTo>
                    <a:pt x="31" y="230"/>
                  </a:lnTo>
                  <a:lnTo>
                    <a:pt x="33" y="227"/>
                  </a:lnTo>
                  <a:lnTo>
                    <a:pt x="35" y="224"/>
                  </a:lnTo>
                  <a:lnTo>
                    <a:pt x="35" y="221"/>
                  </a:lnTo>
                  <a:lnTo>
                    <a:pt x="35" y="218"/>
                  </a:lnTo>
                  <a:lnTo>
                    <a:pt x="35" y="218"/>
                  </a:lnTo>
                  <a:lnTo>
                    <a:pt x="33" y="205"/>
                  </a:lnTo>
                  <a:lnTo>
                    <a:pt x="33" y="192"/>
                  </a:lnTo>
                  <a:lnTo>
                    <a:pt x="36" y="163"/>
                  </a:lnTo>
                  <a:lnTo>
                    <a:pt x="39" y="136"/>
                  </a:lnTo>
                  <a:lnTo>
                    <a:pt x="44" y="111"/>
                  </a:lnTo>
                  <a:lnTo>
                    <a:pt x="44" y="111"/>
                  </a:lnTo>
                  <a:lnTo>
                    <a:pt x="48" y="99"/>
                  </a:lnTo>
                  <a:lnTo>
                    <a:pt x="52" y="87"/>
                  </a:lnTo>
                  <a:lnTo>
                    <a:pt x="58" y="77"/>
                  </a:lnTo>
                  <a:lnTo>
                    <a:pt x="65" y="66"/>
                  </a:lnTo>
                  <a:lnTo>
                    <a:pt x="80" y="45"/>
                  </a:lnTo>
                  <a:lnTo>
                    <a:pt x="94" y="25"/>
                  </a:lnTo>
                  <a:lnTo>
                    <a:pt x="94" y="25"/>
                  </a:lnTo>
                  <a:lnTo>
                    <a:pt x="95" y="21"/>
                  </a:lnTo>
                  <a:lnTo>
                    <a:pt x="96" y="17"/>
                  </a:lnTo>
                  <a:lnTo>
                    <a:pt x="96" y="14"/>
                  </a:lnTo>
                  <a:lnTo>
                    <a:pt x="96" y="11"/>
                  </a:lnTo>
                  <a:lnTo>
                    <a:pt x="93" y="7"/>
                  </a:lnTo>
                  <a:lnTo>
                    <a:pt x="88" y="2"/>
                  </a:lnTo>
                  <a:lnTo>
                    <a:pt x="82" y="0"/>
                  </a:lnTo>
                  <a:lnTo>
                    <a:pt x="76" y="0"/>
                  </a:lnTo>
                  <a:lnTo>
                    <a:pt x="70" y="2"/>
                  </a:lnTo>
                  <a:lnTo>
                    <a:pt x="68" y="4"/>
                  </a:lnTo>
                  <a:lnTo>
                    <a:pt x="65" y="8"/>
                  </a:lnTo>
                  <a:lnTo>
                    <a:pt x="65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1" name="Freeform 45">
              <a:extLst>
                <a:ext uri="{FF2B5EF4-FFF2-40B4-BE49-F238E27FC236}">
                  <a16:creationId xmlns:a16="http://schemas.microsoft.com/office/drawing/2014/main" id="{1D383D62-334D-004E-AE85-9113444C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1" y="1543"/>
              <a:ext cx="97" cy="31"/>
            </a:xfrm>
            <a:custGeom>
              <a:avLst/>
              <a:gdLst>
                <a:gd name="T0" fmla="*/ 7 w 194"/>
                <a:gd name="T1" fmla="*/ 32 h 62"/>
                <a:gd name="T2" fmla="*/ 7 w 194"/>
                <a:gd name="T3" fmla="*/ 32 h 62"/>
                <a:gd name="T4" fmla="*/ 27 w 194"/>
                <a:gd name="T5" fmla="*/ 43 h 62"/>
                <a:gd name="T6" fmla="*/ 48 w 194"/>
                <a:gd name="T7" fmla="*/ 51 h 62"/>
                <a:gd name="T8" fmla="*/ 71 w 194"/>
                <a:gd name="T9" fmla="*/ 57 h 62"/>
                <a:gd name="T10" fmla="*/ 93 w 194"/>
                <a:gd name="T11" fmla="*/ 60 h 62"/>
                <a:gd name="T12" fmla="*/ 116 w 194"/>
                <a:gd name="T13" fmla="*/ 62 h 62"/>
                <a:gd name="T14" fmla="*/ 138 w 194"/>
                <a:gd name="T15" fmla="*/ 60 h 62"/>
                <a:gd name="T16" fmla="*/ 161 w 194"/>
                <a:gd name="T17" fmla="*/ 56 h 62"/>
                <a:gd name="T18" fmla="*/ 183 w 194"/>
                <a:gd name="T19" fmla="*/ 48 h 62"/>
                <a:gd name="T20" fmla="*/ 183 w 194"/>
                <a:gd name="T21" fmla="*/ 48 h 62"/>
                <a:gd name="T22" fmla="*/ 187 w 194"/>
                <a:gd name="T23" fmla="*/ 47 h 62"/>
                <a:gd name="T24" fmla="*/ 189 w 194"/>
                <a:gd name="T25" fmla="*/ 45 h 62"/>
                <a:gd name="T26" fmla="*/ 193 w 194"/>
                <a:gd name="T27" fmla="*/ 40 h 62"/>
                <a:gd name="T28" fmla="*/ 194 w 194"/>
                <a:gd name="T29" fmla="*/ 34 h 62"/>
                <a:gd name="T30" fmla="*/ 194 w 194"/>
                <a:gd name="T31" fmla="*/ 27 h 62"/>
                <a:gd name="T32" fmla="*/ 192 w 194"/>
                <a:gd name="T33" fmla="*/ 22 h 62"/>
                <a:gd name="T34" fmla="*/ 187 w 194"/>
                <a:gd name="T35" fmla="*/ 18 h 62"/>
                <a:gd name="T36" fmla="*/ 185 w 194"/>
                <a:gd name="T37" fmla="*/ 16 h 62"/>
                <a:gd name="T38" fmla="*/ 181 w 194"/>
                <a:gd name="T39" fmla="*/ 16 h 62"/>
                <a:gd name="T40" fmla="*/ 179 w 194"/>
                <a:gd name="T41" fmla="*/ 16 h 62"/>
                <a:gd name="T42" fmla="*/ 175 w 194"/>
                <a:gd name="T43" fmla="*/ 16 h 62"/>
                <a:gd name="T44" fmla="*/ 175 w 194"/>
                <a:gd name="T45" fmla="*/ 16 h 62"/>
                <a:gd name="T46" fmla="*/ 155 w 194"/>
                <a:gd name="T47" fmla="*/ 24 h 62"/>
                <a:gd name="T48" fmla="*/ 136 w 194"/>
                <a:gd name="T49" fmla="*/ 27 h 62"/>
                <a:gd name="T50" fmla="*/ 117 w 194"/>
                <a:gd name="T51" fmla="*/ 28 h 62"/>
                <a:gd name="T52" fmla="*/ 97 w 194"/>
                <a:gd name="T53" fmla="*/ 28 h 62"/>
                <a:gd name="T54" fmla="*/ 78 w 194"/>
                <a:gd name="T55" fmla="*/ 25 h 62"/>
                <a:gd name="T56" fmla="*/ 59 w 194"/>
                <a:gd name="T57" fmla="*/ 20 h 62"/>
                <a:gd name="T58" fmla="*/ 41 w 194"/>
                <a:gd name="T59" fmla="*/ 12 h 62"/>
                <a:gd name="T60" fmla="*/ 24 w 194"/>
                <a:gd name="T61" fmla="*/ 2 h 62"/>
                <a:gd name="T62" fmla="*/ 24 w 194"/>
                <a:gd name="T63" fmla="*/ 2 h 62"/>
                <a:gd name="T64" fmla="*/ 20 w 194"/>
                <a:gd name="T65" fmla="*/ 1 h 62"/>
                <a:gd name="T66" fmla="*/ 16 w 194"/>
                <a:gd name="T67" fmla="*/ 0 h 62"/>
                <a:gd name="T68" fmla="*/ 14 w 194"/>
                <a:gd name="T69" fmla="*/ 0 h 62"/>
                <a:gd name="T70" fmla="*/ 11 w 194"/>
                <a:gd name="T71" fmla="*/ 1 h 62"/>
                <a:gd name="T72" fmla="*/ 6 w 194"/>
                <a:gd name="T73" fmla="*/ 3 h 62"/>
                <a:gd name="T74" fmla="*/ 2 w 194"/>
                <a:gd name="T75" fmla="*/ 8 h 62"/>
                <a:gd name="T76" fmla="*/ 0 w 194"/>
                <a:gd name="T77" fmla="*/ 14 h 62"/>
                <a:gd name="T78" fmla="*/ 0 w 194"/>
                <a:gd name="T79" fmla="*/ 20 h 62"/>
                <a:gd name="T80" fmla="*/ 2 w 194"/>
                <a:gd name="T81" fmla="*/ 26 h 62"/>
                <a:gd name="T82" fmla="*/ 3 w 194"/>
                <a:gd name="T83" fmla="*/ 29 h 62"/>
                <a:gd name="T84" fmla="*/ 7 w 194"/>
                <a:gd name="T85" fmla="*/ 32 h 62"/>
                <a:gd name="T86" fmla="*/ 7 w 194"/>
                <a:gd name="T8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4" h="62">
                  <a:moveTo>
                    <a:pt x="7" y="32"/>
                  </a:moveTo>
                  <a:lnTo>
                    <a:pt x="7" y="32"/>
                  </a:lnTo>
                  <a:lnTo>
                    <a:pt x="27" y="43"/>
                  </a:lnTo>
                  <a:lnTo>
                    <a:pt x="48" y="51"/>
                  </a:lnTo>
                  <a:lnTo>
                    <a:pt x="71" y="57"/>
                  </a:lnTo>
                  <a:lnTo>
                    <a:pt x="93" y="60"/>
                  </a:lnTo>
                  <a:lnTo>
                    <a:pt x="116" y="62"/>
                  </a:lnTo>
                  <a:lnTo>
                    <a:pt x="138" y="60"/>
                  </a:lnTo>
                  <a:lnTo>
                    <a:pt x="161" y="56"/>
                  </a:lnTo>
                  <a:lnTo>
                    <a:pt x="183" y="48"/>
                  </a:lnTo>
                  <a:lnTo>
                    <a:pt x="183" y="48"/>
                  </a:lnTo>
                  <a:lnTo>
                    <a:pt x="187" y="47"/>
                  </a:lnTo>
                  <a:lnTo>
                    <a:pt x="189" y="45"/>
                  </a:lnTo>
                  <a:lnTo>
                    <a:pt x="193" y="40"/>
                  </a:lnTo>
                  <a:lnTo>
                    <a:pt x="194" y="34"/>
                  </a:lnTo>
                  <a:lnTo>
                    <a:pt x="194" y="27"/>
                  </a:lnTo>
                  <a:lnTo>
                    <a:pt x="192" y="22"/>
                  </a:lnTo>
                  <a:lnTo>
                    <a:pt x="187" y="18"/>
                  </a:lnTo>
                  <a:lnTo>
                    <a:pt x="185" y="16"/>
                  </a:lnTo>
                  <a:lnTo>
                    <a:pt x="181" y="16"/>
                  </a:lnTo>
                  <a:lnTo>
                    <a:pt x="179" y="16"/>
                  </a:lnTo>
                  <a:lnTo>
                    <a:pt x="175" y="16"/>
                  </a:lnTo>
                  <a:lnTo>
                    <a:pt x="175" y="16"/>
                  </a:lnTo>
                  <a:lnTo>
                    <a:pt x="155" y="24"/>
                  </a:lnTo>
                  <a:lnTo>
                    <a:pt x="136" y="27"/>
                  </a:lnTo>
                  <a:lnTo>
                    <a:pt x="117" y="28"/>
                  </a:lnTo>
                  <a:lnTo>
                    <a:pt x="97" y="28"/>
                  </a:lnTo>
                  <a:lnTo>
                    <a:pt x="78" y="25"/>
                  </a:lnTo>
                  <a:lnTo>
                    <a:pt x="59" y="20"/>
                  </a:lnTo>
                  <a:lnTo>
                    <a:pt x="41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0" y="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1"/>
                  </a:lnTo>
                  <a:lnTo>
                    <a:pt x="6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29"/>
                  </a:lnTo>
                  <a:lnTo>
                    <a:pt x="7" y="32"/>
                  </a:lnTo>
                  <a:lnTo>
                    <a:pt x="7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2" name="Freeform 46">
              <a:extLst>
                <a:ext uri="{FF2B5EF4-FFF2-40B4-BE49-F238E27FC236}">
                  <a16:creationId xmlns:a16="http://schemas.microsoft.com/office/drawing/2014/main" id="{B527AEE2-6C6F-05EA-7209-0CE658144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0" y="1205"/>
              <a:ext cx="571" cy="293"/>
            </a:xfrm>
            <a:custGeom>
              <a:avLst/>
              <a:gdLst>
                <a:gd name="T0" fmla="*/ 1104 w 1141"/>
                <a:gd name="T1" fmla="*/ 285 h 586"/>
                <a:gd name="T2" fmla="*/ 1082 w 1141"/>
                <a:gd name="T3" fmla="*/ 333 h 586"/>
                <a:gd name="T4" fmla="*/ 1030 w 1141"/>
                <a:gd name="T5" fmla="*/ 394 h 586"/>
                <a:gd name="T6" fmla="*/ 961 w 1141"/>
                <a:gd name="T7" fmla="*/ 448 h 586"/>
                <a:gd name="T8" fmla="*/ 835 w 1141"/>
                <a:gd name="T9" fmla="*/ 511 h 586"/>
                <a:gd name="T10" fmla="*/ 733 w 1141"/>
                <a:gd name="T11" fmla="*/ 540 h 586"/>
                <a:gd name="T12" fmla="*/ 583 w 1141"/>
                <a:gd name="T13" fmla="*/ 553 h 586"/>
                <a:gd name="T14" fmla="*/ 433 w 1141"/>
                <a:gd name="T15" fmla="*/ 534 h 586"/>
                <a:gd name="T16" fmla="*/ 293 w 1141"/>
                <a:gd name="T17" fmla="*/ 483 h 586"/>
                <a:gd name="T18" fmla="*/ 166 w 1141"/>
                <a:gd name="T19" fmla="*/ 401 h 586"/>
                <a:gd name="T20" fmla="*/ 119 w 1141"/>
                <a:gd name="T21" fmla="*/ 354 h 586"/>
                <a:gd name="T22" fmla="*/ 59 w 1141"/>
                <a:gd name="T23" fmla="*/ 273 h 586"/>
                <a:gd name="T24" fmla="*/ 34 w 1141"/>
                <a:gd name="T25" fmla="*/ 207 h 586"/>
                <a:gd name="T26" fmla="*/ 34 w 1141"/>
                <a:gd name="T27" fmla="*/ 164 h 586"/>
                <a:gd name="T28" fmla="*/ 52 w 1141"/>
                <a:gd name="T29" fmla="*/ 124 h 586"/>
                <a:gd name="T30" fmla="*/ 89 w 1141"/>
                <a:gd name="T31" fmla="*/ 89 h 586"/>
                <a:gd name="T32" fmla="*/ 129 w 1141"/>
                <a:gd name="T33" fmla="*/ 69 h 586"/>
                <a:gd name="T34" fmla="*/ 230 w 1141"/>
                <a:gd name="T35" fmla="*/ 44 h 586"/>
                <a:gd name="T36" fmla="*/ 319 w 1141"/>
                <a:gd name="T37" fmla="*/ 36 h 586"/>
                <a:gd name="T38" fmla="*/ 482 w 1141"/>
                <a:gd name="T39" fmla="*/ 35 h 586"/>
                <a:gd name="T40" fmla="*/ 647 w 1141"/>
                <a:gd name="T41" fmla="*/ 47 h 586"/>
                <a:gd name="T42" fmla="*/ 813 w 1141"/>
                <a:gd name="T43" fmla="*/ 69 h 586"/>
                <a:gd name="T44" fmla="*/ 976 w 1141"/>
                <a:gd name="T45" fmla="*/ 115 h 586"/>
                <a:gd name="T46" fmla="*/ 1046 w 1141"/>
                <a:gd name="T47" fmla="*/ 152 h 586"/>
                <a:gd name="T48" fmla="*/ 1085 w 1141"/>
                <a:gd name="T49" fmla="*/ 188 h 586"/>
                <a:gd name="T50" fmla="*/ 1106 w 1141"/>
                <a:gd name="T51" fmla="*/ 233 h 586"/>
                <a:gd name="T52" fmla="*/ 1108 w 1141"/>
                <a:gd name="T53" fmla="*/ 264 h 586"/>
                <a:gd name="T54" fmla="*/ 1118 w 1141"/>
                <a:gd name="T55" fmla="*/ 276 h 586"/>
                <a:gd name="T56" fmla="*/ 1139 w 1141"/>
                <a:gd name="T57" fmla="*/ 267 h 586"/>
                <a:gd name="T58" fmla="*/ 1141 w 1141"/>
                <a:gd name="T59" fmla="*/ 247 h 586"/>
                <a:gd name="T60" fmla="*/ 1130 w 1141"/>
                <a:gd name="T61" fmla="*/ 199 h 586"/>
                <a:gd name="T62" fmla="*/ 1102 w 1141"/>
                <a:gd name="T63" fmla="*/ 158 h 586"/>
                <a:gd name="T64" fmla="*/ 1034 w 1141"/>
                <a:gd name="T65" fmla="*/ 106 h 586"/>
                <a:gd name="T66" fmla="*/ 928 w 1141"/>
                <a:gd name="T67" fmla="*/ 63 h 586"/>
                <a:gd name="T68" fmla="*/ 780 w 1141"/>
                <a:gd name="T69" fmla="*/ 30 h 586"/>
                <a:gd name="T70" fmla="*/ 651 w 1141"/>
                <a:gd name="T71" fmla="*/ 13 h 586"/>
                <a:gd name="T72" fmla="*/ 468 w 1141"/>
                <a:gd name="T73" fmla="*/ 0 h 586"/>
                <a:gd name="T74" fmla="*/ 341 w 1141"/>
                <a:gd name="T75" fmla="*/ 2 h 586"/>
                <a:gd name="T76" fmla="*/ 203 w 1141"/>
                <a:gd name="T77" fmla="*/ 15 h 586"/>
                <a:gd name="T78" fmla="*/ 103 w 1141"/>
                <a:gd name="T79" fmla="*/ 46 h 586"/>
                <a:gd name="T80" fmla="*/ 53 w 1141"/>
                <a:gd name="T81" fmla="*/ 76 h 586"/>
                <a:gd name="T82" fmla="*/ 23 w 1141"/>
                <a:gd name="T83" fmla="*/ 110 h 586"/>
                <a:gd name="T84" fmla="*/ 4 w 1141"/>
                <a:gd name="T85" fmla="*/ 150 h 586"/>
                <a:gd name="T86" fmla="*/ 0 w 1141"/>
                <a:gd name="T87" fmla="*/ 185 h 586"/>
                <a:gd name="T88" fmla="*/ 8 w 1141"/>
                <a:gd name="T89" fmla="*/ 239 h 586"/>
                <a:gd name="T90" fmla="*/ 43 w 1141"/>
                <a:gd name="T91" fmla="*/ 312 h 586"/>
                <a:gd name="T92" fmla="*/ 92 w 1141"/>
                <a:gd name="T93" fmla="*/ 376 h 586"/>
                <a:gd name="T94" fmla="*/ 212 w 1141"/>
                <a:gd name="T95" fmla="*/ 476 h 586"/>
                <a:gd name="T96" fmla="*/ 353 w 1141"/>
                <a:gd name="T97" fmla="*/ 545 h 586"/>
                <a:gd name="T98" fmla="*/ 506 w 1141"/>
                <a:gd name="T99" fmla="*/ 582 h 586"/>
                <a:gd name="T100" fmla="*/ 662 w 1141"/>
                <a:gd name="T101" fmla="*/ 584 h 586"/>
                <a:gd name="T102" fmla="*/ 795 w 1141"/>
                <a:gd name="T103" fmla="*/ 559 h 586"/>
                <a:gd name="T104" fmla="*/ 880 w 1141"/>
                <a:gd name="T105" fmla="*/ 528 h 586"/>
                <a:gd name="T106" fmla="*/ 960 w 1141"/>
                <a:gd name="T107" fmla="*/ 488 h 586"/>
                <a:gd name="T108" fmla="*/ 1023 w 1141"/>
                <a:gd name="T109" fmla="*/ 444 h 586"/>
                <a:gd name="T110" fmla="*/ 1092 w 1141"/>
                <a:gd name="T111" fmla="*/ 376 h 586"/>
                <a:gd name="T112" fmla="*/ 1125 w 1141"/>
                <a:gd name="T113" fmla="*/ 322 h 586"/>
                <a:gd name="T114" fmla="*/ 1141 w 1141"/>
                <a:gd name="T115" fmla="*/ 260 h 586"/>
                <a:gd name="T116" fmla="*/ 1139 w 1141"/>
                <a:gd name="T117" fmla="*/ 251 h 586"/>
                <a:gd name="T118" fmla="*/ 1120 w 1141"/>
                <a:gd name="T119" fmla="*/ 245 h 586"/>
                <a:gd name="T120" fmla="*/ 1108 w 1141"/>
                <a:gd name="T121" fmla="*/ 260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41" h="586">
                  <a:moveTo>
                    <a:pt x="1108" y="260"/>
                  </a:moveTo>
                  <a:lnTo>
                    <a:pt x="1108" y="260"/>
                  </a:lnTo>
                  <a:lnTo>
                    <a:pt x="1107" y="273"/>
                  </a:lnTo>
                  <a:lnTo>
                    <a:pt x="1104" y="285"/>
                  </a:lnTo>
                  <a:lnTo>
                    <a:pt x="1100" y="298"/>
                  </a:lnTo>
                  <a:lnTo>
                    <a:pt x="1095" y="310"/>
                  </a:lnTo>
                  <a:lnTo>
                    <a:pt x="1089" y="322"/>
                  </a:lnTo>
                  <a:lnTo>
                    <a:pt x="1082" y="333"/>
                  </a:lnTo>
                  <a:lnTo>
                    <a:pt x="1075" y="344"/>
                  </a:lnTo>
                  <a:lnTo>
                    <a:pt x="1067" y="355"/>
                  </a:lnTo>
                  <a:lnTo>
                    <a:pt x="1049" y="375"/>
                  </a:lnTo>
                  <a:lnTo>
                    <a:pt x="1030" y="394"/>
                  </a:lnTo>
                  <a:lnTo>
                    <a:pt x="1011" y="411"/>
                  </a:lnTo>
                  <a:lnTo>
                    <a:pt x="991" y="428"/>
                  </a:lnTo>
                  <a:lnTo>
                    <a:pt x="991" y="428"/>
                  </a:lnTo>
                  <a:lnTo>
                    <a:pt x="961" y="448"/>
                  </a:lnTo>
                  <a:lnTo>
                    <a:pt x="932" y="465"/>
                  </a:lnTo>
                  <a:lnTo>
                    <a:pt x="900" y="482"/>
                  </a:lnTo>
                  <a:lnTo>
                    <a:pt x="868" y="497"/>
                  </a:lnTo>
                  <a:lnTo>
                    <a:pt x="835" y="511"/>
                  </a:lnTo>
                  <a:lnTo>
                    <a:pt x="802" y="522"/>
                  </a:lnTo>
                  <a:lnTo>
                    <a:pt x="767" y="532"/>
                  </a:lnTo>
                  <a:lnTo>
                    <a:pt x="733" y="540"/>
                  </a:lnTo>
                  <a:lnTo>
                    <a:pt x="733" y="540"/>
                  </a:lnTo>
                  <a:lnTo>
                    <a:pt x="695" y="546"/>
                  </a:lnTo>
                  <a:lnTo>
                    <a:pt x="658" y="551"/>
                  </a:lnTo>
                  <a:lnTo>
                    <a:pt x="621" y="553"/>
                  </a:lnTo>
                  <a:lnTo>
                    <a:pt x="583" y="553"/>
                  </a:lnTo>
                  <a:lnTo>
                    <a:pt x="545" y="552"/>
                  </a:lnTo>
                  <a:lnTo>
                    <a:pt x="508" y="549"/>
                  </a:lnTo>
                  <a:lnTo>
                    <a:pt x="470" y="543"/>
                  </a:lnTo>
                  <a:lnTo>
                    <a:pt x="433" y="534"/>
                  </a:lnTo>
                  <a:lnTo>
                    <a:pt x="397" y="525"/>
                  </a:lnTo>
                  <a:lnTo>
                    <a:pt x="361" y="513"/>
                  </a:lnTo>
                  <a:lnTo>
                    <a:pt x="326" y="499"/>
                  </a:lnTo>
                  <a:lnTo>
                    <a:pt x="293" y="483"/>
                  </a:lnTo>
                  <a:lnTo>
                    <a:pt x="258" y="465"/>
                  </a:lnTo>
                  <a:lnTo>
                    <a:pt x="226" y="446"/>
                  </a:lnTo>
                  <a:lnTo>
                    <a:pt x="195" y="424"/>
                  </a:lnTo>
                  <a:lnTo>
                    <a:pt x="166" y="401"/>
                  </a:lnTo>
                  <a:lnTo>
                    <a:pt x="166" y="401"/>
                  </a:lnTo>
                  <a:lnTo>
                    <a:pt x="150" y="387"/>
                  </a:lnTo>
                  <a:lnTo>
                    <a:pt x="134" y="372"/>
                  </a:lnTo>
                  <a:lnTo>
                    <a:pt x="119" y="354"/>
                  </a:lnTo>
                  <a:lnTo>
                    <a:pt x="102" y="336"/>
                  </a:lnTo>
                  <a:lnTo>
                    <a:pt x="87" y="316"/>
                  </a:lnTo>
                  <a:lnTo>
                    <a:pt x="72" y="295"/>
                  </a:lnTo>
                  <a:lnTo>
                    <a:pt x="59" y="273"/>
                  </a:lnTo>
                  <a:lnTo>
                    <a:pt x="49" y="251"/>
                  </a:lnTo>
                  <a:lnTo>
                    <a:pt x="40" y="229"/>
                  </a:lnTo>
                  <a:lnTo>
                    <a:pt x="37" y="218"/>
                  </a:lnTo>
                  <a:lnTo>
                    <a:pt x="34" y="207"/>
                  </a:lnTo>
                  <a:lnTo>
                    <a:pt x="33" y="196"/>
                  </a:lnTo>
                  <a:lnTo>
                    <a:pt x="33" y="185"/>
                  </a:lnTo>
                  <a:lnTo>
                    <a:pt x="33" y="175"/>
                  </a:lnTo>
                  <a:lnTo>
                    <a:pt x="34" y="164"/>
                  </a:lnTo>
                  <a:lnTo>
                    <a:pt x="37" y="153"/>
                  </a:lnTo>
                  <a:lnTo>
                    <a:pt x="40" y="144"/>
                  </a:lnTo>
                  <a:lnTo>
                    <a:pt x="45" y="133"/>
                  </a:lnTo>
                  <a:lnTo>
                    <a:pt x="52" y="124"/>
                  </a:lnTo>
                  <a:lnTo>
                    <a:pt x="59" y="115"/>
                  </a:lnTo>
                  <a:lnTo>
                    <a:pt x="68" y="106"/>
                  </a:lnTo>
                  <a:lnTo>
                    <a:pt x="78" y="98"/>
                  </a:lnTo>
                  <a:lnTo>
                    <a:pt x="89" y="89"/>
                  </a:lnTo>
                  <a:lnTo>
                    <a:pt x="89" y="89"/>
                  </a:lnTo>
                  <a:lnTo>
                    <a:pt x="102" y="82"/>
                  </a:lnTo>
                  <a:lnTo>
                    <a:pt x="115" y="75"/>
                  </a:lnTo>
                  <a:lnTo>
                    <a:pt x="129" y="69"/>
                  </a:lnTo>
                  <a:lnTo>
                    <a:pt x="142" y="64"/>
                  </a:lnTo>
                  <a:lnTo>
                    <a:pt x="171" y="55"/>
                  </a:lnTo>
                  <a:lnTo>
                    <a:pt x="200" y="49"/>
                  </a:lnTo>
                  <a:lnTo>
                    <a:pt x="230" y="44"/>
                  </a:lnTo>
                  <a:lnTo>
                    <a:pt x="259" y="41"/>
                  </a:lnTo>
                  <a:lnTo>
                    <a:pt x="289" y="37"/>
                  </a:lnTo>
                  <a:lnTo>
                    <a:pt x="319" y="36"/>
                  </a:lnTo>
                  <a:lnTo>
                    <a:pt x="319" y="36"/>
                  </a:lnTo>
                  <a:lnTo>
                    <a:pt x="359" y="34"/>
                  </a:lnTo>
                  <a:lnTo>
                    <a:pt x="400" y="34"/>
                  </a:lnTo>
                  <a:lnTo>
                    <a:pt x="442" y="34"/>
                  </a:lnTo>
                  <a:lnTo>
                    <a:pt x="482" y="35"/>
                  </a:lnTo>
                  <a:lnTo>
                    <a:pt x="523" y="36"/>
                  </a:lnTo>
                  <a:lnTo>
                    <a:pt x="565" y="40"/>
                  </a:lnTo>
                  <a:lnTo>
                    <a:pt x="647" y="47"/>
                  </a:lnTo>
                  <a:lnTo>
                    <a:pt x="647" y="47"/>
                  </a:lnTo>
                  <a:lnTo>
                    <a:pt x="688" y="50"/>
                  </a:lnTo>
                  <a:lnTo>
                    <a:pt x="731" y="56"/>
                  </a:lnTo>
                  <a:lnTo>
                    <a:pt x="772" y="62"/>
                  </a:lnTo>
                  <a:lnTo>
                    <a:pt x="813" y="69"/>
                  </a:lnTo>
                  <a:lnTo>
                    <a:pt x="855" y="79"/>
                  </a:lnTo>
                  <a:lnTo>
                    <a:pt x="895" y="88"/>
                  </a:lnTo>
                  <a:lnTo>
                    <a:pt x="935" y="101"/>
                  </a:lnTo>
                  <a:lnTo>
                    <a:pt x="976" y="115"/>
                  </a:lnTo>
                  <a:lnTo>
                    <a:pt x="976" y="115"/>
                  </a:lnTo>
                  <a:lnTo>
                    <a:pt x="999" y="126"/>
                  </a:lnTo>
                  <a:lnTo>
                    <a:pt x="1023" y="138"/>
                  </a:lnTo>
                  <a:lnTo>
                    <a:pt x="1046" y="152"/>
                  </a:lnTo>
                  <a:lnTo>
                    <a:pt x="1056" y="161"/>
                  </a:lnTo>
                  <a:lnTo>
                    <a:pt x="1067" y="169"/>
                  </a:lnTo>
                  <a:lnTo>
                    <a:pt x="1076" y="177"/>
                  </a:lnTo>
                  <a:lnTo>
                    <a:pt x="1085" y="188"/>
                  </a:lnTo>
                  <a:lnTo>
                    <a:pt x="1092" y="197"/>
                  </a:lnTo>
                  <a:lnTo>
                    <a:pt x="1098" y="209"/>
                  </a:lnTo>
                  <a:lnTo>
                    <a:pt x="1102" y="221"/>
                  </a:lnTo>
                  <a:lnTo>
                    <a:pt x="1106" y="233"/>
                  </a:lnTo>
                  <a:lnTo>
                    <a:pt x="1108" y="246"/>
                  </a:lnTo>
                  <a:lnTo>
                    <a:pt x="1108" y="260"/>
                  </a:lnTo>
                  <a:lnTo>
                    <a:pt x="1108" y="260"/>
                  </a:lnTo>
                  <a:lnTo>
                    <a:pt x="1108" y="264"/>
                  </a:lnTo>
                  <a:lnTo>
                    <a:pt x="1109" y="267"/>
                  </a:lnTo>
                  <a:lnTo>
                    <a:pt x="1111" y="270"/>
                  </a:lnTo>
                  <a:lnTo>
                    <a:pt x="1113" y="272"/>
                  </a:lnTo>
                  <a:lnTo>
                    <a:pt x="1118" y="276"/>
                  </a:lnTo>
                  <a:lnTo>
                    <a:pt x="1124" y="276"/>
                  </a:lnTo>
                  <a:lnTo>
                    <a:pt x="1130" y="276"/>
                  </a:lnTo>
                  <a:lnTo>
                    <a:pt x="1136" y="272"/>
                  </a:lnTo>
                  <a:lnTo>
                    <a:pt x="1139" y="267"/>
                  </a:lnTo>
                  <a:lnTo>
                    <a:pt x="1141" y="264"/>
                  </a:lnTo>
                  <a:lnTo>
                    <a:pt x="1141" y="260"/>
                  </a:lnTo>
                  <a:lnTo>
                    <a:pt x="1141" y="260"/>
                  </a:lnTo>
                  <a:lnTo>
                    <a:pt x="1141" y="247"/>
                  </a:lnTo>
                  <a:lnTo>
                    <a:pt x="1140" y="234"/>
                  </a:lnTo>
                  <a:lnTo>
                    <a:pt x="1138" y="222"/>
                  </a:lnTo>
                  <a:lnTo>
                    <a:pt x="1134" y="210"/>
                  </a:lnTo>
                  <a:lnTo>
                    <a:pt x="1130" y="199"/>
                  </a:lnTo>
                  <a:lnTo>
                    <a:pt x="1125" y="188"/>
                  </a:lnTo>
                  <a:lnTo>
                    <a:pt x="1118" y="178"/>
                  </a:lnTo>
                  <a:lnTo>
                    <a:pt x="1111" y="168"/>
                  </a:lnTo>
                  <a:lnTo>
                    <a:pt x="1102" y="158"/>
                  </a:lnTo>
                  <a:lnTo>
                    <a:pt x="1094" y="150"/>
                  </a:lnTo>
                  <a:lnTo>
                    <a:pt x="1075" y="133"/>
                  </a:lnTo>
                  <a:lnTo>
                    <a:pt x="1055" y="119"/>
                  </a:lnTo>
                  <a:lnTo>
                    <a:pt x="1034" y="106"/>
                  </a:lnTo>
                  <a:lnTo>
                    <a:pt x="1034" y="106"/>
                  </a:lnTo>
                  <a:lnTo>
                    <a:pt x="999" y="89"/>
                  </a:lnTo>
                  <a:lnTo>
                    <a:pt x="964" y="75"/>
                  </a:lnTo>
                  <a:lnTo>
                    <a:pt x="928" y="63"/>
                  </a:lnTo>
                  <a:lnTo>
                    <a:pt x="892" y="53"/>
                  </a:lnTo>
                  <a:lnTo>
                    <a:pt x="855" y="44"/>
                  </a:lnTo>
                  <a:lnTo>
                    <a:pt x="817" y="37"/>
                  </a:lnTo>
                  <a:lnTo>
                    <a:pt x="780" y="30"/>
                  </a:lnTo>
                  <a:lnTo>
                    <a:pt x="744" y="25"/>
                  </a:lnTo>
                  <a:lnTo>
                    <a:pt x="744" y="25"/>
                  </a:lnTo>
                  <a:lnTo>
                    <a:pt x="697" y="18"/>
                  </a:lnTo>
                  <a:lnTo>
                    <a:pt x="651" y="13"/>
                  </a:lnTo>
                  <a:lnTo>
                    <a:pt x="606" y="9"/>
                  </a:lnTo>
                  <a:lnTo>
                    <a:pt x="560" y="5"/>
                  </a:lnTo>
                  <a:lnTo>
                    <a:pt x="514" y="3"/>
                  </a:lnTo>
                  <a:lnTo>
                    <a:pt x="468" y="0"/>
                  </a:lnTo>
                  <a:lnTo>
                    <a:pt x="422" y="0"/>
                  </a:lnTo>
                  <a:lnTo>
                    <a:pt x="375" y="0"/>
                  </a:lnTo>
                  <a:lnTo>
                    <a:pt x="375" y="0"/>
                  </a:lnTo>
                  <a:lnTo>
                    <a:pt x="341" y="2"/>
                  </a:lnTo>
                  <a:lnTo>
                    <a:pt x="307" y="3"/>
                  </a:lnTo>
                  <a:lnTo>
                    <a:pt x="271" y="5"/>
                  </a:lnTo>
                  <a:lnTo>
                    <a:pt x="237" y="9"/>
                  </a:lnTo>
                  <a:lnTo>
                    <a:pt x="203" y="15"/>
                  </a:lnTo>
                  <a:lnTo>
                    <a:pt x="168" y="23"/>
                  </a:lnTo>
                  <a:lnTo>
                    <a:pt x="135" y="32"/>
                  </a:lnTo>
                  <a:lnTo>
                    <a:pt x="119" y="38"/>
                  </a:lnTo>
                  <a:lnTo>
                    <a:pt x="103" y="46"/>
                  </a:lnTo>
                  <a:lnTo>
                    <a:pt x="103" y="46"/>
                  </a:lnTo>
                  <a:lnTo>
                    <a:pt x="82" y="56"/>
                  </a:lnTo>
                  <a:lnTo>
                    <a:pt x="62" y="69"/>
                  </a:lnTo>
                  <a:lnTo>
                    <a:pt x="53" y="76"/>
                  </a:lnTo>
                  <a:lnTo>
                    <a:pt x="45" y="83"/>
                  </a:lnTo>
                  <a:lnTo>
                    <a:pt x="37" y="92"/>
                  </a:lnTo>
                  <a:lnTo>
                    <a:pt x="30" y="100"/>
                  </a:lnTo>
                  <a:lnTo>
                    <a:pt x="23" y="110"/>
                  </a:lnTo>
                  <a:lnTo>
                    <a:pt x="17" y="119"/>
                  </a:lnTo>
                  <a:lnTo>
                    <a:pt x="12" y="129"/>
                  </a:lnTo>
                  <a:lnTo>
                    <a:pt x="7" y="139"/>
                  </a:lnTo>
                  <a:lnTo>
                    <a:pt x="4" y="150"/>
                  </a:lnTo>
                  <a:lnTo>
                    <a:pt x="1" y="162"/>
                  </a:lnTo>
                  <a:lnTo>
                    <a:pt x="0" y="174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0" y="200"/>
                  </a:lnTo>
                  <a:lnTo>
                    <a:pt x="2" y="213"/>
                  </a:lnTo>
                  <a:lnTo>
                    <a:pt x="5" y="226"/>
                  </a:lnTo>
                  <a:lnTo>
                    <a:pt x="8" y="239"/>
                  </a:lnTo>
                  <a:lnTo>
                    <a:pt x="12" y="252"/>
                  </a:lnTo>
                  <a:lnTo>
                    <a:pt x="17" y="264"/>
                  </a:lnTo>
                  <a:lnTo>
                    <a:pt x="29" y="289"/>
                  </a:lnTo>
                  <a:lnTo>
                    <a:pt x="43" y="312"/>
                  </a:lnTo>
                  <a:lnTo>
                    <a:pt x="58" y="335"/>
                  </a:lnTo>
                  <a:lnTo>
                    <a:pt x="75" y="356"/>
                  </a:lnTo>
                  <a:lnTo>
                    <a:pt x="92" y="376"/>
                  </a:lnTo>
                  <a:lnTo>
                    <a:pt x="92" y="376"/>
                  </a:lnTo>
                  <a:lnTo>
                    <a:pt x="120" y="404"/>
                  </a:lnTo>
                  <a:lnTo>
                    <a:pt x="149" y="430"/>
                  </a:lnTo>
                  <a:lnTo>
                    <a:pt x="180" y="455"/>
                  </a:lnTo>
                  <a:lnTo>
                    <a:pt x="212" y="476"/>
                  </a:lnTo>
                  <a:lnTo>
                    <a:pt x="245" y="496"/>
                  </a:lnTo>
                  <a:lnTo>
                    <a:pt x="281" y="515"/>
                  </a:lnTo>
                  <a:lnTo>
                    <a:pt x="316" y="531"/>
                  </a:lnTo>
                  <a:lnTo>
                    <a:pt x="353" y="545"/>
                  </a:lnTo>
                  <a:lnTo>
                    <a:pt x="390" y="558"/>
                  </a:lnTo>
                  <a:lnTo>
                    <a:pt x="429" y="567"/>
                  </a:lnTo>
                  <a:lnTo>
                    <a:pt x="467" y="576"/>
                  </a:lnTo>
                  <a:lnTo>
                    <a:pt x="506" y="582"/>
                  </a:lnTo>
                  <a:lnTo>
                    <a:pt x="545" y="585"/>
                  </a:lnTo>
                  <a:lnTo>
                    <a:pt x="584" y="586"/>
                  </a:lnTo>
                  <a:lnTo>
                    <a:pt x="623" y="586"/>
                  </a:lnTo>
                  <a:lnTo>
                    <a:pt x="662" y="584"/>
                  </a:lnTo>
                  <a:lnTo>
                    <a:pt x="662" y="584"/>
                  </a:lnTo>
                  <a:lnTo>
                    <a:pt x="706" y="578"/>
                  </a:lnTo>
                  <a:lnTo>
                    <a:pt x="751" y="570"/>
                  </a:lnTo>
                  <a:lnTo>
                    <a:pt x="795" y="559"/>
                  </a:lnTo>
                  <a:lnTo>
                    <a:pt x="816" y="552"/>
                  </a:lnTo>
                  <a:lnTo>
                    <a:pt x="837" y="545"/>
                  </a:lnTo>
                  <a:lnTo>
                    <a:pt x="858" y="538"/>
                  </a:lnTo>
                  <a:lnTo>
                    <a:pt x="880" y="528"/>
                  </a:lnTo>
                  <a:lnTo>
                    <a:pt x="900" y="520"/>
                  </a:lnTo>
                  <a:lnTo>
                    <a:pt x="920" y="509"/>
                  </a:lnTo>
                  <a:lnTo>
                    <a:pt x="940" y="499"/>
                  </a:lnTo>
                  <a:lnTo>
                    <a:pt x="960" y="488"/>
                  </a:lnTo>
                  <a:lnTo>
                    <a:pt x="979" y="476"/>
                  </a:lnTo>
                  <a:lnTo>
                    <a:pt x="998" y="463"/>
                  </a:lnTo>
                  <a:lnTo>
                    <a:pt x="998" y="463"/>
                  </a:lnTo>
                  <a:lnTo>
                    <a:pt x="1023" y="444"/>
                  </a:lnTo>
                  <a:lnTo>
                    <a:pt x="1048" y="423"/>
                  </a:lnTo>
                  <a:lnTo>
                    <a:pt x="1070" y="400"/>
                  </a:lnTo>
                  <a:lnTo>
                    <a:pt x="1081" y="388"/>
                  </a:lnTo>
                  <a:lnTo>
                    <a:pt x="1092" y="376"/>
                  </a:lnTo>
                  <a:lnTo>
                    <a:pt x="1101" y="363"/>
                  </a:lnTo>
                  <a:lnTo>
                    <a:pt x="1111" y="349"/>
                  </a:lnTo>
                  <a:lnTo>
                    <a:pt x="1118" y="336"/>
                  </a:lnTo>
                  <a:lnTo>
                    <a:pt x="1125" y="322"/>
                  </a:lnTo>
                  <a:lnTo>
                    <a:pt x="1131" y="306"/>
                  </a:lnTo>
                  <a:lnTo>
                    <a:pt x="1136" y="292"/>
                  </a:lnTo>
                  <a:lnTo>
                    <a:pt x="1139" y="276"/>
                  </a:lnTo>
                  <a:lnTo>
                    <a:pt x="1141" y="260"/>
                  </a:lnTo>
                  <a:lnTo>
                    <a:pt x="1141" y="260"/>
                  </a:lnTo>
                  <a:lnTo>
                    <a:pt x="1141" y="257"/>
                  </a:lnTo>
                  <a:lnTo>
                    <a:pt x="1140" y="253"/>
                  </a:lnTo>
                  <a:lnTo>
                    <a:pt x="1139" y="251"/>
                  </a:lnTo>
                  <a:lnTo>
                    <a:pt x="1138" y="248"/>
                  </a:lnTo>
                  <a:lnTo>
                    <a:pt x="1132" y="245"/>
                  </a:lnTo>
                  <a:lnTo>
                    <a:pt x="1126" y="245"/>
                  </a:lnTo>
                  <a:lnTo>
                    <a:pt x="1120" y="245"/>
                  </a:lnTo>
                  <a:lnTo>
                    <a:pt x="1114" y="248"/>
                  </a:lnTo>
                  <a:lnTo>
                    <a:pt x="1111" y="253"/>
                  </a:lnTo>
                  <a:lnTo>
                    <a:pt x="1109" y="257"/>
                  </a:lnTo>
                  <a:lnTo>
                    <a:pt x="1108" y="260"/>
                  </a:lnTo>
                  <a:lnTo>
                    <a:pt x="1108" y="2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3" name="Freeform 47">
              <a:extLst>
                <a:ext uri="{FF2B5EF4-FFF2-40B4-BE49-F238E27FC236}">
                  <a16:creationId xmlns:a16="http://schemas.microsoft.com/office/drawing/2014/main" id="{65F3515B-21B1-A9DC-DC8E-438701652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" y="1238"/>
              <a:ext cx="508" cy="108"/>
            </a:xfrm>
            <a:custGeom>
              <a:avLst/>
              <a:gdLst>
                <a:gd name="T0" fmla="*/ 3 w 1015"/>
                <a:gd name="T1" fmla="*/ 12 h 216"/>
                <a:gd name="T2" fmla="*/ 0 w 1015"/>
                <a:gd name="T3" fmla="*/ 32 h 216"/>
                <a:gd name="T4" fmla="*/ 1 w 1015"/>
                <a:gd name="T5" fmla="*/ 53 h 216"/>
                <a:gd name="T6" fmla="*/ 7 w 1015"/>
                <a:gd name="T7" fmla="*/ 73 h 216"/>
                <a:gd name="T8" fmla="*/ 17 w 1015"/>
                <a:gd name="T9" fmla="*/ 91 h 216"/>
                <a:gd name="T10" fmla="*/ 24 w 1015"/>
                <a:gd name="T11" fmla="*/ 100 h 216"/>
                <a:gd name="T12" fmla="*/ 43 w 1015"/>
                <a:gd name="T13" fmla="*/ 113 h 216"/>
                <a:gd name="T14" fmla="*/ 63 w 1015"/>
                <a:gd name="T15" fmla="*/ 122 h 216"/>
                <a:gd name="T16" fmla="*/ 97 w 1015"/>
                <a:gd name="T17" fmla="*/ 130 h 216"/>
                <a:gd name="T18" fmla="*/ 220 w 1015"/>
                <a:gd name="T19" fmla="*/ 159 h 216"/>
                <a:gd name="T20" fmla="*/ 342 w 1015"/>
                <a:gd name="T21" fmla="*/ 185 h 216"/>
                <a:gd name="T22" fmla="*/ 372 w 1015"/>
                <a:gd name="T23" fmla="*/ 191 h 216"/>
                <a:gd name="T24" fmla="*/ 435 w 1015"/>
                <a:gd name="T25" fmla="*/ 200 h 216"/>
                <a:gd name="T26" fmla="*/ 529 w 1015"/>
                <a:gd name="T27" fmla="*/ 209 h 216"/>
                <a:gd name="T28" fmla="*/ 591 w 1015"/>
                <a:gd name="T29" fmla="*/ 211 h 216"/>
                <a:gd name="T30" fmla="*/ 715 w 1015"/>
                <a:gd name="T31" fmla="*/ 215 h 216"/>
                <a:gd name="T32" fmla="*/ 776 w 1015"/>
                <a:gd name="T33" fmla="*/ 215 h 216"/>
                <a:gd name="T34" fmla="*/ 838 w 1015"/>
                <a:gd name="T35" fmla="*/ 210 h 216"/>
                <a:gd name="T36" fmla="*/ 865 w 1015"/>
                <a:gd name="T37" fmla="*/ 205 h 216"/>
                <a:gd name="T38" fmla="*/ 904 w 1015"/>
                <a:gd name="T39" fmla="*/ 193 h 216"/>
                <a:gd name="T40" fmla="*/ 930 w 1015"/>
                <a:gd name="T41" fmla="*/ 183 h 216"/>
                <a:gd name="T42" fmla="*/ 953 w 1015"/>
                <a:gd name="T43" fmla="*/ 168 h 216"/>
                <a:gd name="T44" fmla="*/ 974 w 1015"/>
                <a:gd name="T45" fmla="*/ 152 h 216"/>
                <a:gd name="T46" fmla="*/ 993 w 1015"/>
                <a:gd name="T47" fmla="*/ 132 h 216"/>
                <a:gd name="T48" fmla="*/ 1007 w 1015"/>
                <a:gd name="T49" fmla="*/ 108 h 216"/>
                <a:gd name="T50" fmla="*/ 1013 w 1015"/>
                <a:gd name="T51" fmla="*/ 95 h 216"/>
                <a:gd name="T52" fmla="*/ 1015 w 1015"/>
                <a:gd name="T53" fmla="*/ 88 h 216"/>
                <a:gd name="T54" fmla="*/ 1011 w 1015"/>
                <a:gd name="T55" fmla="*/ 76 h 216"/>
                <a:gd name="T56" fmla="*/ 1000 w 1015"/>
                <a:gd name="T57" fmla="*/ 70 h 216"/>
                <a:gd name="T58" fmla="*/ 992 w 1015"/>
                <a:gd name="T59" fmla="*/ 71 h 216"/>
                <a:gd name="T60" fmla="*/ 987 w 1015"/>
                <a:gd name="T61" fmla="*/ 75 h 216"/>
                <a:gd name="T62" fmla="*/ 985 w 1015"/>
                <a:gd name="T63" fmla="*/ 78 h 216"/>
                <a:gd name="T64" fmla="*/ 969 w 1015"/>
                <a:gd name="T65" fmla="*/ 105 h 216"/>
                <a:gd name="T66" fmla="*/ 950 w 1015"/>
                <a:gd name="T67" fmla="*/ 128 h 216"/>
                <a:gd name="T68" fmla="*/ 927 w 1015"/>
                <a:gd name="T69" fmla="*/ 146 h 216"/>
                <a:gd name="T70" fmla="*/ 902 w 1015"/>
                <a:gd name="T71" fmla="*/ 159 h 216"/>
                <a:gd name="T72" fmla="*/ 873 w 1015"/>
                <a:gd name="T73" fmla="*/ 168 h 216"/>
                <a:gd name="T74" fmla="*/ 844 w 1015"/>
                <a:gd name="T75" fmla="*/ 175 h 216"/>
                <a:gd name="T76" fmla="*/ 783 w 1015"/>
                <a:gd name="T77" fmla="*/ 180 h 216"/>
                <a:gd name="T78" fmla="*/ 715 w 1015"/>
                <a:gd name="T79" fmla="*/ 181 h 216"/>
                <a:gd name="T80" fmla="*/ 577 w 1015"/>
                <a:gd name="T81" fmla="*/ 178 h 216"/>
                <a:gd name="T82" fmla="*/ 509 w 1015"/>
                <a:gd name="T83" fmla="*/ 174 h 216"/>
                <a:gd name="T84" fmla="*/ 440 w 1015"/>
                <a:gd name="T85" fmla="*/ 167 h 216"/>
                <a:gd name="T86" fmla="*/ 371 w 1015"/>
                <a:gd name="T87" fmla="*/ 156 h 216"/>
                <a:gd name="T88" fmla="*/ 235 w 1015"/>
                <a:gd name="T89" fmla="*/ 128 h 216"/>
                <a:gd name="T90" fmla="*/ 101 w 1015"/>
                <a:gd name="T91" fmla="*/ 97 h 216"/>
                <a:gd name="T92" fmla="*/ 87 w 1015"/>
                <a:gd name="T93" fmla="*/ 95 h 216"/>
                <a:gd name="T94" fmla="*/ 66 w 1015"/>
                <a:gd name="T95" fmla="*/ 88 h 216"/>
                <a:gd name="T96" fmla="*/ 53 w 1015"/>
                <a:gd name="T97" fmla="*/ 81 h 216"/>
                <a:gd name="T98" fmla="*/ 47 w 1015"/>
                <a:gd name="T99" fmla="*/ 76 h 216"/>
                <a:gd name="T100" fmla="*/ 39 w 1015"/>
                <a:gd name="T101" fmla="*/ 64 h 216"/>
                <a:gd name="T102" fmla="*/ 34 w 1015"/>
                <a:gd name="T103" fmla="*/ 50 h 216"/>
                <a:gd name="T104" fmla="*/ 33 w 1015"/>
                <a:gd name="T105" fmla="*/ 35 h 216"/>
                <a:gd name="T106" fmla="*/ 35 w 1015"/>
                <a:gd name="T107" fmla="*/ 20 h 216"/>
                <a:gd name="T108" fmla="*/ 36 w 1015"/>
                <a:gd name="T109" fmla="*/ 16 h 216"/>
                <a:gd name="T110" fmla="*/ 35 w 1015"/>
                <a:gd name="T111" fmla="*/ 11 h 216"/>
                <a:gd name="T112" fmla="*/ 29 w 1015"/>
                <a:gd name="T113" fmla="*/ 3 h 216"/>
                <a:gd name="T114" fmla="*/ 17 w 1015"/>
                <a:gd name="T115" fmla="*/ 0 h 216"/>
                <a:gd name="T116" fmla="*/ 7 w 1015"/>
                <a:gd name="T117" fmla="*/ 5 h 216"/>
                <a:gd name="T118" fmla="*/ 3 w 1015"/>
                <a:gd name="T119" fmla="*/ 1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15" h="216">
                  <a:moveTo>
                    <a:pt x="3" y="12"/>
                  </a:moveTo>
                  <a:lnTo>
                    <a:pt x="3" y="12"/>
                  </a:lnTo>
                  <a:lnTo>
                    <a:pt x="1" y="22"/>
                  </a:lnTo>
                  <a:lnTo>
                    <a:pt x="0" y="32"/>
                  </a:lnTo>
                  <a:lnTo>
                    <a:pt x="0" y="43"/>
                  </a:lnTo>
                  <a:lnTo>
                    <a:pt x="1" y="53"/>
                  </a:lnTo>
                  <a:lnTo>
                    <a:pt x="3" y="63"/>
                  </a:lnTo>
                  <a:lnTo>
                    <a:pt x="7" y="73"/>
                  </a:lnTo>
                  <a:lnTo>
                    <a:pt x="11" y="82"/>
                  </a:lnTo>
                  <a:lnTo>
                    <a:pt x="17" y="91"/>
                  </a:lnTo>
                  <a:lnTo>
                    <a:pt x="17" y="91"/>
                  </a:lnTo>
                  <a:lnTo>
                    <a:pt x="24" y="100"/>
                  </a:lnTo>
                  <a:lnTo>
                    <a:pt x="34" y="107"/>
                  </a:lnTo>
                  <a:lnTo>
                    <a:pt x="43" y="113"/>
                  </a:lnTo>
                  <a:lnTo>
                    <a:pt x="53" y="117"/>
                  </a:lnTo>
                  <a:lnTo>
                    <a:pt x="63" y="122"/>
                  </a:lnTo>
                  <a:lnTo>
                    <a:pt x="74" y="126"/>
                  </a:lnTo>
                  <a:lnTo>
                    <a:pt x="97" y="130"/>
                  </a:lnTo>
                  <a:lnTo>
                    <a:pt x="97" y="130"/>
                  </a:lnTo>
                  <a:lnTo>
                    <a:pt x="220" y="159"/>
                  </a:lnTo>
                  <a:lnTo>
                    <a:pt x="280" y="172"/>
                  </a:lnTo>
                  <a:lnTo>
                    <a:pt x="342" y="185"/>
                  </a:lnTo>
                  <a:lnTo>
                    <a:pt x="342" y="185"/>
                  </a:lnTo>
                  <a:lnTo>
                    <a:pt x="372" y="191"/>
                  </a:lnTo>
                  <a:lnTo>
                    <a:pt x="404" y="196"/>
                  </a:lnTo>
                  <a:lnTo>
                    <a:pt x="435" y="200"/>
                  </a:lnTo>
                  <a:lnTo>
                    <a:pt x="466" y="204"/>
                  </a:lnTo>
                  <a:lnTo>
                    <a:pt x="529" y="209"/>
                  </a:lnTo>
                  <a:lnTo>
                    <a:pt x="591" y="211"/>
                  </a:lnTo>
                  <a:lnTo>
                    <a:pt x="591" y="211"/>
                  </a:lnTo>
                  <a:lnTo>
                    <a:pt x="653" y="213"/>
                  </a:lnTo>
                  <a:lnTo>
                    <a:pt x="715" y="215"/>
                  </a:lnTo>
                  <a:lnTo>
                    <a:pt x="745" y="216"/>
                  </a:lnTo>
                  <a:lnTo>
                    <a:pt x="776" y="215"/>
                  </a:lnTo>
                  <a:lnTo>
                    <a:pt x="807" y="213"/>
                  </a:lnTo>
                  <a:lnTo>
                    <a:pt x="838" y="210"/>
                  </a:lnTo>
                  <a:lnTo>
                    <a:pt x="838" y="210"/>
                  </a:lnTo>
                  <a:lnTo>
                    <a:pt x="865" y="205"/>
                  </a:lnTo>
                  <a:lnTo>
                    <a:pt x="891" y="198"/>
                  </a:lnTo>
                  <a:lnTo>
                    <a:pt x="904" y="193"/>
                  </a:lnTo>
                  <a:lnTo>
                    <a:pt x="917" y="188"/>
                  </a:lnTo>
                  <a:lnTo>
                    <a:pt x="930" y="183"/>
                  </a:lnTo>
                  <a:lnTo>
                    <a:pt x="942" y="175"/>
                  </a:lnTo>
                  <a:lnTo>
                    <a:pt x="953" y="168"/>
                  </a:lnTo>
                  <a:lnTo>
                    <a:pt x="963" y="160"/>
                  </a:lnTo>
                  <a:lnTo>
                    <a:pt x="974" y="152"/>
                  </a:lnTo>
                  <a:lnTo>
                    <a:pt x="983" y="142"/>
                  </a:lnTo>
                  <a:lnTo>
                    <a:pt x="993" y="132"/>
                  </a:lnTo>
                  <a:lnTo>
                    <a:pt x="1000" y="120"/>
                  </a:lnTo>
                  <a:lnTo>
                    <a:pt x="1007" y="108"/>
                  </a:lnTo>
                  <a:lnTo>
                    <a:pt x="1013" y="95"/>
                  </a:lnTo>
                  <a:lnTo>
                    <a:pt x="1013" y="95"/>
                  </a:lnTo>
                  <a:lnTo>
                    <a:pt x="1014" y="91"/>
                  </a:lnTo>
                  <a:lnTo>
                    <a:pt x="1015" y="88"/>
                  </a:lnTo>
                  <a:lnTo>
                    <a:pt x="1014" y="82"/>
                  </a:lnTo>
                  <a:lnTo>
                    <a:pt x="1011" y="76"/>
                  </a:lnTo>
                  <a:lnTo>
                    <a:pt x="1006" y="72"/>
                  </a:lnTo>
                  <a:lnTo>
                    <a:pt x="1000" y="70"/>
                  </a:lnTo>
                  <a:lnTo>
                    <a:pt x="994" y="70"/>
                  </a:lnTo>
                  <a:lnTo>
                    <a:pt x="992" y="71"/>
                  </a:lnTo>
                  <a:lnTo>
                    <a:pt x="989" y="72"/>
                  </a:lnTo>
                  <a:lnTo>
                    <a:pt x="987" y="75"/>
                  </a:lnTo>
                  <a:lnTo>
                    <a:pt x="985" y="78"/>
                  </a:lnTo>
                  <a:lnTo>
                    <a:pt x="985" y="78"/>
                  </a:lnTo>
                  <a:lnTo>
                    <a:pt x="977" y="92"/>
                  </a:lnTo>
                  <a:lnTo>
                    <a:pt x="969" y="105"/>
                  </a:lnTo>
                  <a:lnTo>
                    <a:pt x="961" y="117"/>
                  </a:lnTo>
                  <a:lnTo>
                    <a:pt x="950" y="128"/>
                  </a:lnTo>
                  <a:lnTo>
                    <a:pt x="940" y="137"/>
                  </a:lnTo>
                  <a:lnTo>
                    <a:pt x="927" y="146"/>
                  </a:lnTo>
                  <a:lnTo>
                    <a:pt x="915" y="153"/>
                  </a:lnTo>
                  <a:lnTo>
                    <a:pt x="902" y="159"/>
                  </a:lnTo>
                  <a:lnTo>
                    <a:pt x="887" y="165"/>
                  </a:lnTo>
                  <a:lnTo>
                    <a:pt x="873" y="168"/>
                  </a:lnTo>
                  <a:lnTo>
                    <a:pt x="859" y="172"/>
                  </a:lnTo>
                  <a:lnTo>
                    <a:pt x="844" y="175"/>
                  </a:lnTo>
                  <a:lnTo>
                    <a:pt x="814" y="179"/>
                  </a:lnTo>
                  <a:lnTo>
                    <a:pt x="783" y="180"/>
                  </a:lnTo>
                  <a:lnTo>
                    <a:pt x="783" y="180"/>
                  </a:lnTo>
                  <a:lnTo>
                    <a:pt x="715" y="181"/>
                  </a:lnTo>
                  <a:lnTo>
                    <a:pt x="646" y="180"/>
                  </a:lnTo>
                  <a:lnTo>
                    <a:pt x="577" y="178"/>
                  </a:lnTo>
                  <a:lnTo>
                    <a:pt x="509" y="174"/>
                  </a:lnTo>
                  <a:lnTo>
                    <a:pt x="509" y="174"/>
                  </a:lnTo>
                  <a:lnTo>
                    <a:pt x="474" y="172"/>
                  </a:lnTo>
                  <a:lnTo>
                    <a:pt x="440" y="167"/>
                  </a:lnTo>
                  <a:lnTo>
                    <a:pt x="406" y="162"/>
                  </a:lnTo>
                  <a:lnTo>
                    <a:pt x="371" y="156"/>
                  </a:lnTo>
                  <a:lnTo>
                    <a:pt x="303" y="142"/>
                  </a:lnTo>
                  <a:lnTo>
                    <a:pt x="235" y="128"/>
                  </a:lnTo>
                  <a:lnTo>
                    <a:pt x="235" y="128"/>
                  </a:lnTo>
                  <a:lnTo>
                    <a:pt x="101" y="97"/>
                  </a:lnTo>
                  <a:lnTo>
                    <a:pt x="101" y="97"/>
                  </a:lnTo>
                  <a:lnTo>
                    <a:pt x="87" y="95"/>
                  </a:lnTo>
                  <a:lnTo>
                    <a:pt x="73" y="90"/>
                  </a:lnTo>
                  <a:lnTo>
                    <a:pt x="66" y="88"/>
                  </a:lnTo>
                  <a:lnTo>
                    <a:pt x="59" y="84"/>
                  </a:lnTo>
                  <a:lnTo>
                    <a:pt x="53" y="81"/>
                  </a:lnTo>
                  <a:lnTo>
                    <a:pt x="47" y="76"/>
                  </a:lnTo>
                  <a:lnTo>
                    <a:pt x="47" y="76"/>
                  </a:lnTo>
                  <a:lnTo>
                    <a:pt x="42" y="70"/>
                  </a:lnTo>
                  <a:lnTo>
                    <a:pt x="39" y="64"/>
                  </a:lnTo>
                  <a:lnTo>
                    <a:pt x="35" y="57"/>
                  </a:lnTo>
                  <a:lnTo>
                    <a:pt x="34" y="50"/>
                  </a:lnTo>
                  <a:lnTo>
                    <a:pt x="33" y="43"/>
                  </a:lnTo>
                  <a:lnTo>
                    <a:pt x="33" y="35"/>
                  </a:lnTo>
                  <a:lnTo>
                    <a:pt x="34" y="27"/>
                  </a:lnTo>
                  <a:lnTo>
                    <a:pt x="35" y="20"/>
                  </a:lnTo>
                  <a:lnTo>
                    <a:pt x="35" y="20"/>
                  </a:lnTo>
                  <a:lnTo>
                    <a:pt x="36" y="16"/>
                  </a:lnTo>
                  <a:lnTo>
                    <a:pt x="36" y="13"/>
                  </a:lnTo>
                  <a:lnTo>
                    <a:pt x="35" y="11"/>
                  </a:lnTo>
                  <a:lnTo>
                    <a:pt x="34" y="7"/>
                  </a:lnTo>
                  <a:lnTo>
                    <a:pt x="29" y="3"/>
                  </a:lnTo>
                  <a:lnTo>
                    <a:pt x="23" y="1"/>
                  </a:lnTo>
                  <a:lnTo>
                    <a:pt x="17" y="0"/>
                  </a:lnTo>
                  <a:lnTo>
                    <a:pt x="11" y="1"/>
                  </a:lnTo>
                  <a:lnTo>
                    <a:pt x="7" y="5"/>
                  </a:lnTo>
                  <a:lnTo>
                    <a:pt x="4" y="8"/>
                  </a:lnTo>
                  <a:lnTo>
                    <a:pt x="3" y="12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4" name="Freeform 48">
              <a:extLst>
                <a:ext uri="{FF2B5EF4-FFF2-40B4-BE49-F238E27FC236}">
                  <a16:creationId xmlns:a16="http://schemas.microsoft.com/office/drawing/2014/main" id="{C3E2EB1E-D9E9-1156-DE3A-0110BD0F0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7" y="1359"/>
              <a:ext cx="367" cy="100"/>
            </a:xfrm>
            <a:custGeom>
              <a:avLst/>
              <a:gdLst>
                <a:gd name="T0" fmla="*/ 32 w 735"/>
                <a:gd name="T1" fmla="*/ 152 h 200"/>
                <a:gd name="T2" fmla="*/ 63 w 735"/>
                <a:gd name="T3" fmla="*/ 116 h 200"/>
                <a:gd name="T4" fmla="*/ 98 w 735"/>
                <a:gd name="T5" fmla="*/ 88 h 200"/>
                <a:gd name="T6" fmla="*/ 139 w 735"/>
                <a:gd name="T7" fmla="*/ 65 h 200"/>
                <a:gd name="T8" fmla="*/ 181 w 735"/>
                <a:gd name="T9" fmla="*/ 50 h 200"/>
                <a:gd name="T10" fmla="*/ 227 w 735"/>
                <a:gd name="T11" fmla="*/ 40 h 200"/>
                <a:gd name="T12" fmla="*/ 274 w 735"/>
                <a:gd name="T13" fmla="*/ 34 h 200"/>
                <a:gd name="T14" fmla="*/ 321 w 735"/>
                <a:gd name="T15" fmla="*/ 33 h 200"/>
                <a:gd name="T16" fmla="*/ 366 w 735"/>
                <a:gd name="T17" fmla="*/ 34 h 200"/>
                <a:gd name="T18" fmla="*/ 414 w 735"/>
                <a:gd name="T19" fmla="*/ 40 h 200"/>
                <a:gd name="T20" fmla="*/ 462 w 735"/>
                <a:gd name="T21" fmla="*/ 52 h 200"/>
                <a:gd name="T22" fmla="*/ 506 w 735"/>
                <a:gd name="T23" fmla="*/ 67 h 200"/>
                <a:gd name="T24" fmla="*/ 548 w 735"/>
                <a:gd name="T25" fmla="*/ 89 h 200"/>
                <a:gd name="T26" fmla="*/ 589 w 735"/>
                <a:gd name="T27" fmla="*/ 113 h 200"/>
                <a:gd name="T28" fmla="*/ 668 w 735"/>
                <a:gd name="T29" fmla="*/ 167 h 200"/>
                <a:gd name="T30" fmla="*/ 706 w 735"/>
                <a:gd name="T31" fmla="*/ 197 h 200"/>
                <a:gd name="T32" fmla="*/ 713 w 735"/>
                <a:gd name="T33" fmla="*/ 200 h 200"/>
                <a:gd name="T34" fmla="*/ 725 w 735"/>
                <a:gd name="T35" fmla="*/ 198 h 200"/>
                <a:gd name="T36" fmla="*/ 734 w 735"/>
                <a:gd name="T37" fmla="*/ 190 h 200"/>
                <a:gd name="T38" fmla="*/ 735 w 735"/>
                <a:gd name="T39" fmla="*/ 181 h 200"/>
                <a:gd name="T40" fmla="*/ 732 w 735"/>
                <a:gd name="T41" fmla="*/ 175 h 200"/>
                <a:gd name="T42" fmla="*/ 729 w 735"/>
                <a:gd name="T43" fmla="*/ 173 h 200"/>
                <a:gd name="T44" fmla="*/ 647 w 735"/>
                <a:gd name="T45" fmla="*/ 110 h 200"/>
                <a:gd name="T46" fmla="*/ 604 w 735"/>
                <a:gd name="T47" fmla="*/ 82 h 200"/>
                <a:gd name="T48" fmla="*/ 559 w 735"/>
                <a:gd name="T49" fmla="*/ 56 h 200"/>
                <a:gd name="T50" fmla="*/ 535 w 735"/>
                <a:gd name="T51" fmla="*/ 44 h 200"/>
                <a:gd name="T52" fmla="*/ 487 w 735"/>
                <a:gd name="T53" fmla="*/ 24 h 200"/>
                <a:gd name="T54" fmla="*/ 436 w 735"/>
                <a:gd name="T55" fmla="*/ 11 h 200"/>
                <a:gd name="T56" fmla="*/ 384 w 735"/>
                <a:gd name="T57" fmla="*/ 2 h 200"/>
                <a:gd name="T58" fmla="*/ 358 w 735"/>
                <a:gd name="T59" fmla="*/ 0 h 200"/>
                <a:gd name="T60" fmla="*/ 308 w 735"/>
                <a:gd name="T61" fmla="*/ 0 h 200"/>
                <a:gd name="T62" fmla="*/ 258 w 735"/>
                <a:gd name="T63" fmla="*/ 3 h 200"/>
                <a:gd name="T64" fmla="*/ 208 w 735"/>
                <a:gd name="T65" fmla="*/ 11 h 200"/>
                <a:gd name="T66" fmla="*/ 161 w 735"/>
                <a:gd name="T67" fmla="*/ 22 h 200"/>
                <a:gd name="T68" fmla="*/ 115 w 735"/>
                <a:gd name="T69" fmla="*/ 40 h 200"/>
                <a:gd name="T70" fmla="*/ 74 w 735"/>
                <a:gd name="T71" fmla="*/ 65 h 200"/>
                <a:gd name="T72" fmla="*/ 36 w 735"/>
                <a:gd name="T73" fmla="*/ 96 h 200"/>
                <a:gd name="T74" fmla="*/ 4 w 735"/>
                <a:gd name="T75" fmla="*/ 135 h 200"/>
                <a:gd name="T76" fmla="*/ 1 w 735"/>
                <a:gd name="T77" fmla="*/ 139 h 200"/>
                <a:gd name="T78" fmla="*/ 0 w 735"/>
                <a:gd name="T79" fmla="*/ 145 h 200"/>
                <a:gd name="T80" fmla="*/ 4 w 735"/>
                <a:gd name="T81" fmla="*/ 153 h 200"/>
                <a:gd name="T82" fmla="*/ 14 w 735"/>
                <a:gd name="T83" fmla="*/ 159 h 200"/>
                <a:gd name="T84" fmla="*/ 27 w 735"/>
                <a:gd name="T85" fmla="*/ 156 h 200"/>
                <a:gd name="T86" fmla="*/ 32 w 735"/>
                <a:gd name="T87" fmla="*/ 15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5" h="200">
                  <a:moveTo>
                    <a:pt x="32" y="152"/>
                  </a:moveTo>
                  <a:lnTo>
                    <a:pt x="32" y="152"/>
                  </a:lnTo>
                  <a:lnTo>
                    <a:pt x="46" y="133"/>
                  </a:lnTo>
                  <a:lnTo>
                    <a:pt x="63" y="116"/>
                  </a:lnTo>
                  <a:lnTo>
                    <a:pt x="79" y="101"/>
                  </a:lnTo>
                  <a:lnTo>
                    <a:pt x="98" y="88"/>
                  </a:lnTo>
                  <a:lnTo>
                    <a:pt x="117" y="76"/>
                  </a:lnTo>
                  <a:lnTo>
                    <a:pt x="139" y="65"/>
                  </a:lnTo>
                  <a:lnTo>
                    <a:pt x="160" y="57"/>
                  </a:lnTo>
                  <a:lnTo>
                    <a:pt x="181" y="50"/>
                  </a:lnTo>
                  <a:lnTo>
                    <a:pt x="205" y="45"/>
                  </a:lnTo>
                  <a:lnTo>
                    <a:pt x="227" y="40"/>
                  </a:lnTo>
                  <a:lnTo>
                    <a:pt x="251" y="37"/>
                  </a:lnTo>
                  <a:lnTo>
                    <a:pt x="274" y="34"/>
                  </a:lnTo>
                  <a:lnTo>
                    <a:pt x="297" y="33"/>
                  </a:lnTo>
                  <a:lnTo>
                    <a:pt x="321" y="33"/>
                  </a:lnTo>
                  <a:lnTo>
                    <a:pt x="366" y="34"/>
                  </a:lnTo>
                  <a:lnTo>
                    <a:pt x="366" y="34"/>
                  </a:lnTo>
                  <a:lnTo>
                    <a:pt x="391" y="37"/>
                  </a:lnTo>
                  <a:lnTo>
                    <a:pt x="414" y="40"/>
                  </a:lnTo>
                  <a:lnTo>
                    <a:pt x="438" y="45"/>
                  </a:lnTo>
                  <a:lnTo>
                    <a:pt x="462" y="52"/>
                  </a:lnTo>
                  <a:lnTo>
                    <a:pt x="483" y="59"/>
                  </a:lnTo>
                  <a:lnTo>
                    <a:pt x="506" y="67"/>
                  </a:lnTo>
                  <a:lnTo>
                    <a:pt x="527" y="78"/>
                  </a:lnTo>
                  <a:lnTo>
                    <a:pt x="548" y="89"/>
                  </a:lnTo>
                  <a:lnTo>
                    <a:pt x="568" y="101"/>
                  </a:lnTo>
                  <a:lnTo>
                    <a:pt x="589" y="113"/>
                  </a:lnTo>
                  <a:lnTo>
                    <a:pt x="629" y="139"/>
                  </a:lnTo>
                  <a:lnTo>
                    <a:pt x="668" y="167"/>
                  </a:lnTo>
                  <a:lnTo>
                    <a:pt x="706" y="197"/>
                  </a:lnTo>
                  <a:lnTo>
                    <a:pt x="706" y="197"/>
                  </a:lnTo>
                  <a:lnTo>
                    <a:pt x="709" y="199"/>
                  </a:lnTo>
                  <a:lnTo>
                    <a:pt x="713" y="200"/>
                  </a:lnTo>
                  <a:lnTo>
                    <a:pt x="719" y="200"/>
                  </a:lnTo>
                  <a:lnTo>
                    <a:pt x="725" y="198"/>
                  </a:lnTo>
                  <a:lnTo>
                    <a:pt x="731" y="194"/>
                  </a:lnTo>
                  <a:lnTo>
                    <a:pt x="734" y="190"/>
                  </a:lnTo>
                  <a:lnTo>
                    <a:pt x="735" y="184"/>
                  </a:lnTo>
                  <a:lnTo>
                    <a:pt x="735" y="181"/>
                  </a:lnTo>
                  <a:lnTo>
                    <a:pt x="734" y="179"/>
                  </a:lnTo>
                  <a:lnTo>
                    <a:pt x="732" y="175"/>
                  </a:lnTo>
                  <a:lnTo>
                    <a:pt x="729" y="173"/>
                  </a:lnTo>
                  <a:lnTo>
                    <a:pt x="729" y="173"/>
                  </a:lnTo>
                  <a:lnTo>
                    <a:pt x="688" y="141"/>
                  </a:lnTo>
                  <a:lnTo>
                    <a:pt x="647" y="110"/>
                  </a:lnTo>
                  <a:lnTo>
                    <a:pt x="625" y="96"/>
                  </a:lnTo>
                  <a:lnTo>
                    <a:pt x="604" y="82"/>
                  </a:lnTo>
                  <a:lnTo>
                    <a:pt x="581" y="69"/>
                  </a:lnTo>
                  <a:lnTo>
                    <a:pt x="559" y="56"/>
                  </a:lnTo>
                  <a:lnTo>
                    <a:pt x="559" y="56"/>
                  </a:lnTo>
                  <a:lnTo>
                    <a:pt x="535" y="44"/>
                  </a:lnTo>
                  <a:lnTo>
                    <a:pt x="510" y="33"/>
                  </a:lnTo>
                  <a:lnTo>
                    <a:pt x="487" y="24"/>
                  </a:lnTo>
                  <a:lnTo>
                    <a:pt x="461" y="16"/>
                  </a:lnTo>
                  <a:lnTo>
                    <a:pt x="436" y="11"/>
                  </a:lnTo>
                  <a:lnTo>
                    <a:pt x="410" y="6"/>
                  </a:lnTo>
                  <a:lnTo>
                    <a:pt x="384" y="2"/>
                  </a:lnTo>
                  <a:lnTo>
                    <a:pt x="358" y="0"/>
                  </a:lnTo>
                  <a:lnTo>
                    <a:pt x="358" y="0"/>
                  </a:lnTo>
                  <a:lnTo>
                    <a:pt x="333" y="0"/>
                  </a:lnTo>
                  <a:lnTo>
                    <a:pt x="308" y="0"/>
                  </a:lnTo>
                  <a:lnTo>
                    <a:pt x="283" y="1"/>
                  </a:lnTo>
                  <a:lnTo>
                    <a:pt x="258" y="3"/>
                  </a:lnTo>
                  <a:lnTo>
                    <a:pt x="233" y="6"/>
                  </a:lnTo>
                  <a:lnTo>
                    <a:pt x="208" y="11"/>
                  </a:lnTo>
                  <a:lnTo>
                    <a:pt x="185" y="15"/>
                  </a:lnTo>
                  <a:lnTo>
                    <a:pt x="161" y="22"/>
                  </a:lnTo>
                  <a:lnTo>
                    <a:pt x="137" y="31"/>
                  </a:lnTo>
                  <a:lnTo>
                    <a:pt x="115" y="40"/>
                  </a:lnTo>
                  <a:lnTo>
                    <a:pt x="94" y="52"/>
                  </a:lnTo>
                  <a:lnTo>
                    <a:pt x="74" y="65"/>
                  </a:lnTo>
                  <a:lnTo>
                    <a:pt x="55" y="79"/>
                  </a:lnTo>
                  <a:lnTo>
                    <a:pt x="36" y="96"/>
                  </a:lnTo>
                  <a:lnTo>
                    <a:pt x="19" y="115"/>
                  </a:lnTo>
                  <a:lnTo>
                    <a:pt x="4" y="135"/>
                  </a:lnTo>
                  <a:lnTo>
                    <a:pt x="4" y="135"/>
                  </a:lnTo>
                  <a:lnTo>
                    <a:pt x="1" y="139"/>
                  </a:lnTo>
                  <a:lnTo>
                    <a:pt x="0" y="142"/>
                  </a:lnTo>
                  <a:lnTo>
                    <a:pt x="0" y="145"/>
                  </a:lnTo>
                  <a:lnTo>
                    <a:pt x="1" y="148"/>
                  </a:lnTo>
                  <a:lnTo>
                    <a:pt x="4" y="153"/>
                  </a:lnTo>
                  <a:lnTo>
                    <a:pt x="8" y="156"/>
                  </a:lnTo>
                  <a:lnTo>
                    <a:pt x="14" y="159"/>
                  </a:lnTo>
                  <a:lnTo>
                    <a:pt x="20" y="159"/>
                  </a:lnTo>
                  <a:lnTo>
                    <a:pt x="27" y="156"/>
                  </a:lnTo>
                  <a:lnTo>
                    <a:pt x="30" y="155"/>
                  </a:lnTo>
                  <a:lnTo>
                    <a:pt x="32" y="152"/>
                  </a:lnTo>
                  <a:lnTo>
                    <a:pt x="32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5" name="Freeform 49">
              <a:extLst>
                <a:ext uri="{FF2B5EF4-FFF2-40B4-BE49-F238E27FC236}">
                  <a16:creationId xmlns:a16="http://schemas.microsoft.com/office/drawing/2014/main" id="{B472B036-4EE8-8F1E-11E7-7DED71E95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6" y="226"/>
              <a:ext cx="163" cy="244"/>
            </a:xfrm>
            <a:custGeom>
              <a:avLst/>
              <a:gdLst>
                <a:gd name="T0" fmla="*/ 28 w 326"/>
                <a:gd name="T1" fmla="*/ 483 h 488"/>
                <a:gd name="T2" fmla="*/ 28 w 326"/>
                <a:gd name="T3" fmla="*/ 483 h 488"/>
                <a:gd name="T4" fmla="*/ 80 w 326"/>
                <a:gd name="T5" fmla="*/ 435 h 488"/>
                <a:gd name="T6" fmla="*/ 106 w 326"/>
                <a:gd name="T7" fmla="*/ 410 h 488"/>
                <a:gd name="T8" fmla="*/ 131 w 326"/>
                <a:gd name="T9" fmla="*/ 386 h 488"/>
                <a:gd name="T10" fmla="*/ 155 w 326"/>
                <a:gd name="T11" fmla="*/ 358 h 488"/>
                <a:gd name="T12" fmla="*/ 178 w 326"/>
                <a:gd name="T13" fmla="*/ 332 h 488"/>
                <a:gd name="T14" fmla="*/ 201 w 326"/>
                <a:gd name="T15" fmla="*/ 305 h 488"/>
                <a:gd name="T16" fmla="*/ 222 w 326"/>
                <a:gd name="T17" fmla="*/ 276 h 488"/>
                <a:gd name="T18" fmla="*/ 242 w 326"/>
                <a:gd name="T19" fmla="*/ 247 h 488"/>
                <a:gd name="T20" fmla="*/ 260 w 326"/>
                <a:gd name="T21" fmla="*/ 216 h 488"/>
                <a:gd name="T22" fmla="*/ 277 w 326"/>
                <a:gd name="T23" fmla="*/ 185 h 488"/>
                <a:gd name="T24" fmla="*/ 292 w 326"/>
                <a:gd name="T25" fmla="*/ 153 h 488"/>
                <a:gd name="T26" fmla="*/ 304 w 326"/>
                <a:gd name="T27" fmla="*/ 120 h 488"/>
                <a:gd name="T28" fmla="*/ 315 w 326"/>
                <a:gd name="T29" fmla="*/ 87 h 488"/>
                <a:gd name="T30" fmla="*/ 322 w 326"/>
                <a:gd name="T31" fmla="*/ 51 h 488"/>
                <a:gd name="T32" fmla="*/ 324 w 326"/>
                <a:gd name="T33" fmla="*/ 33 h 488"/>
                <a:gd name="T34" fmla="*/ 326 w 326"/>
                <a:gd name="T35" fmla="*/ 15 h 488"/>
                <a:gd name="T36" fmla="*/ 326 w 326"/>
                <a:gd name="T37" fmla="*/ 15 h 488"/>
                <a:gd name="T38" fmla="*/ 326 w 326"/>
                <a:gd name="T39" fmla="*/ 12 h 488"/>
                <a:gd name="T40" fmla="*/ 325 w 326"/>
                <a:gd name="T41" fmla="*/ 8 h 488"/>
                <a:gd name="T42" fmla="*/ 324 w 326"/>
                <a:gd name="T43" fmla="*/ 6 h 488"/>
                <a:gd name="T44" fmla="*/ 323 w 326"/>
                <a:gd name="T45" fmla="*/ 4 h 488"/>
                <a:gd name="T46" fmla="*/ 317 w 326"/>
                <a:gd name="T47" fmla="*/ 0 h 488"/>
                <a:gd name="T48" fmla="*/ 311 w 326"/>
                <a:gd name="T49" fmla="*/ 0 h 488"/>
                <a:gd name="T50" fmla="*/ 305 w 326"/>
                <a:gd name="T51" fmla="*/ 0 h 488"/>
                <a:gd name="T52" fmla="*/ 299 w 326"/>
                <a:gd name="T53" fmla="*/ 4 h 488"/>
                <a:gd name="T54" fmla="*/ 296 w 326"/>
                <a:gd name="T55" fmla="*/ 8 h 488"/>
                <a:gd name="T56" fmla="*/ 294 w 326"/>
                <a:gd name="T57" fmla="*/ 12 h 488"/>
                <a:gd name="T58" fmla="*/ 293 w 326"/>
                <a:gd name="T59" fmla="*/ 15 h 488"/>
                <a:gd name="T60" fmla="*/ 293 w 326"/>
                <a:gd name="T61" fmla="*/ 15 h 488"/>
                <a:gd name="T62" fmla="*/ 291 w 326"/>
                <a:gd name="T63" fmla="*/ 33 h 488"/>
                <a:gd name="T64" fmla="*/ 288 w 326"/>
                <a:gd name="T65" fmla="*/ 50 h 488"/>
                <a:gd name="T66" fmla="*/ 281 w 326"/>
                <a:gd name="T67" fmla="*/ 83 h 488"/>
                <a:gd name="T68" fmla="*/ 272 w 326"/>
                <a:gd name="T69" fmla="*/ 115 h 488"/>
                <a:gd name="T70" fmla="*/ 259 w 326"/>
                <a:gd name="T71" fmla="*/ 146 h 488"/>
                <a:gd name="T72" fmla="*/ 245 w 326"/>
                <a:gd name="T73" fmla="*/ 177 h 488"/>
                <a:gd name="T74" fmla="*/ 229 w 326"/>
                <a:gd name="T75" fmla="*/ 206 h 488"/>
                <a:gd name="T76" fmla="*/ 212 w 326"/>
                <a:gd name="T77" fmla="*/ 235 h 488"/>
                <a:gd name="T78" fmla="*/ 191 w 326"/>
                <a:gd name="T79" fmla="*/ 263 h 488"/>
                <a:gd name="T80" fmla="*/ 171 w 326"/>
                <a:gd name="T81" fmla="*/ 289 h 488"/>
                <a:gd name="T82" fmla="*/ 149 w 326"/>
                <a:gd name="T83" fmla="*/ 317 h 488"/>
                <a:gd name="T84" fmla="*/ 126 w 326"/>
                <a:gd name="T85" fmla="*/ 342 h 488"/>
                <a:gd name="T86" fmla="*/ 103 w 326"/>
                <a:gd name="T87" fmla="*/ 367 h 488"/>
                <a:gd name="T88" fmla="*/ 79 w 326"/>
                <a:gd name="T89" fmla="*/ 390 h 488"/>
                <a:gd name="T90" fmla="*/ 54 w 326"/>
                <a:gd name="T91" fmla="*/ 414 h 488"/>
                <a:gd name="T92" fmla="*/ 4 w 326"/>
                <a:gd name="T93" fmla="*/ 459 h 488"/>
                <a:gd name="T94" fmla="*/ 4 w 326"/>
                <a:gd name="T95" fmla="*/ 459 h 488"/>
                <a:gd name="T96" fmla="*/ 2 w 326"/>
                <a:gd name="T97" fmla="*/ 461 h 488"/>
                <a:gd name="T98" fmla="*/ 1 w 326"/>
                <a:gd name="T99" fmla="*/ 465 h 488"/>
                <a:gd name="T100" fmla="*/ 0 w 326"/>
                <a:gd name="T101" fmla="*/ 467 h 488"/>
                <a:gd name="T102" fmla="*/ 0 w 326"/>
                <a:gd name="T103" fmla="*/ 471 h 488"/>
                <a:gd name="T104" fmla="*/ 1 w 326"/>
                <a:gd name="T105" fmla="*/ 477 h 488"/>
                <a:gd name="T106" fmla="*/ 4 w 326"/>
                <a:gd name="T107" fmla="*/ 482 h 488"/>
                <a:gd name="T108" fmla="*/ 9 w 326"/>
                <a:gd name="T109" fmla="*/ 485 h 488"/>
                <a:gd name="T110" fmla="*/ 15 w 326"/>
                <a:gd name="T111" fmla="*/ 488 h 488"/>
                <a:gd name="T112" fmla="*/ 22 w 326"/>
                <a:gd name="T113" fmla="*/ 486 h 488"/>
                <a:gd name="T114" fmla="*/ 24 w 326"/>
                <a:gd name="T115" fmla="*/ 485 h 488"/>
                <a:gd name="T116" fmla="*/ 28 w 326"/>
                <a:gd name="T117" fmla="*/ 483 h 488"/>
                <a:gd name="T118" fmla="*/ 28 w 326"/>
                <a:gd name="T119" fmla="*/ 483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6" h="488">
                  <a:moveTo>
                    <a:pt x="28" y="483"/>
                  </a:moveTo>
                  <a:lnTo>
                    <a:pt x="28" y="483"/>
                  </a:lnTo>
                  <a:lnTo>
                    <a:pt x="80" y="435"/>
                  </a:lnTo>
                  <a:lnTo>
                    <a:pt x="106" y="410"/>
                  </a:lnTo>
                  <a:lnTo>
                    <a:pt x="131" y="386"/>
                  </a:lnTo>
                  <a:lnTo>
                    <a:pt x="155" y="358"/>
                  </a:lnTo>
                  <a:lnTo>
                    <a:pt x="178" y="332"/>
                  </a:lnTo>
                  <a:lnTo>
                    <a:pt x="201" y="305"/>
                  </a:lnTo>
                  <a:lnTo>
                    <a:pt x="222" y="276"/>
                  </a:lnTo>
                  <a:lnTo>
                    <a:pt x="242" y="247"/>
                  </a:lnTo>
                  <a:lnTo>
                    <a:pt x="260" y="216"/>
                  </a:lnTo>
                  <a:lnTo>
                    <a:pt x="277" y="185"/>
                  </a:lnTo>
                  <a:lnTo>
                    <a:pt x="292" y="153"/>
                  </a:lnTo>
                  <a:lnTo>
                    <a:pt x="304" y="120"/>
                  </a:lnTo>
                  <a:lnTo>
                    <a:pt x="315" y="87"/>
                  </a:lnTo>
                  <a:lnTo>
                    <a:pt x="322" y="51"/>
                  </a:lnTo>
                  <a:lnTo>
                    <a:pt x="324" y="33"/>
                  </a:lnTo>
                  <a:lnTo>
                    <a:pt x="326" y="15"/>
                  </a:lnTo>
                  <a:lnTo>
                    <a:pt x="326" y="15"/>
                  </a:lnTo>
                  <a:lnTo>
                    <a:pt x="326" y="12"/>
                  </a:lnTo>
                  <a:lnTo>
                    <a:pt x="325" y="8"/>
                  </a:lnTo>
                  <a:lnTo>
                    <a:pt x="324" y="6"/>
                  </a:lnTo>
                  <a:lnTo>
                    <a:pt x="323" y="4"/>
                  </a:lnTo>
                  <a:lnTo>
                    <a:pt x="317" y="0"/>
                  </a:lnTo>
                  <a:lnTo>
                    <a:pt x="311" y="0"/>
                  </a:lnTo>
                  <a:lnTo>
                    <a:pt x="305" y="0"/>
                  </a:lnTo>
                  <a:lnTo>
                    <a:pt x="299" y="4"/>
                  </a:lnTo>
                  <a:lnTo>
                    <a:pt x="296" y="8"/>
                  </a:lnTo>
                  <a:lnTo>
                    <a:pt x="294" y="12"/>
                  </a:lnTo>
                  <a:lnTo>
                    <a:pt x="293" y="15"/>
                  </a:lnTo>
                  <a:lnTo>
                    <a:pt x="293" y="15"/>
                  </a:lnTo>
                  <a:lnTo>
                    <a:pt x="291" y="33"/>
                  </a:lnTo>
                  <a:lnTo>
                    <a:pt x="288" y="50"/>
                  </a:lnTo>
                  <a:lnTo>
                    <a:pt x="281" y="83"/>
                  </a:lnTo>
                  <a:lnTo>
                    <a:pt x="272" y="115"/>
                  </a:lnTo>
                  <a:lnTo>
                    <a:pt x="259" y="146"/>
                  </a:lnTo>
                  <a:lnTo>
                    <a:pt x="245" y="177"/>
                  </a:lnTo>
                  <a:lnTo>
                    <a:pt x="229" y="206"/>
                  </a:lnTo>
                  <a:lnTo>
                    <a:pt x="212" y="235"/>
                  </a:lnTo>
                  <a:lnTo>
                    <a:pt x="191" y="263"/>
                  </a:lnTo>
                  <a:lnTo>
                    <a:pt x="171" y="289"/>
                  </a:lnTo>
                  <a:lnTo>
                    <a:pt x="149" y="317"/>
                  </a:lnTo>
                  <a:lnTo>
                    <a:pt x="126" y="342"/>
                  </a:lnTo>
                  <a:lnTo>
                    <a:pt x="103" y="367"/>
                  </a:lnTo>
                  <a:lnTo>
                    <a:pt x="79" y="390"/>
                  </a:lnTo>
                  <a:lnTo>
                    <a:pt x="54" y="414"/>
                  </a:lnTo>
                  <a:lnTo>
                    <a:pt x="4" y="459"/>
                  </a:lnTo>
                  <a:lnTo>
                    <a:pt x="4" y="459"/>
                  </a:lnTo>
                  <a:lnTo>
                    <a:pt x="2" y="461"/>
                  </a:lnTo>
                  <a:lnTo>
                    <a:pt x="1" y="465"/>
                  </a:lnTo>
                  <a:lnTo>
                    <a:pt x="0" y="467"/>
                  </a:lnTo>
                  <a:lnTo>
                    <a:pt x="0" y="471"/>
                  </a:lnTo>
                  <a:lnTo>
                    <a:pt x="1" y="477"/>
                  </a:lnTo>
                  <a:lnTo>
                    <a:pt x="4" y="482"/>
                  </a:lnTo>
                  <a:lnTo>
                    <a:pt x="9" y="485"/>
                  </a:lnTo>
                  <a:lnTo>
                    <a:pt x="15" y="488"/>
                  </a:lnTo>
                  <a:lnTo>
                    <a:pt x="22" y="486"/>
                  </a:lnTo>
                  <a:lnTo>
                    <a:pt x="24" y="485"/>
                  </a:lnTo>
                  <a:lnTo>
                    <a:pt x="28" y="483"/>
                  </a:lnTo>
                  <a:lnTo>
                    <a:pt x="28" y="4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6" name="Freeform 50">
              <a:extLst>
                <a:ext uri="{FF2B5EF4-FFF2-40B4-BE49-F238E27FC236}">
                  <a16:creationId xmlns:a16="http://schemas.microsoft.com/office/drawing/2014/main" id="{9E0D6456-9111-13E7-7958-86534239B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6" y="1647"/>
              <a:ext cx="651" cy="470"/>
            </a:xfrm>
            <a:custGeom>
              <a:avLst/>
              <a:gdLst>
                <a:gd name="T0" fmla="*/ 28 w 1301"/>
                <a:gd name="T1" fmla="*/ 514 h 940"/>
                <a:gd name="T2" fmla="*/ 35 w 1301"/>
                <a:gd name="T3" fmla="*/ 571 h 940"/>
                <a:gd name="T4" fmla="*/ 13 w 1301"/>
                <a:gd name="T5" fmla="*/ 590 h 940"/>
                <a:gd name="T6" fmla="*/ 1 w 1301"/>
                <a:gd name="T7" fmla="*/ 615 h 940"/>
                <a:gd name="T8" fmla="*/ 2 w 1301"/>
                <a:gd name="T9" fmla="*/ 642 h 940"/>
                <a:gd name="T10" fmla="*/ 16 w 1301"/>
                <a:gd name="T11" fmla="*/ 668 h 940"/>
                <a:gd name="T12" fmla="*/ 52 w 1301"/>
                <a:gd name="T13" fmla="*/ 699 h 940"/>
                <a:gd name="T14" fmla="*/ 129 w 1301"/>
                <a:gd name="T15" fmla="*/ 750 h 940"/>
                <a:gd name="T16" fmla="*/ 293 w 1301"/>
                <a:gd name="T17" fmla="*/ 838 h 940"/>
                <a:gd name="T18" fmla="*/ 424 w 1301"/>
                <a:gd name="T19" fmla="*/ 888 h 940"/>
                <a:gd name="T20" fmla="*/ 560 w 1301"/>
                <a:gd name="T21" fmla="*/ 925 h 940"/>
                <a:gd name="T22" fmla="*/ 672 w 1301"/>
                <a:gd name="T23" fmla="*/ 939 h 940"/>
                <a:gd name="T24" fmla="*/ 785 w 1301"/>
                <a:gd name="T25" fmla="*/ 938 h 940"/>
                <a:gd name="T26" fmla="*/ 868 w 1301"/>
                <a:gd name="T27" fmla="*/ 925 h 940"/>
                <a:gd name="T28" fmla="*/ 1005 w 1301"/>
                <a:gd name="T29" fmla="*/ 883 h 940"/>
                <a:gd name="T30" fmla="*/ 1091 w 1301"/>
                <a:gd name="T31" fmla="*/ 843 h 940"/>
                <a:gd name="T32" fmla="*/ 1170 w 1301"/>
                <a:gd name="T33" fmla="*/ 789 h 940"/>
                <a:gd name="T34" fmla="*/ 1221 w 1301"/>
                <a:gd name="T35" fmla="*/ 742 h 940"/>
                <a:gd name="T36" fmla="*/ 1274 w 1301"/>
                <a:gd name="T37" fmla="*/ 675 h 940"/>
                <a:gd name="T38" fmla="*/ 1301 w 1301"/>
                <a:gd name="T39" fmla="*/ 618 h 940"/>
                <a:gd name="T40" fmla="*/ 1293 w 1301"/>
                <a:gd name="T41" fmla="*/ 600 h 940"/>
                <a:gd name="T42" fmla="*/ 1280 w 1301"/>
                <a:gd name="T43" fmla="*/ 588 h 940"/>
                <a:gd name="T44" fmla="*/ 1271 w 1301"/>
                <a:gd name="T45" fmla="*/ 551 h 940"/>
                <a:gd name="T46" fmla="*/ 1270 w 1301"/>
                <a:gd name="T47" fmla="*/ 422 h 940"/>
                <a:gd name="T48" fmla="*/ 1273 w 1301"/>
                <a:gd name="T49" fmla="*/ 92 h 940"/>
                <a:gd name="T50" fmla="*/ 1269 w 1301"/>
                <a:gd name="T51" fmla="*/ 82 h 940"/>
                <a:gd name="T52" fmla="*/ 1250 w 1301"/>
                <a:gd name="T53" fmla="*/ 78 h 940"/>
                <a:gd name="T54" fmla="*/ 1239 w 1301"/>
                <a:gd name="T55" fmla="*/ 88 h 940"/>
                <a:gd name="T56" fmla="*/ 1237 w 1301"/>
                <a:gd name="T57" fmla="*/ 426 h 940"/>
                <a:gd name="T58" fmla="*/ 1242 w 1301"/>
                <a:gd name="T59" fmla="*/ 577 h 940"/>
                <a:gd name="T60" fmla="*/ 1260 w 1301"/>
                <a:gd name="T61" fmla="*/ 617 h 940"/>
                <a:gd name="T62" fmla="*/ 1276 w 1301"/>
                <a:gd name="T63" fmla="*/ 628 h 940"/>
                <a:gd name="T64" fmla="*/ 1257 w 1301"/>
                <a:gd name="T65" fmla="*/ 635 h 940"/>
                <a:gd name="T66" fmla="*/ 1223 w 1301"/>
                <a:gd name="T67" fmla="*/ 688 h 940"/>
                <a:gd name="T68" fmla="*/ 1183 w 1301"/>
                <a:gd name="T69" fmla="*/ 734 h 940"/>
                <a:gd name="T70" fmla="*/ 1122 w 1301"/>
                <a:gd name="T71" fmla="*/ 783 h 940"/>
                <a:gd name="T72" fmla="*/ 984 w 1301"/>
                <a:gd name="T73" fmla="*/ 857 h 940"/>
                <a:gd name="T74" fmla="*/ 894 w 1301"/>
                <a:gd name="T75" fmla="*/ 884 h 940"/>
                <a:gd name="T76" fmla="*/ 790 w 1301"/>
                <a:gd name="T77" fmla="*/ 902 h 940"/>
                <a:gd name="T78" fmla="*/ 684 w 1301"/>
                <a:gd name="T79" fmla="*/ 906 h 940"/>
                <a:gd name="T80" fmla="*/ 578 w 1301"/>
                <a:gd name="T81" fmla="*/ 894 h 940"/>
                <a:gd name="T82" fmla="*/ 479 w 1301"/>
                <a:gd name="T83" fmla="*/ 870 h 940"/>
                <a:gd name="T84" fmla="*/ 303 w 1301"/>
                <a:gd name="T85" fmla="*/ 806 h 940"/>
                <a:gd name="T86" fmla="*/ 179 w 1301"/>
                <a:gd name="T87" fmla="*/ 741 h 940"/>
                <a:gd name="T88" fmla="*/ 64 w 1301"/>
                <a:gd name="T89" fmla="*/ 666 h 940"/>
                <a:gd name="T90" fmla="*/ 40 w 1301"/>
                <a:gd name="T91" fmla="*/ 642 h 940"/>
                <a:gd name="T92" fmla="*/ 33 w 1301"/>
                <a:gd name="T93" fmla="*/ 621 h 940"/>
                <a:gd name="T94" fmla="*/ 46 w 1301"/>
                <a:gd name="T95" fmla="*/ 603 h 940"/>
                <a:gd name="T96" fmla="*/ 58 w 1301"/>
                <a:gd name="T97" fmla="*/ 594 h 940"/>
                <a:gd name="T98" fmla="*/ 66 w 1301"/>
                <a:gd name="T99" fmla="*/ 88 h 940"/>
                <a:gd name="T100" fmla="*/ 66 w 1301"/>
                <a:gd name="T101" fmla="*/ 13 h 940"/>
                <a:gd name="T102" fmla="*/ 57 w 1301"/>
                <a:gd name="T103" fmla="*/ 2 h 940"/>
                <a:gd name="T104" fmla="*/ 37 w 1301"/>
                <a:gd name="T105" fmla="*/ 6 h 940"/>
                <a:gd name="T106" fmla="*/ 33 w 1301"/>
                <a:gd name="T107" fmla="*/ 17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1" h="940">
                  <a:moveTo>
                    <a:pt x="33" y="17"/>
                  </a:moveTo>
                  <a:lnTo>
                    <a:pt x="33" y="17"/>
                  </a:lnTo>
                  <a:lnTo>
                    <a:pt x="28" y="514"/>
                  </a:lnTo>
                  <a:lnTo>
                    <a:pt x="28" y="514"/>
                  </a:lnTo>
                  <a:lnTo>
                    <a:pt x="27" y="585"/>
                  </a:lnTo>
                  <a:lnTo>
                    <a:pt x="27" y="585"/>
                  </a:lnTo>
                  <a:lnTo>
                    <a:pt x="35" y="571"/>
                  </a:lnTo>
                  <a:lnTo>
                    <a:pt x="35" y="571"/>
                  </a:lnTo>
                  <a:lnTo>
                    <a:pt x="28" y="575"/>
                  </a:lnTo>
                  <a:lnTo>
                    <a:pt x="22" y="579"/>
                  </a:lnTo>
                  <a:lnTo>
                    <a:pt x="18" y="584"/>
                  </a:lnTo>
                  <a:lnTo>
                    <a:pt x="13" y="590"/>
                  </a:lnTo>
                  <a:lnTo>
                    <a:pt x="8" y="596"/>
                  </a:lnTo>
                  <a:lnTo>
                    <a:pt x="6" y="602"/>
                  </a:lnTo>
                  <a:lnTo>
                    <a:pt x="3" y="608"/>
                  </a:lnTo>
                  <a:lnTo>
                    <a:pt x="1" y="615"/>
                  </a:lnTo>
                  <a:lnTo>
                    <a:pt x="0" y="622"/>
                  </a:lnTo>
                  <a:lnTo>
                    <a:pt x="0" y="628"/>
                  </a:lnTo>
                  <a:lnTo>
                    <a:pt x="1" y="635"/>
                  </a:lnTo>
                  <a:lnTo>
                    <a:pt x="2" y="642"/>
                  </a:lnTo>
                  <a:lnTo>
                    <a:pt x="5" y="649"/>
                  </a:lnTo>
                  <a:lnTo>
                    <a:pt x="8" y="655"/>
                  </a:lnTo>
                  <a:lnTo>
                    <a:pt x="12" y="662"/>
                  </a:lnTo>
                  <a:lnTo>
                    <a:pt x="16" y="668"/>
                  </a:lnTo>
                  <a:lnTo>
                    <a:pt x="16" y="668"/>
                  </a:lnTo>
                  <a:lnTo>
                    <a:pt x="25" y="677"/>
                  </a:lnTo>
                  <a:lnTo>
                    <a:pt x="33" y="684"/>
                  </a:lnTo>
                  <a:lnTo>
                    <a:pt x="52" y="699"/>
                  </a:lnTo>
                  <a:lnTo>
                    <a:pt x="71" y="712"/>
                  </a:lnTo>
                  <a:lnTo>
                    <a:pt x="90" y="725"/>
                  </a:lnTo>
                  <a:lnTo>
                    <a:pt x="90" y="725"/>
                  </a:lnTo>
                  <a:lnTo>
                    <a:pt x="129" y="750"/>
                  </a:lnTo>
                  <a:lnTo>
                    <a:pt x="169" y="775"/>
                  </a:lnTo>
                  <a:lnTo>
                    <a:pt x="211" y="798"/>
                  </a:lnTo>
                  <a:lnTo>
                    <a:pt x="252" y="818"/>
                  </a:lnTo>
                  <a:lnTo>
                    <a:pt x="293" y="838"/>
                  </a:lnTo>
                  <a:lnTo>
                    <a:pt x="337" y="856"/>
                  </a:lnTo>
                  <a:lnTo>
                    <a:pt x="380" y="872"/>
                  </a:lnTo>
                  <a:lnTo>
                    <a:pt x="424" y="888"/>
                  </a:lnTo>
                  <a:lnTo>
                    <a:pt x="424" y="888"/>
                  </a:lnTo>
                  <a:lnTo>
                    <a:pt x="478" y="904"/>
                  </a:lnTo>
                  <a:lnTo>
                    <a:pt x="505" y="912"/>
                  </a:lnTo>
                  <a:lnTo>
                    <a:pt x="533" y="919"/>
                  </a:lnTo>
                  <a:lnTo>
                    <a:pt x="560" y="925"/>
                  </a:lnTo>
                  <a:lnTo>
                    <a:pt x="588" y="929"/>
                  </a:lnTo>
                  <a:lnTo>
                    <a:pt x="616" y="933"/>
                  </a:lnTo>
                  <a:lnTo>
                    <a:pt x="644" y="936"/>
                  </a:lnTo>
                  <a:lnTo>
                    <a:pt x="672" y="939"/>
                  </a:lnTo>
                  <a:lnTo>
                    <a:pt x="700" y="940"/>
                  </a:lnTo>
                  <a:lnTo>
                    <a:pt x="728" y="940"/>
                  </a:lnTo>
                  <a:lnTo>
                    <a:pt x="756" y="939"/>
                  </a:lnTo>
                  <a:lnTo>
                    <a:pt x="785" y="938"/>
                  </a:lnTo>
                  <a:lnTo>
                    <a:pt x="812" y="934"/>
                  </a:lnTo>
                  <a:lnTo>
                    <a:pt x="840" y="931"/>
                  </a:lnTo>
                  <a:lnTo>
                    <a:pt x="868" y="925"/>
                  </a:lnTo>
                  <a:lnTo>
                    <a:pt x="868" y="925"/>
                  </a:lnTo>
                  <a:lnTo>
                    <a:pt x="914" y="914"/>
                  </a:lnTo>
                  <a:lnTo>
                    <a:pt x="960" y="900"/>
                  </a:lnTo>
                  <a:lnTo>
                    <a:pt x="983" y="893"/>
                  </a:lnTo>
                  <a:lnTo>
                    <a:pt x="1005" y="883"/>
                  </a:lnTo>
                  <a:lnTo>
                    <a:pt x="1028" y="875"/>
                  </a:lnTo>
                  <a:lnTo>
                    <a:pt x="1049" y="864"/>
                  </a:lnTo>
                  <a:lnTo>
                    <a:pt x="1070" y="853"/>
                  </a:lnTo>
                  <a:lnTo>
                    <a:pt x="1091" y="843"/>
                  </a:lnTo>
                  <a:lnTo>
                    <a:pt x="1112" y="830"/>
                  </a:lnTo>
                  <a:lnTo>
                    <a:pt x="1132" y="817"/>
                  </a:lnTo>
                  <a:lnTo>
                    <a:pt x="1152" y="804"/>
                  </a:lnTo>
                  <a:lnTo>
                    <a:pt x="1170" y="789"/>
                  </a:lnTo>
                  <a:lnTo>
                    <a:pt x="1189" y="773"/>
                  </a:lnTo>
                  <a:lnTo>
                    <a:pt x="1206" y="757"/>
                  </a:lnTo>
                  <a:lnTo>
                    <a:pt x="1206" y="757"/>
                  </a:lnTo>
                  <a:lnTo>
                    <a:pt x="1221" y="742"/>
                  </a:lnTo>
                  <a:lnTo>
                    <a:pt x="1235" y="726"/>
                  </a:lnTo>
                  <a:lnTo>
                    <a:pt x="1249" y="710"/>
                  </a:lnTo>
                  <a:lnTo>
                    <a:pt x="1262" y="693"/>
                  </a:lnTo>
                  <a:lnTo>
                    <a:pt x="1274" y="675"/>
                  </a:lnTo>
                  <a:lnTo>
                    <a:pt x="1284" y="656"/>
                  </a:lnTo>
                  <a:lnTo>
                    <a:pt x="1293" y="637"/>
                  </a:lnTo>
                  <a:lnTo>
                    <a:pt x="1301" y="618"/>
                  </a:lnTo>
                  <a:lnTo>
                    <a:pt x="1301" y="618"/>
                  </a:lnTo>
                  <a:lnTo>
                    <a:pt x="1301" y="613"/>
                  </a:lnTo>
                  <a:lnTo>
                    <a:pt x="1300" y="608"/>
                  </a:lnTo>
                  <a:lnTo>
                    <a:pt x="1297" y="603"/>
                  </a:lnTo>
                  <a:lnTo>
                    <a:pt x="1293" y="600"/>
                  </a:lnTo>
                  <a:lnTo>
                    <a:pt x="1293" y="600"/>
                  </a:lnTo>
                  <a:lnTo>
                    <a:pt x="1289" y="597"/>
                  </a:lnTo>
                  <a:lnTo>
                    <a:pt x="1286" y="595"/>
                  </a:lnTo>
                  <a:lnTo>
                    <a:pt x="1280" y="588"/>
                  </a:lnTo>
                  <a:lnTo>
                    <a:pt x="1276" y="579"/>
                  </a:lnTo>
                  <a:lnTo>
                    <a:pt x="1274" y="570"/>
                  </a:lnTo>
                  <a:lnTo>
                    <a:pt x="1271" y="560"/>
                  </a:lnTo>
                  <a:lnTo>
                    <a:pt x="1271" y="551"/>
                  </a:lnTo>
                  <a:lnTo>
                    <a:pt x="1271" y="533"/>
                  </a:lnTo>
                  <a:lnTo>
                    <a:pt x="1271" y="533"/>
                  </a:lnTo>
                  <a:lnTo>
                    <a:pt x="1270" y="477"/>
                  </a:lnTo>
                  <a:lnTo>
                    <a:pt x="1270" y="422"/>
                  </a:lnTo>
                  <a:lnTo>
                    <a:pt x="1270" y="422"/>
                  </a:lnTo>
                  <a:lnTo>
                    <a:pt x="1271" y="156"/>
                  </a:lnTo>
                  <a:lnTo>
                    <a:pt x="1271" y="156"/>
                  </a:lnTo>
                  <a:lnTo>
                    <a:pt x="1273" y="92"/>
                  </a:lnTo>
                  <a:lnTo>
                    <a:pt x="1273" y="92"/>
                  </a:lnTo>
                  <a:lnTo>
                    <a:pt x="1271" y="88"/>
                  </a:lnTo>
                  <a:lnTo>
                    <a:pt x="1271" y="85"/>
                  </a:lnTo>
                  <a:lnTo>
                    <a:pt x="1269" y="82"/>
                  </a:lnTo>
                  <a:lnTo>
                    <a:pt x="1267" y="80"/>
                  </a:lnTo>
                  <a:lnTo>
                    <a:pt x="1262" y="78"/>
                  </a:lnTo>
                  <a:lnTo>
                    <a:pt x="1256" y="76"/>
                  </a:lnTo>
                  <a:lnTo>
                    <a:pt x="1250" y="78"/>
                  </a:lnTo>
                  <a:lnTo>
                    <a:pt x="1244" y="80"/>
                  </a:lnTo>
                  <a:lnTo>
                    <a:pt x="1242" y="82"/>
                  </a:lnTo>
                  <a:lnTo>
                    <a:pt x="1241" y="85"/>
                  </a:lnTo>
                  <a:lnTo>
                    <a:pt x="1239" y="88"/>
                  </a:lnTo>
                  <a:lnTo>
                    <a:pt x="1239" y="92"/>
                  </a:lnTo>
                  <a:lnTo>
                    <a:pt x="1239" y="92"/>
                  </a:lnTo>
                  <a:lnTo>
                    <a:pt x="1237" y="315"/>
                  </a:lnTo>
                  <a:lnTo>
                    <a:pt x="1237" y="426"/>
                  </a:lnTo>
                  <a:lnTo>
                    <a:pt x="1238" y="538"/>
                  </a:lnTo>
                  <a:lnTo>
                    <a:pt x="1238" y="538"/>
                  </a:lnTo>
                  <a:lnTo>
                    <a:pt x="1239" y="564"/>
                  </a:lnTo>
                  <a:lnTo>
                    <a:pt x="1242" y="577"/>
                  </a:lnTo>
                  <a:lnTo>
                    <a:pt x="1244" y="590"/>
                  </a:lnTo>
                  <a:lnTo>
                    <a:pt x="1249" y="602"/>
                  </a:lnTo>
                  <a:lnTo>
                    <a:pt x="1256" y="613"/>
                  </a:lnTo>
                  <a:lnTo>
                    <a:pt x="1260" y="617"/>
                  </a:lnTo>
                  <a:lnTo>
                    <a:pt x="1264" y="621"/>
                  </a:lnTo>
                  <a:lnTo>
                    <a:pt x="1270" y="624"/>
                  </a:lnTo>
                  <a:lnTo>
                    <a:pt x="1276" y="628"/>
                  </a:lnTo>
                  <a:lnTo>
                    <a:pt x="1276" y="628"/>
                  </a:lnTo>
                  <a:lnTo>
                    <a:pt x="1269" y="609"/>
                  </a:lnTo>
                  <a:lnTo>
                    <a:pt x="1269" y="609"/>
                  </a:lnTo>
                  <a:lnTo>
                    <a:pt x="1264" y="622"/>
                  </a:lnTo>
                  <a:lnTo>
                    <a:pt x="1257" y="635"/>
                  </a:lnTo>
                  <a:lnTo>
                    <a:pt x="1257" y="635"/>
                  </a:lnTo>
                  <a:lnTo>
                    <a:pt x="1247" y="654"/>
                  </a:lnTo>
                  <a:lnTo>
                    <a:pt x="1235" y="672"/>
                  </a:lnTo>
                  <a:lnTo>
                    <a:pt x="1223" y="688"/>
                  </a:lnTo>
                  <a:lnTo>
                    <a:pt x="1209" y="705"/>
                  </a:lnTo>
                  <a:lnTo>
                    <a:pt x="1209" y="705"/>
                  </a:lnTo>
                  <a:lnTo>
                    <a:pt x="1196" y="719"/>
                  </a:lnTo>
                  <a:lnTo>
                    <a:pt x="1183" y="734"/>
                  </a:lnTo>
                  <a:lnTo>
                    <a:pt x="1167" y="747"/>
                  </a:lnTo>
                  <a:lnTo>
                    <a:pt x="1153" y="760"/>
                  </a:lnTo>
                  <a:lnTo>
                    <a:pt x="1138" y="772"/>
                  </a:lnTo>
                  <a:lnTo>
                    <a:pt x="1122" y="783"/>
                  </a:lnTo>
                  <a:lnTo>
                    <a:pt x="1089" y="805"/>
                  </a:lnTo>
                  <a:lnTo>
                    <a:pt x="1055" y="825"/>
                  </a:lnTo>
                  <a:lnTo>
                    <a:pt x="1019" y="842"/>
                  </a:lnTo>
                  <a:lnTo>
                    <a:pt x="984" y="857"/>
                  </a:lnTo>
                  <a:lnTo>
                    <a:pt x="946" y="870"/>
                  </a:lnTo>
                  <a:lnTo>
                    <a:pt x="946" y="870"/>
                  </a:lnTo>
                  <a:lnTo>
                    <a:pt x="920" y="877"/>
                  </a:lnTo>
                  <a:lnTo>
                    <a:pt x="894" y="884"/>
                  </a:lnTo>
                  <a:lnTo>
                    <a:pt x="868" y="890"/>
                  </a:lnTo>
                  <a:lnTo>
                    <a:pt x="842" y="895"/>
                  </a:lnTo>
                  <a:lnTo>
                    <a:pt x="816" y="900"/>
                  </a:lnTo>
                  <a:lnTo>
                    <a:pt x="790" y="902"/>
                  </a:lnTo>
                  <a:lnTo>
                    <a:pt x="762" y="904"/>
                  </a:lnTo>
                  <a:lnTo>
                    <a:pt x="736" y="906"/>
                  </a:lnTo>
                  <a:lnTo>
                    <a:pt x="710" y="906"/>
                  </a:lnTo>
                  <a:lnTo>
                    <a:pt x="684" y="906"/>
                  </a:lnTo>
                  <a:lnTo>
                    <a:pt x="657" y="903"/>
                  </a:lnTo>
                  <a:lnTo>
                    <a:pt x="631" y="901"/>
                  </a:lnTo>
                  <a:lnTo>
                    <a:pt x="604" y="897"/>
                  </a:lnTo>
                  <a:lnTo>
                    <a:pt x="578" y="894"/>
                  </a:lnTo>
                  <a:lnTo>
                    <a:pt x="552" y="888"/>
                  </a:lnTo>
                  <a:lnTo>
                    <a:pt x="524" y="882"/>
                  </a:lnTo>
                  <a:lnTo>
                    <a:pt x="524" y="882"/>
                  </a:lnTo>
                  <a:lnTo>
                    <a:pt x="479" y="870"/>
                  </a:lnTo>
                  <a:lnTo>
                    <a:pt x="434" y="857"/>
                  </a:lnTo>
                  <a:lnTo>
                    <a:pt x="391" y="842"/>
                  </a:lnTo>
                  <a:lnTo>
                    <a:pt x="347" y="824"/>
                  </a:lnTo>
                  <a:lnTo>
                    <a:pt x="303" y="806"/>
                  </a:lnTo>
                  <a:lnTo>
                    <a:pt x="262" y="786"/>
                  </a:lnTo>
                  <a:lnTo>
                    <a:pt x="219" y="764"/>
                  </a:lnTo>
                  <a:lnTo>
                    <a:pt x="179" y="741"/>
                  </a:lnTo>
                  <a:lnTo>
                    <a:pt x="179" y="741"/>
                  </a:lnTo>
                  <a:lnTo>
                    <a:pt x="149" y="724"/>
                  </a:lnTo>
                  <a:lnTo>
                    <a:pt x="119" y="705"/>
                  </a:lnTo>
                  <a:lnTo>
                    <a:pt x="91" y="686"/>
                  </a:lnTo>
                  <a:lnTo>
                    <a:pt x="64" y="666"/>
                  </a:lnTo>
                  <a:lnTo>
                    <a:pt x="64" y="666"/>
                  </a:lnTo>
                  <a:lnTo>
                    <a:pt x="56" y="659"/>
                  </a:lnTo>
                  <a:lnTo>
                    <a:pt x="47" y="651"/>
                  </a:lnTo>
                  <a:lnTo>
                    <a:pt x="40" y="642"/>
                  </a:lnTo>
                  <a:lnTo>
                    <a:pt x="35" y="634"/>
                  </a:lnTo>
                  <a:lnTo>
                    <a:pt x="34" y="629"/>
                  </a:lnTo>
                  <a:lnTo>
                    <a:pt x="33" y="624"/>
                  </a:lnTo>
                  <a:lnTo>
                    <a:pt x="33" y="621"/>
                  </a:lnTo>
                  <a:lnTo>
                    <a:pt x="34" y="616"/>
                  </a:lnTo>
                  <a:lnTo>
                    <a:pt x="37" y="611"/>
                  </a:lnTo>
                  <a:lnTo>
                    <a:pt x="40" y="608"/>
                  </a:lnTo>
                  <a:lnTo>
                    <a:pt x="46" y="603"/>
                  </a:lnTo>
                  <a:lnTo>
                    <a:pt x="52" y="600"/>
                  </a:lnTo>
                  <a:lnTo>
                    <a:pt x="52" y="600"/>
                  </a:lnTo>
                  <a:lnTo>
                    <a:pt x="56" y="597"/>
                  </a:lnTo>
                  <a:lnTo>
                    <a:pt x="58" y="594"/>
                  </a:lnTo>
                  <a:lnTo>
                    <a:pt x="60" y="590"/>
                  </a:lnTo>
                  <a:lnTo>
                    <a:pt x="60" y="585"/>
                  </a:lnTo>
                  <a:lnTo>
                    <a:pt x="60" y="585"/>
                  </a:lnTo>
                  <a:lnTo>
                    <a:pt x="66" y="88"/>
                  </a:lnTo>
                  <a:lnTo>
                    <a:pt x="66" y="88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66" y="13"/>
                  </a:lnTo>
                  <a:lnTo>
                    <a:pt x="65" y="10"/>
                  </a:lnTo>
                  <a:lnTo>
                    <a:pt x="64" y="8"/>
                  </a:lnTo>
                  <a:lnTo>
                    <a:pt x="61" y="5"/>
                  </a:lnTo>
                  <a:lnTo>
                    <a:pt x="57" y="2"/>
                  </a:lnTo>
                  <a:lnTo>
                    <a:pt x="51" y="0"/>
                  </a:lnTo>
                  <a:lnTo>
                    <a:pt x="44" y="2"/>
                  </a:lnTo>
                  <a:lnTo>
                    <a:pt x="39" y="5"/>
                  </a:lnTo>
                  <a:lnTo>
                    <a:pt x="37" y="6"/>
                  </a:lnTo>
                  <a:lnTo>
                    <a:pt x="35" y="10"/>
                  </a:lnTo>
                  <a:lnTo>
                    <a:pt x="34" y="13"/>
                  </a:lnTo>
                  <a:lnTo>
                    <a:pt x="33" y="17"/>
                  </a:lnTo>
                  <a:lnTo>
                    <a:pt x="33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7" name="Freeform 51">
              <a:extLst>
                <a:ext uri="{FF2B5EF4-FFF2-40B4-BE49-F238E27FC236}">
                  <a16:creationId xmlns:a16="http://schemas.microsoft.com/office/drawing/2014/main" id="{91FDB59C-4AEA-2C25-1376-54E45B1C6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5" y="2315"/>
              <a:ext cx="418" cy="1261"/>
            </a:xfrm>
            <a:custGeom>
              <a:avLst/>
              <a:gdLst>
                <a:gd name="T0" fmla="*/ 40 w 836"/>
                <a:gd name="T1" fmla="*/ 34 h 2522"/>
                <a:gd name="T2" fmla="*/ 95 w 836"/>
                <a:gd name="T3" fmla="*/ 50 h 2522"/>
                <a:gd name="T4" fmla="*/ 115 w 836"/>
                <a:gd name="T5" fmla="*/ 61 h 2522"/>
                <a:gd name="T6" fmla="*/ 139 w 836"/>
                <a:gd name="T7" fmla="*/ 81 h 2522"/>
                <a:gd name="T8" fmla="*/ 154 w 836"/>
                <a:gd name="T9" fmla="*/ 104 h 2522"/>
                <a:gd name="T10" fmla="*/ 169 w 836"/>
                <a:gd name="T11" fmla="*/ 151 h 2522"/>
                <a:gd name="T12" fmla="*/ 170 w 836"/>
                <a:gd name="T13" fmla="*/ 191 h 2522"/>
                <a:gd name="T14" fmla="*/ 161 w 836"/>
                <a:gd name="T15" fmla="*/ 332 h 2522"/>
                <a:gd name="T16" fmla="*/ 132 w 836"/>
                <a:gd name="T17" fmla="*/ 567 h 2522"/>
                <a:gd name="T18" fmla="*/ 118 w 836"/>
                <a:gd name="T19" fmla="*/ 669 h 2522"/>
                <a:gd name="T20" fmla="*/ 119 w 836"/>
                <a:gd name="T21" fmla="*/ 682 h 2522"/>
                <a:gd name="T22" fmla="*/ 139 w 836"/>
                <a:gd name="T23" fmla="*/ 700 h 2522"/>
                <a:gd name="T24" fmla="*/ 185 w 836"/>
                <a:gd name="T25" fmla="*/ 752 h 2522"/>
                <a:gd name="T26" fmla="*/ 237 w 836"/>
                <a:gd name="T27" fmla="*/ 828 h 2522"/>
                <a:gd name="T28" fmla="*/ 263 w 836"/>
                <a:gd name="T29" fmla="*/ 876 h 2522"/>
                <a:gd name="T30" fmla="*/ 299 w 836"/>
                <a:gd name="T31" fmla="*/ 949 h 2522"/>
                <a:gd name="T32" fmla="*/ 327 w 836"/>
                <a:gd name="T33" fmla="*/ 1026 h 2522"/>
                <a:gd name="T34" fmla="*/ 365 w 836"/>
                <a:gd name="T35" fmla="*/ 1164 h 2522"/>
                <a:gd name="T36" fmla="*/ 397 w 836"/>
                <a:gd name="T37" fmla="*/ 1303 h 2522"/>
                <a:gd name="T38" fmla="*/ 442 w 836"/>
                <a:gd name="T39" fmla="*/ 1473 h 2522"/>
                <a:gd name="T40" fmla="*/ 497 w 836"/>
                <a:gd name="T41" fmla="*/ 1642 h 2522"/>
                <a:gd name="T42" fmla="*/ 537 w 836"/>
                <a:gd name="T43" fmla="*/ 1753 h 2522"/>
                <a:gd name="T44" fmla="*/ 642 w 836"/>
                <a:gd name="T45" fmla="*/ 2010 h 2522"/>
                <a:gd name="T46" fmla="*/ 717 w 836"/>
                <a:gd name="T47" fmla="*/ 2203 h 2522"/>
                <a:gd name="T48" fmla="*/ 758 w 836"/>
                <a:gd name="T49" fmla="*/ 2329 h 2522"/>
                <a:gd name="T50" fmla="*/ 793 w 836"/>
                <a:gd name="T51" fmla="*/ 2449 h 2522"/>
                <a:gd name="T52" fmla="*/ 804 w 836"/>
                <a:gd name="T53" fmla="*/ 2510 h 2522"/>
                <a:gd name="T54" fmla="*/ 808 w 836"/>
                <a:gd name="T55" fmla="*/ 2519 h 2522"/>
                <a:gd name="T56" fmla="*/ 822 w 836"/>
                <a:gd name="T57" fmla="*/ 2521 h 2522"/>
                <a:gd name="T58" fmla="*/ 835 w 836"/>
                <a:gd name="T59" fmla="*/ 2508 h 2522"/>
                <a:gd name="T60" fmla="*/ 836 w 836"/>
                <a:gd name="T61" fmla="*/ 2501 h 2522"/>
                <a:gd name="T62" fmla="*/ 814 w 836"/>
                <a:gd name="T63" fmla="*/ 2401 h 2522"/>
                <a:gd name="T64" fmla="*/ 785 w 836"/>
                <a:gd name="T65" fmla="*/ 2304 h 2522"/>
                <a:gd name="T66" fmla="*/ 717 w 836"/>
                <a:gd name="T67" fmla="*/ 2109 h 2522"/>
                <a:gd name="T68" fmla="*/ 588 w 836"/>
                <a:gd name="T69" fmla="*/ 1791 h 2522"/>
                <a:gd name="T70" fmla="*/ 545 w 836"/>
                <a:gd name="T71" fmla="*/ 1680 h 2522"/>
                <a:gd name="T72" fmla="*/ 488 w 836"/>
                <a:gd name="T73" fmla="*/ 1510 h 2522"/>
                <a:gd name="T74" fmla="*/ 440 w 836"/>
                <a:gd name="T75" fmla="*/ 1337 h 2522"/>
                <a:gd name="T76" fmla="*/ 409 w 836"/>
                <a:gd name="T77" fmla="*/ 1211 h 2522"/>
                <a:gd name="T78" fmla="*/ 359 w 836"/>
                <a:gd name="T79" fmla="*/ 1025 h 2522"/>
                <a:gd name="T80" fmla="*/ 327 w 836"/>
                <a:gd name="T81" fmla="*/ 935 h 2522"/>
                <a:gd name="T82" fmla="*/ 286 w 836"/>
                <a:gd name="T83" fmla="*/ 846 h 2522"/>
                <a:gd name="T84" fmla="*/ 257 w 836"/>
                <a:gd name="T85" fmla="*/ 796 h 2522"/>
                <a:gd name="T86" fmla="*/ 206 w 836"/>
                <a:gd name="T87" fmla="*/ 724 h 2522"/>
                <a:gd name="T88" fmla="*/ 145 w 836"/>
                <a:gd name="T89" fmla="*/ 662 h 2522"/>
                <a:gd name="T90" fmla="*/ 150 w 836"/>
                <a:gd name="T91" fmla="*/ 679 h 2522"/>
                <a:gd name="T92" fmla="*/ 180 w 836"/>
                <a:gd name="T93" fmla="*/ 456 h 2522"/>
                <a:gd name="T94" fmla="*/ 195 w 836"/>
                <a:gd name="T95" fmla="*/ 332 h 2522"/>
                <a:gd name="T96" fmla="*/ 203 w 836"/>
                <a:gd name="T97" fmla="*/ 185 h 2522"/>
                <a:gd name="T98" fmla="*/ 201 w 836"/>
                <a:gd name="T99" fmla="*/ 141 h 2522"/>
                <a:gd name="T100" fmla="*/ 186 w 836"/>
                <a:gd name="T101" fmla="*/ 91 h 2522"/>
                <a:gd name="T102" fmla="*/ 170 w 836"/>
                <a:gd name="T103" fmla="*/ 65 h 2522"/>
                <a:gd name="T104" fmla="*/ 146 w 836"/>
                <a:gd name="T105" fmla="*/ 42 h 2522"/>
                <a:gd name="T106" fmla="*/ 124 w 836"/>
                <a:gd name="T107" fmla="*/ 27 h 2522"/>
                <a:gd name="T108" fmla="*/ 80 w 836"/>
                <a:gd name="T109" fmla="*/ 10 h 2522"/>
                <a:gd name="T110" fmla="*/ 32 w 836"/>
                <a:gd name="T111" fmla="*/ 1 h 2522"/>
                <a:gd name="T112" fmla="*/ 12 w 836"/>
                <a:gd name="T113" fmla="*/ 0 h 2522"/>
                <a:gd name="T114" fmla="*/ 4 w 836"/>
                <a:gd name="T115" fmla="*/ 5 h 2522"/>
                <a:gd name="T116" fmla="*/ 2 w 836"/>
                <a:gd name="T117" fmla="*/ 23 h 2522"/>
                <a:gd name="T118" fmla="*/ 9 w 836"/>
                <a:gd name="T119" fmla="*/ 32 h 2522"/>
                <a:gd name="T120" fmla="*/ 16 w 836"/>
                <a:gd name="T121" fmla="*/ 33 h 2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36" h="2522">
                  <a:moveTo>
                    <a:pt x="16" y="33"/>
                  </a:moveTo>
                  <a:lnTo>
                    <a:pt x="16" y="33"/>
                  </a:lnTo>
                  <a:lnTo>
                    <a:pt x="40" y="34"/>
                  </a:lnTo>
                  <a:lnTo>
                    <a:pt x="62" y="39"/>
                  </a:lnTo>
                  <a:lnTo>
                    <a:pt x="85" y="46"/>
                  </a:lnTo>
                  <a:lnTo>
                    <a:pt x="95" y="50"/>
                  </a:lnTo>
                  <a:lnTo>
                    <a:pt x="106" y="56"/>
                  </a:lnTo>
                  <a:lnTo>
                    <a:pt x="106" y="56"/>
                  </a:lnTo>
                  <a:lnTo>
                    <a:pt x="115" y="61"/>
                  </a:lnTo>
                  <a:lnTo>
                    <a:pt x="125" y="68"/>
                  </a:lnTo>
                  <a:lnTo>
                    <a:pt x="132" y="74"/>
                  </a:lnTo>
                  <a:lnTo>
                    <a:pt x="139" y="81"/>
                  </a:lnTo>
                  <a:lnTo>
                    <a:pt x="145" y="88"/>
                  </a:lnTo>
                  <a:lnTo>
                    <a:pt x="151" y="96"/>
                  </a:lnTo>
                  <a:lnTo>
                    <a:pt x="154" y="104"/>
                  </a:lnTo>
                  <a:lnTo>
                    <a:pt x="159" y="113"/>
                  </a:lnTo>
                  <a:lnTo>
                    <a:pt x="165" y="131"/>
                  </a:lnTo>
                  <a:lnTo>
                    <a:pt x="169" y="151"/>
                  </a:lnTo>
                  <a:lnTo>
                    <a:pt x="170" y="171"/>
                  </a:lnTo>
                  <a:lnTo>
                    <a:pt x="170" y="191"/>
                  </a:lnTo>
                  <a:lnTo>
                    <a:pt x="170" y="191"/>
                  </a:lnTo>
                  <a:lnTo>
                    <a:pt x="169" y="238"/>
                  </a:lnTo>
                  <a:lnTo>
                    <a:pt x="166" y="286"/>
                  </a:lnTo>
                  <a:lnTo>
                    <a:pt x="161" y="332"/>
                  </a:lnTo>
                  <a:lnTo>
                    <a:pt x="157" y="380"/>
                  </a:lnTo>
                  <a:lnTo>
                    <a:pt x="145" y="473"/>
                  </a:lnTo>
                  <a:lnTo>
                    <a:pt x="132" y="567"/>
                  </a:lnTo>
                  <a:lnTo>
                    <a:pt x="132" y="567"/>
                  </a:lnTo>
                  <a:lnTo>
                    <a:pt x="118" y="669"/>
                  </a:lnTo>
                  <a:lnTo>
                    <a:pt x="118" y="669"/>
                  </a:lnTo>
                  <a:lnTo>
                    <a:pt x="116" y="674"/>
                  </a:lnTo>
                  <a:lnTo>
                    <a:pt x="116" y="679"/>
                  </a:lnTo>
                  <a:lnTo>
                    <a:pt x="119" y="682"/>
                  </a:lnTo>
                  <a:lnTo>
                    <a:pt x="121" y="686"/>
                  </a:lnTo>
                  <a:lnTo>
                    <a:pt x="121" y="686"/>
                  </a:lnTo>
                  <a:lnTo>
                    <a:pt x="139" y="700"/>
                  </a:lnTo>
                  <a:lnTo>
                    <a:pt x="156" y="717"/>
                  </a:lnTo>
                  <a:lnTo>
                    <a:pt x="171" y="733"/>
                  </a:lnTo>
                  <a:lnTo>
                    <a:pt x="185" y="752"/>
                  </a:lnTo>
                  <a:lnTo>
                    <a:pt x="199" y="771"/>
                  </a:lnTo>
                  <a:lnTo>
                    <a:pt x="212" y="790"/>
                  </a:lnTo>
                  <a:lnTo>
                    <a:pt x="237" y="828"/>
                  </a:lnTo>
                  <a:lnTo>
                    <a:pt x="237" y="828"/>
                  </a:lnTo>
                  <a:lnTo>
                    <a:pt x="250" y="852"/>
                  </a:lnTo>
                  <a:lnTo>
                    <a:pt x="263" y="876"/>
                  </a:lnTo>
                  <a:lnTo>
                    <a:pt x="276" y="900"/>
                  </a:lnTo>
                  <a:lnTo>
                    <a:pt x="287" y="924"/>
                  </a:lnTo>
                  <a:lnTo>
                    <a:pt x="299" y="949"/>
                  </a:lnTo>
                  <a:lnTo>
                    <a:pt x="308" y="975"/>
                  </a:lnTo>
                  <a:lnTo>
                    <a:pt x="327" y="1026"/>
                  </a:lnTo>
                  <a:lnTo>
                    <a:pt x="327" y="1026"/>
                  </a:lnTo>
                  <a:lnTo>
                    <a:pt x="338" y="1059"/>
                  </a:lnTo>
                  <a:lnTo>
                    <a:pt x="347" y="1094"/>
                  </a:lnTo>
                  <a:lnTo>
                    <a:pt x="365" y="1164"/>
                  </a:lnTo>
                  <a:lnTo>
                    <a:pt x="381" y="1233"/>
                  </a:lnTo>
                  <a:lnTo>
                    <a:pt x="397" y="1303"/>
                  </a:lnTo>
                  <a:lnTo>
                    <a:pt x="397" y="1303"/>
                  </a:lnTo>
                  <a:lnTo>
                    <a:pt x="411" y="1360"/>
                  </a:lnTo>
                  <a:lnTo>
                    <a:pt x="426" y="1417"/>
                  </a:lnTo>
                  <a:lnTo>
                    <a:pt x="442" y="1473"/>
                  </a:lnTo>
                  <a:lnTo>
                    <a:pt x="460" y="1530"/>
                  </a:lnTo>
                  <a:lnTo>
                    <a:pt x="478" y="1586"/>
                  </a:lnTo>
                  <a:lnTo>
                    <a:pt x="497" y="1642"/>
                  </a:lnTo>
                  <a:lnTo>
                    <a:pt x="517" y="1698"/>
                  </a:lnTo>
                  <a:lnTo>
                    <a:pt x="537" y="1753"/>
                  </a:lnTo>
                  <a:lnTo>
                    <a:pt x="537" y="1753"/>
                  </a:lnTo>
                  <a:lnTo>
                    <a:pt x="563" y="1817"/>
                  </a:lnTo>
                  <a:lnTo>
                    <a:pt x="589" y="1882"/>
                  </a:lnTo>
                  <a:lnTo>
                    <a:pt x="642" y="2010"/>
                  </a:lnTo>
                  <a:lnTo>
                    <a:pt x="668" y="2074"/>
                  </a:lnTo>
                  <a:lnTo>
                    <a:pt x="693" y="2139"/>
                  </a:lnTo>
                  <a:lnTo>
                    <a:pt x="717" y="2203"/>
                  </a:lnTo>
                  <a:lnTo>
                    <a:pt x="739" y="2269"/>
                  </a:lnTo>
                  <a:lnTo>
                    <a:pt x="739" y="2269"/>
                  </a:lnTo>
                  <a:lnTo>
                    <a:pt x="758" y="2329"/>
                  </a:lnTo>
                  <a:lnTo>
                    <a:pt x="776" y="2388"/>
                  </a:lnTo>
                  <a:lnTo>
                    <a:pt x="784" y="2419"/>
                  </a:lnTo>
                  <a:lnTo>
                    <a:pt x="793" y="2449"/>
                  </a:lnTo>
                  <a:lnTo>
                    <a:pt x="798" y="2479"/>
                  </a:lnTo>
                  <a:lnTo>
                    <a:pt x="804" y="2510"/>
                  </a:lnTo>
                  <a:lnTo>
                    <a:pt x="804" y="2510"/>
                  </a:lnTo>
                  <a:lnTo>
                    <a:pt x="804" y="2514"/>
                  </a:lnTo>
                  <a:lnTo>
                    <a:pt x="807" y="2516"/>
                  </a:lnTo>
                  <a:lnTo>
                    <a:pt x="808" y="2519"/>
                  </a:lnTo>
                  <a:lnTo>
                    <a:pt x="810" y="2521"/>
                  </a:lnTo>
                  <a:lnTo>
                    <a:pt x="816" y="2522"/>
                  </a:lnTo>
                  <a:lnTo>
                    <a:pt x="822" y="2521"/>
                  </a:lnTo>
                  <a:lnTo>
                    <a:pt x="828" y="2519"/>
                  </a:lnTo>
                  <a:lnTo>
                    <a:pt x="833" y="2514"/>
                  </a:lnTo>
                  <a:lnTo>
                    <a:pt x="835" y="2508"/>
                  </a:lnTo>
                  <a:lnTo>
                    <a:pt x="836" y="2504"/>
                  </a:lnTo>
                  <a:lnTo>
                    <a:pt x="836" y="2501"/>
                  </a:lnTo>
                  <a:lnTo>
                    <a:pt x="836" y="2501"/>
                  </a:lnTo>
                  <a:lnTo>
                    <a:pt x="832" y="2476"/>
                  </a:lnTo>
                  <a:lnTo>
                    <a:pt x="827" y="2451"/>
                  </a:lnTo>
                  <a:lnTo>
                    <a:pt x="814" y="2401"/>
                  </a:lnTo>
                  <a:lnTo>
                    <a:pt x="800" y="2353"/>
                  </a:lnTo>
                  <a:lnTo>
                    <a:pt x="785" y="2304"/>
                  </a:lnTo>
                  <a:lnTo>
                    <a:pt x="785" y="2304"/>
                  </a:lnTo>
                  <a:lnTo>
                    <a:pt x="764" y="2239"/>
                  </a:lnTo>
                  <a:lnTo>
                    <a:pt x="740" y="2173"/>
                  </a:lnTo>
                  <a:lnTo>
                    <a:pt x="717" y="2109"/>
                  </a:lnTo>
                  <a:lnTo>
                    <a:pt x="692" y="2045"/>
                  </a:lnTo>
                  <a:lnTo>
                    <a:pt x="640" y="1918"/>
                  </a:lnTo>
                  <a:lnTo>
                    <a:pt x="588" y="1791"/>
                  </a:lnTo>
                  <a:lnTo>
                    <a:pt x="588" y="1791"/>
                  </a:lnTo>
                  <a:lnTo>
                    <a:pt x="566" y="1736"/>
                  </a:lnTo>
                  <a:lnTo>
                    <a:pt x="545" y="1680"/>
                  </a:lnTo>
                  <a:lnTo>
                    <a:pt x="525" y="1624"/>
                  </a:lnTo>
                  <a:lnTo>
                    <a:pt x="506" y="1567"/>
                  </a:lnTo>
                  <a:lnTo>
                    <a:pt x="488" y="1510"/>
                  </a:lnTo>
                  <a:lnTo>
                    <a:pt x="470" y="1453"/>
                  </a:lnTo>
                  <a:lnTo>
                    <a:pt x="454" y="1395"/>
                  </a:lnTo>
                  <a:lnTo>
                    <a:pt x="440" y="1337"/>
                  </a:lnTo>
                  <a:lnTo>
                    <a:pt x="440" y="1337"/>
                  </a:lnTo>
                  <a:lnTo>
                    <a:pt x="424" y="1274"/>
                  </a:lnTo>
                  <a:lnTo>
                    <a:pt x="409" y="1211"/>
                  </a:lnTo>
                  <a:lnTo>
                    <a:pt x="394" y="1148"/>
                  </a:lnTo>
                  <a:lnTo>
                    <a:pt x="378" y="1087"/>
                  </a:lnTo>
                  <a:lnTo>
                    <a:pt x="359" y="1025"/>
                  </a:lnTo>
                  <a:lnTo>
                    <a:pt x="350" y="994"/>
                  </a:lnTo>
                  <a:lnTo>
                    <a:pt x="339" y="965"/>
                  </a:lnTo>
                  <a:lnTo>
                    <a:pt x="327" y="935"/>
                  </a:lnTo>
                  <a:lnTo>
                    <a:pt x="314" y="905"/>
                  </a:lnTo>
                  <a:lnTo>
                    <a:pt x="300" y="876"/>
                  </a:lnTo>
                  <a:lnTo>
                    <a:pt x="286" y="846"/>
                  </a:lnTo>
                  <a:lnTo>
                    <a:pt x="286" y="846"/>
                  </a:lnTo>
                  <a:lnTo>
                    <a:pt x="272" y="822"/>
                  </a:lnTo>
                  <a:lnTo>
                    <a:pt x="257" y="796"/>
                  </a:lnTo>
                  <a:lnTo>
                    <a:pt x="241" y="771"/>
                  </a:lnTo>
                  <a:lnTo>
                    <a:pt x="224" y="747"/>
                  </a:lnTo>
                  <a:lnTo>
                    <a:pt x="206" y="724"/>
                  </a:lnTo>
                  <a:lnTo>
                    <a:pt x="186" y="701"/>
                  </a:lnTo>
                  <a:lnTo>
                    <a:pt x="166" y="681"/>
                  </a:lnTo>
                  <a:lnTo>
                    <a:pt x="145" y="662"/>
                  </a:lnTo>
                  <a:lnTo>
                    <a:pt x="145" y="662"/>
                  </a:lnTo>
                  <a:lnTo>
                    <a:pt x="150" y="679"/>
                  </a:lnTo>
                  <a:lnTo>
                    <a:pt x="150" y="679"/>
                  </a:lnTo>
                  <a:lnTo>
                    <a:pt x="160" y="604"/>
                  </a:lnTo>
                  <a:lnTo>
                    <a:pt x="171" y="530"/>
                  </a:lnTo>
                  <a:lnTo>
                    <a:pt x="180" y="456"/>
                  </a:lnTo>
                  <a:lnTo>
                    <a:pt x="189" y="382"/>
                  </a:lnTo>
                  <a:lnTo>
                    <a:pt x="189" y="382"/>
                  </a:lnTo>
                  <a:lnTo>
                    <a:pt x="195" y="332"/>
                  </a:lnTo>
                  <a:lnTo>
                    <a:pt x="198" y="284"/>
                  </a:lnTo>
                  <a:lnTo>
                    <a:pt x="202" y="235"/>
                  </a:lnTo>
                  <a:lnTo>
                    <a:pt x="203" y="185"/>
                  </a:lnTo>
                  <a:lnTo>
                    <a:pt x="203" y="185"/>
                  </a:lnTo>
                  <a:lnTo>
                    <a:pt x="203" y="163"/>
                  </a:lnTo>
                  <a:lnTo>
                    <a:pt x="201" y="141"/>
                  </a:lnTo>
                  <a:lnTo>
                    <a:pt x="196" y="121"/>
                  </a:lnTo>
                  <a:lnTo>
                    <a:pt x="190" y="101"/>
                  </a:lnTo>
                  <a:lnTo>
                    <a:pt x="186" y="91"/>
                  </a:lnTo>
                  <a:lnTo>
                    <a:pt x="182" y="82"/>
                  </a:lnTo>
                  <a:lnTo>
                    <a:pt x="176" y="74"/>
                  </a:lnTo>
                  <a:lnTo>
                    <a:pt x="170" y="65"/>
                  </a:lnTo>
                  <a:lnTo>
                    <a:pt x="163" y="57"/>
                  </a:lnTo>
                  <a:lnTo>
                    <a:pt x="156" y="50"/>
                  </a:lnTo>
                  <a:lnTo>
                    <a:pt x="146" y="42"/>
                  </a:lnTo>
                  <a:lnTo>
                    <a:pt x="137" y="36"/>
                  </a:lnTo>
                  <a:lnTo>
                    <a:pt x="137" y="36"/>
                  </a:lnTo>
                  <a:lnTo>
                    <a:pt x="124" y="27"/>
                  </a:lnTo>
                  <a:lnTo>
                    <a:pt x="109" y="20"/>
                  </a:lnTo>
                  <a:lnTo>
                    <a:pt x="95" y="14"/>
                  </a:lnTo>
                  <a:lnTo>
                    <a:pt x="80" y="10"/>
                  </a:lnTo>
                  <a:lnTo>
                    <a:pt x="63" y="5"/>
                  </a:lnTo>
                  <a:lnTo>
                    <a:pt x="48" y="2"/>
                  </a:lnTo>
                  <a:lnTo>
                    <a:pt x="3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4"/>
                  </a:lnTo>
                  <a:lnTo>
                    <a:pt x="4" y="5"/>
                  </a:lnTo>
                  <a:lnTo>
                    <a:pt x="2" y="11"/>
                  </a:lnTo>
                  <a:lnTo>
                    <a:pt x="0" y="17"/>
                  </a:lnTo>
                  <a:lnTo>
                    <a:pt x="2" y="23"/>
                  </a:lnTo>
                  <a:lnTo>
                    <a:pt x="4" y="29"/>
                  </a:lnTo>
                  <a:lnTo>
                    <a:pt x="6" y="30"/>
                  </a:lnTo>
                  <a:lnTo>
                    <a:pt x="9" y="32"/>
                  </a:lnTo>
                  <a:lnTo>
                    <a:pt x="12" y="33"/>
                  </a:lnTo>
                  <a:lnTo>
                    <a:pt x="16" y="33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8" name="Freeform 52">
              <a:extLst>
                <a:ext uri="{FF2B5EF4-FFF2-40B4-BE49-F238E27FC236}">
                  <a16:creationId xmlns:a16="http://schemas.microsoft.com/office/drawing/2014/main" id="{720BF15E-F3E7-93C2-B57A-8896BF1E6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3" y="2173"/>
              <a:ext cx="1316" cy="2022"/>
            </a:xfrm>
            <a:custGeom>
              <a:avLst/>
              <a:gdLst>
                <a:gd name="T0" fmla="*/ 343 w 2632"/>
                <a:gd name="T1" fmla="*/ 63 h 4043"/>
                <a:gd name="T2" fmla="*/ 273 w 2632"/>
                <a:gd name="T3" fmla="*/ 171 h 4043"/>
                <a:gd name="T4" fmla="*/ 236 w 2632"/>
                <a:gd name="T5" fmla="*/ 475 h 4043"/>
                <a:gd name="T6" fmla="*/ 206 w 2632"/>
                <a:gd name="T7" fmla="*/ 678 h 4043"/>
                <a:gd name="T8" fmla="*/ 81 w 2632"/>
                <a:gd name="T9" fmla="*/ 900 h 4043"/>
                <a:gd name="T10" fmla="*/ 21 w 2632"/>
                <a:gd name="T11" fmla="*/ 1085 h 4043"/>
                <a:gd name="T12" fmla="*/ 7 w 2632"/>
                <a:gd name="T13" fmla="*/ 1267 h 4043"/>
                <a:gd name="T14" fmla="*/ 0 w 2632"/>
                <a:gd name="T15" fmla="*/ 1880 h 4043"/>
                <a:gd name="T16" fmla="*/ 20 w 2632"/>
                <a:gd name="T17" fmla="*/ 2235 h 4043"/>
                <a:gd name="T18" fmla="*/ 72 w 2632"/>
                <a:gd name="T19" fmla="*/ 2404 h 4043"/>
                <a:gd name="T20" fmla="*/ 122 w 2632"/>
                <a:gd name="T21" fmla="*/ 2601 h 4043"/>
                <a:gd name="T22" fmla="*/ 176 w 2632"/>
                <a:gd name="T23" fmla="*/ 2956 h 4043"/>
                <a:gd name="T24" fmla="*/ 232 w 2632"/>
                <a:gd name="T25" fmla="*/ 3142 h 4043"/>
                <a:gd name="T26" fmla="*/ 390 w 2632"/>
                <a:gd name="T27" fmla="*/ 3502 h 4043"/>
                <a:gd name="T28" fmla="*/ 514 w 2632"/>
                <a:gd name="T29" fmla="*/ 3684 h 4043"/>
                <a:gd name="T30" fmla="*/ 742 w 2632"/>
                <a:gd name="T31" fmla="*/ 3892 h 4043"/>
                <a:gd name="T32" fmla="*/ 1025 w 2632"/>
                <a:gd name="T33" fmla="*/ 4017 h 4043"/>
                <a:gd name="T34" fmla="*/ 1202 w 2632"/>
                <a:gd name="T35" fmla="*/ 4041 h 4043"/>
                <a:gd name="T36" fmla="*/ 1498 w 2632"/>
                <a:gd name="T37" fmla="*/ 4024 h 4043"/>
                <a:gd name="T38" fmla="*/ 1867 w 2632"/>
                <a:gd name="T39" fmla="*/ 3923 h 4043"/>
                <a:gd name="T40" fmla="*/ 2048 w 2632"/>
                <a:gd name="T41" fmla="*/ 3824 h 4043"/>
                <a:gd name="T42" fmla="*/ 2244 w 2632"/>
                <a:gd name="T43" fmla="*/ 3641 h 4043"/>
                <a:gd name="T44" fmla="*/ 2360 w 2632"/>
                <a:gd name="T45" fmla="*/ 3439 h 4043"/>
                <a:gd name="T46" fmla="*/ 2445 w 2632"/>
                <a:gd name="T47" fmla="*/ 3108 h 4043"/>
                <a:gd name="T48" fmla="*/ 2587 w 2632"/>
                <a:gd name="T49" fmla="*/ 2190 h 4043"/>
                <a:gd name="T50" fmla="*/ 2631 w 2632"/>
                <a:gd name="T51" fmla="*/ 1761 h 4043"/>
                <a:gd name="T52" fmla="*/ 2630 w 2632"/>
                <a:gd name="T53" fmla="*/ 1449 h 4043"/>
                <a:gd name="T54" fmla="*/ 2601 w 2632"/>
                <a:gd name="T55" fmla="*/ 1447 h 4043"/>
                <a:gd name="T56" fmla="*/ 2598 w 2632"/>
                <a:gd name="T57" fmla="*/ 1758 h 4043"/>
                <a:gd name="T58" fmla="*/ 2569 w 2632"/>
                <a:gd name="T59" fmla="*/ 2072 h 4043"/>
                <a:gd name="T60" fmla="*/ 2438 w 2632"/>
                <a:gd name="T61" fmla="*/ 2955 h 4043"/>
                <a:gd name="T62" fmla="*/ 2362 w 2632"/>
                <a:gd name="T63" fmla="*/ 3331 h 4043"/>
                <a:gd name="T64" fmla="*/ 2277 w 2632"/>
                <a:gd name="T65" fmla="*/ 3533 h 4043"/>
                <a:gd name="T66" fmla="*/ 2071 w 2632"/>
                <a:gd name="T67" fmla="*/ 3766 h 4043"/>
                <a:gd name="T68" fmla="*/ 1794 w 2632"/>
                <a:gd name="T69" fmla="*/ 3917 h 4043"/>
                <a:gd name="T70" fmla="*/ 1533 w 2632"/>
                <a:gd name="T71" fmla="*/ 3985 h 4043"/>
                <a:gd name="T72" fmla="*/ 1277 w 2632"/>
                <a:gd name="T73" fmla="*/ 4011 h 4043"/>
                <a:gd name="T74" fmla="*/ 1102 w 2632"/>
                <a:gd name="T75" fmla="*/ 3998 h 4043"/>
                <a:gd name="T76" fmla="*/ 915 w 2632"/>
                <a:gd name="T77" fmla="*/ 3947 h 4043"/>
                <a:gd name="T78" fmla="*/ 739 w 2632"/>
                <a:gd name="T79" fmla="*/ 3852 h 4043"/>
                <a:gd name="T80" fmla="*/ 517 w 2632"/>
                <a:gd name="T81" fmla="*/ 3635 h 4043"/>
                <a:gd name="T82" fmla="*/ 356 w 2632"/>
                <a:gd name="T83" fmla="*/ 3366 h 4043"/>
                <a:gd name="T84" fmla="*/ 244 w 2632"/>
                <a:gd name="T85" fmla="*/ 3078 h 4043"/>
                <a:gd name="T86" fmla="*/ 188 w 2632"/>
                <a:gd name="T87" fmla="*/ 2820 h 4043"/>
                <a:gd name="T88" fmla="*/ 133 w 2632"/>
                <a:gd name="T89" fmla="*/ 2492 h 4043"/>
                <a:gd name="T90" fmla="*/ 71 w 2632"/>
                <a:gd name="T91" fmla="*/ 2300 h 4043"/>
                <a:gd name="T92" fmla="*/ 40 w 2632"/>
                <a:gd name="T93" fmla="*/ 2120 h 4043"/>
                <a:gd name="T94" fmla="*/ 39 w 2632"/>
                <a:gd name="T95" fmla="*/ 1598 h 4043"/>
                <a:gd name="T96" fmla="*/ 40 w 2632"/>
                <a:gd name="T97" fmla="*/ 1217 h 4043"/>
                <a:gd name="T98" fmla="*/ 79 w 2632"/>
                <a:gd name="T99" fmla="*/ 993 h 4043"/>
                <a:gd name="T100" fmla="*/ 175 w 2632"/>
                <a:gd name="T101" fmla="*/ 785 h 4043"/>
                <a:gd name="T102" fmla="*/ 252 w 2632"/>
                <a:gd name="T103" fmla="*/ 672 h 4043"/>
                <a:gd name="T104" fmla="*/ 265 w 2632"/>
                <a:gd name="T105" fmla="*/ 532 h 4043"/>
                <a:gd name="T106" fmla="*/ 297 w 2632"/>
                <a:gd name="T107" fmla="*/ 208 h 4043"/>
                <a:gd name="T108" fmla="*/ 337 w 2632"/>
                <a:gd name="T109" fmla="*/ 116 h 4043"/>
                <a:gd name="T110" fmla="*/ 435 w 2632"/>
                <a:gd name="T111" fmla="*/ 38 h 4043"/>
                <a:gd name="T112" fmla="*/ 459 w 2632"/>
                <a:gd name="T113" fmla="*/ 15 h 4043"/>
                <a:gd name="T114" fmla="*/ 435 w 2632"/>
                <a:gd name="T115" fmla="*/ 2 h 4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32" h="4043">
                  <a:moveTo>
                    <a:pt x="435" y="2"/>
                  </a:moveTo>
                  <a:lnTo>
                    <a:pt x="435" y="2"/>
                  </a:lnTo>
                  <a:lnTo>
                    <a:pt x="421" y="7"/>
                  </a:lnTo>
                  <a:lnTo>
                    <a:pt x="410" y="14"/>
                  </a:lnTo>
                  <a:lnTo>
                    <a:pt x="386" y="28"/>
                  </a:lnTo>
                  <a:lnTo>
                    <a:pt x="363" y="45"/>
                  </a:lnTo>
                  <a:lnTo>
                    <a:pt x="343" y="63"/>
                  </a:lnTo>
                  <a:lnTo>
                    <a:pt x="343" y="63"/>
                  </a:lnTo>
                  <a:lnTo>
                    <a:pt x="327" y="78"/>
                  </a:lnTo>
                  <a:lnTo>
                    <a:pt x="313" y="96"/>
                  </a:lnTo>
                  <a:lnTo>
                    <a:pt x="301" y="112"/>
                  </a:lnTo>
                  <a:lnTo>
                    <a:pt x="290" y="131"/>
                  </a:lnTo>
                  <a:lnTo>
                    <a:pt x="281" y="150"/>
                  </a:lnTo>
                  <a:lnTo>
                    <a:pt x="273" y="171"/>
                  </a:lnTo>
                  <a:lnTo>
                    <a:pt x="268" y="192"/>
                  </a:lnTo>
                  <a:lnTo>
                    <a:pt x="264" y="214"/>
                  </a:lnTo>
                  <a:lnTo>
                    <a:pt x="264" y="214"/>
                  </a:lnTo>
                  <a:lnTo>
                    <a:pt x="257" y="257"/>
                  </a:lnTo>
                  <a:lnTo>
                    <a:pt x="252" y="301"/>
                  </a:lnTo>
                  <a:lnTo>
                    <a:pt x="243" y="389"/>
                  </a:lnTo>
                  <a:lnTo>
                    <a:pt x="236" y="475"/>
                  </a:lnTo>
                  <a:lnTo>
                    <a:pt x="230" y="563"/>
                  </a:lnTo>
                  <a:lnTo>
                    <a:pt x="230" y="563"/>
                  </a:lnTo>
                  <a:lnTo>
                    <a:pt x="224" y="662"/>
                  </a:lnTo>
                  <a:lnTo>
                    <a:pt x="224" y="662"/>
                  </a:lnTo>
                  <a:lnTo>
                    <a:pt x="229" y="650"/>
                  </a:lnTo>
                  <a:lnTo>
                    <a:pt x="229" y="650"/>
                  </a:lnTo>
                  <a:lnTo>
                    <a:pt x="206" y="678"/>
                  </a:lnTo>
                  <a:lnTo>
                    <a:pt x="185" y="708"/>
                  </a:lnTo>
                  <a:lnTo>
                    <a:pt x="165" y="739"/>
                  </a:lnTo>
                  <a:lnTo>
                    <a:pt x="146" y="770"/>
                  </a:lnTo>
                  <a:lnTo>
                    <a:pt x="128" y="802"/>
                  </a:lnTo>
                  <a:lnTo>
                    <a:pt x="110" y="835"/>
                  </a:lnTo>
                  <a:lnTo>
                    <a:pt x="95" y="867"/>
                  </a:lnTo>
                  <a:lnTo>
                    <a:pt x="81" y="900"/>
                  </a:lnTo>
                  <a:lnTo>
                    <a:pt x="81" y="900"/>
                  </a:lnTo>
                  <a:lnTo>
                    <a:pt x="67" y="931"/>
                  </a:lnTo>
                  <a:lnTo>
                    <a:pt x="57" y="961"/>
                  </a:lnTo>
                  <a:lnTo>
                    <a:pt x="46" y="991"/>
                  </a:lnTo>
                  <a:lnTo>
                    <a:pt x="37" y="1022"/>
                  </a:lnTo>
                  <a:lnTo>
                    <a:pt x="28" y="1054"/>
                  </a:lnTo>
                  <a:lnTo>
                    <a:pt x="21" y="1085"/>
                  </a:lnTo>
                  <a:lnTo>
                    <a:pt x="15" y="1117"/>
                  </a:lnTo>
                  <a:lnTo>
                    <a:pt x="11" y="1149"/>
                  </a:lnTo>
                  <a:lnTo>
                    <a:pt x="11" y="1149"/>
                  </a:lnTo>
                  <a:lnTo>
                    <a:pt x="8" y="1179"/>
                  </a:lnTo>
                  <a:lnTo>
                    <a:pt x="7" y="1209"/>
                  </a:lnTo>
                  <a:lnTo>
                    <a:pt x="7" y="1237"/>
                  </a:lnTo>
                  <a:lnTo>
                    <a:pt x="7" y="1267"/>
                  </a:lnTo>
                  <a:lnTo>
                    <a:pt x="8" y="1326"/>
                  </a:lnTo>
                  <a:lnTo>
                    <a:pt x="9" y="1384"/>
                  </a:lnTo>
                  <a:lnTo>
                    <a:pt x="9" y="1384"/>
                  </a:lnTo>
                  <a:lnTo>
                    <a:pt x="8" y="1509"/>
                  </a:lnTo>
                  <a:lnTo>
                    <a:pt x="5" y="1632"/>
                  </a:lnTo>
                  <a:lnTo>
                    <a:pt x="2" y="1757"/>
                  </a:lnTo>
                  <a:lnTo>
                    <a:pt x="0" y="1880"/>
                  </a:lnTo>
                  <a:lnTo>
                    <a:pt x="0" y="1880"/>
                  </a:lnTo>
                  <a:lnTo>
                    <a:pt x="1" y="1989"/>
                  </a:lnTo>
                  <a:lnTo>
                    <a:pt x="2" y="2044"/>
                  </a:lnTo>
                  <a:lnTo>
                    <a:pt x="5" y="2098"/>
                  </a:lnTo>
                  <a:lnTo>
                    <a:pt x="9" y="2153"/>
                  </a:lnTo>
                  <a:lnTo>
                    <a:pt x="17" y="2207"/>
                  </a:lnTo>
                  <a:lnTo>
                    <a:pt x="20" y="2235"/>
                  </a:lnTo>
                  <a:lnTo>
                    <a:pt x="26" y="2261"/>
                  </a:lnTo>
                  <a:lnTo>
                    <a:pt x="32" y="2288"/>
                  </a:lnTo>
                  <a:lnTo>
                    <a:pt x="39" y="2314"/>
                  </a:lnTo>
                  <a:lnTo>
                    <a:pt x="39" y="2314"/>
                  </a:lnTo>
                  <a:lnTo>
                    <a:pt x="46" y="2337"/>
                  </a:lnTo>
                  <a:lnTo>
                    <a:pt x="54" y="2359"/>
                  </a:lnTo>
                  <a:lnTo>
                    <a:pt x="72" y="2404"/>
                  </a:lnTo>
                  <a:lnTo>
                    <a:pt x="72" y="2404"/>
                  </a:lnTo>
                  <a:lnTo>
                    <a:pt x="83" y="2436"/>
                  </a:lnTo>
                  <a:lnTo>
                    <a:pt x="92" y="2468"/>
                  </a:lnTo>
                  <a:lnTo>
                    <a:pt x="101" y="2502"/>
                  </a:lnTo>
                  <a:lnTo>
                    <a:pt x="108" y="2535"/>
                  </a:lnTo>
                  <a:lnTo>
                    <a:pt x="108" y="2535"/>
                  </a:lnTo>
                  <a:lnTo>
                    <a:pt x="122" y="2601"/>
                  </a:lnTo>
                  <a:lnTo>
                    <a:pt x="133" y="2669"/>
                  </a:lnTo>
                  <a:lnTo>
                    <a:pt x="143" y="2737"/>
                  </a:lnTo>
                  <a:lnTo>
                    <a:pt x="153" y="2804"/>
                  </a:lnTo>
                  <a:lnTo>
                    <a:pt x="153" y="2804"/>
                  </a:lnTo>
                  <a:lnTo>
                    <a:pt x="162" y="2865"/>
                  </a:lnTo>
                  <a:lnTo>
                    <a:pt x="172" y="2925"/>
                  </a:lnTo>
                  <a:lnTo>
                    <a:pt x="176" y="2956"/>
                  </a:lnTo>
                  <a:lnTo>
                    <a:pt x="184" y="2986"/>
                  </a:lnTo>
                  <a:lnTo>
                    <a:pt x="191" y="3015"/>
                  </a:lnTo>
                  <a:lnTo>
                    <a:pt x="198" y="3045"/>
                  </a:lnTo>
                  <a:lnTo>
                    <a:pt x="198" y="3045"/>
                  </a:lnTo>
                  <a:lnTo>
                    <a:pt x="206" y="3070"/>
                  </a:lnTo>
                  <a:lnTo>
                    <a:pt x="214" y="3094"/>
                  </a:lnTo>
                  <a:lnTo>
                    <a:pt x="232" y="3142"/>
                  </a:lnTo>
                  <a:lnTo>
                    <a:pt x="232" y="3142"/>
                  </a:lnTo>
                  <a:lnTo>
                    <a:pt x="255" y="3204"/>
                  </a:lnTo>
                  <a:lnTo>
                    <a:pt x="278" y="3264"/>
                  </a:lnTo>
                  <a:lnTo>
                    <a:pt x="303" y="3325"/>
                  </a:lnTo>
                  <a:lnTo>
                    <a:pt x="329" y="3385"/>
                  </a:lnTo>
                  <a:lnTo>
                    <a:pt x="359" y="3444"/>
                  </a:lnTo>
                  <a:lnTo>
                    <a:pt x="390" y="3502"/>
                  </a:lnTo>
                  <a:lnTo>
                    <a:pt x="406" y="3530"/>
                  </a:lnTo>
                  <a:lnTo>
                    <a:pt x="424" y="3557"/>
                  </a:lnTo>
                  <a:lnTo>
                    <a:pt x="442" y="3586"/>
                  </a:lnTo>
                  <a:lnTo>
                    <a:pt x="459" y="3613"/>
                  </a:lnTo>
                  <a:lnTo>
                    <a:pt x="459" y="3613"/>
                  </a:lnTo>
                  <a:lnTo>
                    <a:pt x="487" y="3649"/>
                  </a:lnTo>
                  <a:lnTo>
                    <a:pt x="514" y="3684"/>
                  </a:lnTo>
                  <a:lnTo>
                    <a:pt x="543" y="3718"/>
                  </a:lnTo>
                  <a:lnTo>
                    <a:pt x="573" y="3751"/>
                  </a:lnTo>
                  <a:lnTo>
                    <a:pt x="605" y="3782"/>
                  </a:lnTo>
                  <a:lnTo>
                    <a:pt x="637" y="3811"/>
                  </a:lnTo>
                  <a:lnTo>
                    <a:pt x="671" y="3840"/>
                  </a:lnTo>
                  <a:lnTo>
                    <a:pt x="706" y="3867"/>
                  </a:lnTo>
                  <a:lnTo>
                    <a:pt x="742" y="3892"/>
                  </a:lnTo>
                  <a:lnTo>
                    <a:pt x="779" y="3916"/>
                  </a:lnTo>
                  <a:lnTo>
                    <a:pt x="818" y="3937"/>
                  </a:lnTo>
                  <a:lnTo>
                    <a:pt x="857" y="3957"/>
                  </a:lnTo>
                  <a:lnTo>
                    <a:pt x="897" y="3975"/>
                  </a:lnTo>
                  <a:lnTo>
                    <a:pt x="939" y="3992"/>
                  </a:lnTo>
                  <a:lnTo>
                    <a:pt x="981" y="4005"/>
                  </a:lnTo>
                  <a:lnTo>
                    <a:pt x="1025" y="4017"/>
                  </a:lnTo>
                  <a:lnTo>
                    <a:pt x="1025" y="4017"/>
                  </a:lnTo>
                  <a:lnTo>
                    <a:pt x="1055" y="4024"/>
                  </a:lnTo>
                  <a:lnTo>
                    <a:pt x="1085" y="4028"/>
                  </a:lnTo>
                  <a:lnTo>
                    <a:pt x="1114" y="4033"/>
                  </a:lnTo>
                  <a:lnTo>
                    <a:pt x="1143" y="4037"/>
                  </a:lnTo>
                  <a:lnTo>
                    <a:pt x="1172" y="4040"/>
                  </a:lnTo>
                  <a:lnTo>
                    <a:pt x="1202" y="4041"/>
                  </a:lnTo>
                  <a:lnTo>
                    <a:pt x="1231" y="4043"/>
                  </a:lnTo>
                  <a:lnTo>
                    <a:pt x="1261" y="4043"/>
                  </a:lnTo>
                  <a:lnTo>
                    <a:pt x="1320" y="4041"/>
                  </a:lnTo>
                  <a:lnTo>
                    <a:pt x="1379" y="4038"/>
                  </a:lnTo>
                  <a:lnTo>
                    <a:pt x="1439" y="4032"/>
                  </a:lnTo>
                  <a:lnTo>
                    <a:pt x="1498" y="4024"/>
                  </a:lnTo>
                  <a:lnTo>
                    <a:pt x="1498" y="4024"/>
                  </a:lnTo>
                  <a:lnTo>
                    <a:pt x="1556" y="4014"/>
                  </a:lnTo>
                  <a:lnTo>
                    <a:pt x="1614" y="4002"/>
                  </a:lnTo>
                  <a:lnTo>
                    <a:pt x="1672" y="3988"/>
                  </a:lnTo>
                  <a:lnTo>
                    <a:pt x="1729" y="3973"/>
                  </a:lnTo>
                  <a:lnTo>
                    <a:pt x="1784" y="3955"/>
                  </a:lnTo>
                  <a:lnTo>
                    <a:pt x="1840" y="3935"/>
                  </a:lnTo>
                  <a:lnTo>
                    <a:pt x="1867" y="3923"/>
                  </a:lnTo>
                  <a:lnTo>
                    <a:pt x="1894" y="3911"/>
                  </a:lnTo>
                  <a:lnTo>
                    <a:pt x="1922" y="3898"/>
                  </a:lnTo>
                  <a:lnTo>
                    <a:pt x="1948" y="3885"/>
                  </a:lnTo>
                  <a:lnTo>
                    <a:pt x="1948" y="3885"/>
                  </a:lnTo>
                  <a:lnTo>
                    <a:pt x="1982" y="3866"/>
                  </a:lnTo>
                  <a:lnTo>
                    <a:pt x="2016" y="3846"/>
                  </a:lnTo>
                  <a:lnTo>
                    <a:pt x="2048" y="3824"/>
                  </a:lnTo>
                  <a:lnTo>
                    <a:pt x="2080" y="3802"/>
                  </a:lnTo>
                  <a:lnTo>
                    <a:pt x="2110" y="3778"/>
                  </a:lnTo>
                  <a:lnTo>
                    <a:pt x="2139" y="3753"/>
                  </a:lnTo>
                  <a:lnTo>
                    <a:pt x="2167" y="3726"/>
                  </a:lnTo>
                  <a:lnTo>
                    <a:pt x="2194" y="3699"/>
                  </a:lnTo>
                  <a:lnTo>
                    <a:pt x="2220" y="3670"/>
                  </a:lnTo>
                  <a:lnTo>
                    <a:pt x="2244" y="3641"/>
                  </a:lnTo>
                  <a:lnTo>
                    <a:pt x="2266" y="3610"/>
                  </a:lnTo>
                  <a:lnTo>
                    <a:pt x="2289" y="3578"/>
                  </a:lnTo>
                  <a:lnTo>
                    <a:pt x="2308" y="3544"/>
                  </a:lnTo>
                  <a:lnTo>
                    <a:pt x="2326" y="3510"/>
                  </a:lnTo>
                  <a:lnTo>
                    <a:pt x="2344" y="3474"/>
                  </a:lnTo>
                  <a:lnTo>
                    <a:pt x="2360" y="3439"/>
                  </a:lnTo>
                  <a:lnTo>
                    <a:pt x="2360" y="3439"/>
                  </a:lnTo>
                  <a:lnTo>
                    <a:pt x="2370" y="3413"/>
                  </a:lnTo>
                  <a:lnTo>
                    <a:pt x="2380" y="3385"/>
                  </a:lnTo>
                  <a:lnTo>
                    <a:pt x="2396" y="3331"/>
                  </a:lnTo>
                  <a:lnTo>
                    <a:pt x="2411" y="3276"/>
                  </a:lnTo>
                  <a:lnTo>
                    <a:pt x="2424" y="3221"/>
                  </a:lnTo>
                  <a:lnTo>
                    <a:pt x="2434" y="3164"/>
                  </a:lnTo>
                  <a:lnTo>
                    <a:pt x="2445" y="3108"/>
                  </a:lnTo>
                  <a:lnTo>
                    <a:pt x="2464" y="2995"/>
                  </a:lnTo>
                  <a:lnTo>
                    <a:pt x="2464" y="2995"/>
                  </a:lnTo>
                  <a:lnTo>
                    <a:pt x="2497" y="2795"/>
                  </a:lnTo>
                  <a:lnTo>
                    <a:pt x="2529" y="2593"/>
                  </a:lnTo>
                  <a:lnTo>
                    <a:pt x="2560" y="2391"/>
                  </a:lnTo>
                  <a:lnTo>
                    <a:pt x="2587" y="2190"/>
                  </a:lnTo>
                  <a:lnTo>
                    <a:pt x="2587" y="2190"/>
                  </a:lnTo>
                  <a:lnTo>
                    <a:pt x="2598" y="2104"/>
                  </a:lnTo>
                  <a:lnTo>
                    <a:pt x="2608" y="2019"/>
                  </a:lnTo>
                  <a:lnTo>
                    <a:pt x="2618" y="1932"/>
                  </a:lnTo>
                  <a:lnTo>
                    <a:pt x="2626" y="1847"/>
                  </a:lnTo>
                  <a:lnTo>
                    <a:pt x="2626" y="1847"/>
                  </a:lnTo>
                  <a:lnTo>
                    <a:pt x="2628" y="1804"/>
                  </a:lnTo>
                  <a:lnTo>
                    <a:pt x="2631" y="1761"/>
                  </a:lnTo>
                  <a:lnTo>
                    <a:pt x="2632" y="1675"/>
                  </a:lnTo>
                  <a:lnTo>
                    <a:pt x="2631" y="1504"/>
                  </a:lnTo>
                  <a:lnTo>
                    <a:pt x="2631" y="1504"/>
                  </a:lnTo>
                  <a:lnTo>
                    <a:pt x="2631" y="1456"/>
                  </a:lnTo>
                  <a:lnTo>
                    <a:pt x="2631" y="1456"/>
                  </a:lnTo>
                  <a:lnTo>
                    <a:pt x="2631" y="1453"/>
                  </a:lnTo>
                  <a:lnTo>
                    <a:pt x="2630" y="1449"/>
                  </a:lnTo>
                  <a:lnTo>
                    <a:pt x="2627" y="1447"/>
                  </a:lnTo>
                  <a:lnTo>
                    <a:pt x="2626" y="1445"/>
                  </a:lnTo>
                  <a:lnTo>
                    <a:pt x="2620" y="1441"/>
                  </a:lnTo>
                  <a:lnTo>
                    <a:pt x="2614" y="1440"/>
                  </a:lnTo>
                  <a:lnTo>
                    <a:pt x="2608" y="1441"/>
                  </a:lnTo>
                  <a:lnTo>
                    <a:pt x="2602" y="1445"/>
                  </a:lnTo>
                  <a:lnTo>
                    <a:pt x="2601" y="1447"/>
                  </a:lnTo>
                  <a:lnTo>
                    <a:pt x="2599" y="1449"/>
                  </a:lnTo>
                  <a:lnTo>
                    <a:pt x="2598" y="1453"/>
                  </a:lnTo>
                  <a:lnTo>
                    <a:pt x="2598" y="1456"/>
                  </a:lnTo>
                  <a:lnTo>
                    <a:pt x="2598" y="1456"/>
                  </a:lnTo>
                  <a:lnTo>
                    <a:pt x="2598" y="1607"/>
                  </a:lnTo>
                  <a:lnTo>
                    <a:pt x="2598" y="1682"/>
                  </a:lnTo>
                  <a:lnTo>
                    <a:pt x="2598" y="1758"/>
                  </a:lnTo>
                  <a:lnTo>
                    <a:pt x="2598" y="1758"/>
                  </a:lnTo>
                  <a:lnTo>
                    <a:pt x="2596" y="1797"/>
                  </a:lnTo>
                  <a:lnTo>
                    <a:pt x="2594" y="1836"/>
                  </a:lnTo>
                  <a:lnTo>
                    <a:pt x="2592" y="1876"/>
                  </a:lnTo>
                  <a:lnTo>
                    <a:pt x="2587" y="1916"/>
                  </a:lnTo>
                  <a:lnTo>
                    <a:pt x="2579" y="1994"/>
                  </a:lnTo>
                  <a:lnTo>
                    <a:pt x="2569" y="2072"/>
                  </a:lnTo>
                  <a:lnTo>
                    <a:pt x="2569" y="2072"/>
                  </a:lnTo>
                  <a:lnTo>
                    <a:pt x="2555" y="2183"/>
                  </a:lnTo>
                  <a:lnTo>
                    <a:pt x="2540" y="2294"/>
                  </a:lnTo>
                  <a:lnTo>
                    <a:pt x="2524" y="2404"/>
                  </a:lnTo>
                  <a:lnTo>
                    <a:pt x="2508" y="2515"/>
                  </a:lnTo>
                  <a:lnTo>
                    <a:pt x="2473" y="2734"/>
                  </a:lnTo>
                  <a:lnTo>
                    <a:pt x="2438" y="2955"/>
                  </a:lnTo>
                  <a:lnTo>
                    <a:pt x="2438" y="2955"/>
                  </a:lnTo>
                  <a:lnTo>
                    <a:pt x="2416" y="3081"/>
                  </a:lnTo>
                  <a:lnTo>
                    <a:pt x="2406" y="3143"/>
                  </a:lnTo>
                  <a:lnTo>
                    <a:pt x="2393" y="3206"/>
                  </a:lnTo>
                  <a:lnTo>
                    <a:pt x="2379" y="3269"/>
                  </a:lnTo>
                  <a:lnTo>
                    <a:pt x="2371" y="3300"/>
                  </a:lnTo>
                  <a:lnTo>
                    <a:pt x="2362" y="3331"/>
                  </a:lnTo>
                  <a:lnTo>
                    <a:pt x="2353" y="3362"/>
                  </a:lnTo>
                  <a:lnTo>
                    <a:pt x="2342" y="3391"/>
                  </a:lnTo>
                  <a:lnTo>
                    <a:pt x="2331" y="3421"/>
                  </a:lnTo>
                  <a:lnTo>
                    <a:pt x="2319" y="3451"/>
                  </a:lnTo>
                  <a:lnTo>
                    <a:pt x="2319" y="3451"/>
                  </a:lnTo>
                  <a:lnTo>
                    <a:pt x="2299" y="3492"/>
                  </a:lnTo>
                  <a:lnTo>
                    <a:pt x="2277" y="3533"/>
                  </a:lnTo>
                  <a:lnTo>
                    <a:pt x="2253" y="3571"/>
                  </a:lnTo>
                  <a:lnTo>
                    <a:pt x="2227" y="3607"/>
                  </a:lnTo>
                  <a:lnTo>
                    <a:pt x="2200" y="3643"/>
                  </a:lnTo>
                  <a:lnTo>
                    <a:pt x="2169" y="3676"/>
                  </a:lnTo>
                  <a:lnTo>
                    <a:pt x="2138" y="3707"/>
                  </a:lnTo>
                  <a:lnTo>
                    <a:pt x="2105" y="3738"/>
                  </a:lnTo>
                  <a:lnTo>
                    <a:pt x="2071" y="3766"/>
                  </a:lnTo>
                  <a:lnTo>
                    <a:pt x="2035" y="3792"/>
                  </a:lnTo>
                  <a:lnTo>
                    <a:pt x="1997" y="3817"/>
                  </a:lnTo>
                  <a:lnTo>
                    <a:pt x="1958" y="3840"/>
                  </a:lnTo>
                  <a:lnTo>
                    <a:pt x="1919" y="3862"/>
                  </a:lnTo>
                  <a:lnTo>
                    <a:pt x="1878" y="3881"/>
                  </a:lnTo>
                  <a:lnTo>
                    <a:pt x="1836" y="3900"/>
                  </a:lnTo>
                  <a:lnTo>
                    <a:pt x="1794" y="3917"/>
                  </a:lnTo>
                  <a:lnTo>
                    <a:pt x="1794" y="3917"/>
                  </a:lnTo>
                  <a:lnTo>
                    <a:pt x="1762" y="3928"/>
                  </a:lnTo>
                  <a:lnTo>
                    <a:pt x="1730" y="3937"/>
                  </a:lnTo>
                  <a:lnTo>
                    <a:pt x="1698" y="3947"/>
                  </a:lnTo>
                  <a:lnTo>
                    <a:pt x="1665" y="3956"/>
                  </a:lnTo>
                  <a:lnTo>
                    <a:pt x="1600" y="3972"/>
                  </a:lnTo>
                  <a:lnTo>
                    <a:pt x="1533" y="3985"/>
                  </a:lnTo>
                  <a:lnTo>
                    <a:pt x="1533" y="3985"/>
                  </a:lnTo>
                  <a:lnTo>
                    <a:pt x="1461" y="3995"/>
                  </a:lnTo>
                  <a:lnTo>
                    <a:pt x="1424" y="4000"/>
                  </a:lnTo>
                  <a:lnTo>
                    <a:pt x="1388" y="4005"/>
                  </a:lnTo>
                  <a:lnTo>
                    <a:pt x="1351" y="4007"/>
                  </a:lnTo>
                  <a:lnTo>
                    <a:pt x="1314" y="4009"/>
                  </a:lnTo>
                  <a:lnTo>
                    <a:pt x="1277" y="4011"/>
                  </a:lnTo>
                  <a:lnTo>
                    <a:pt x="1241" y="4011"/>
                  </a:lnTo>
                  <a:lnTo>
                    <a:pt x="1241" y="4011"/>
                  </a:lnTo>
                  <a:lnTo>
                    <a:pt x="1212" y="4009"/>
                  </a:lnTo>
                  <a:lnTo>
                    <a:pt x="1185" y="4008"/>
                  </a:lnTo>
                  <a:lnTo>
                    <a:pt x="1157" y="4006"/>
                  </a:lnTo>
                  <a:lnTo>
                    <a:pt x="1129" y="4002"/>
                  </a:lnTo>
                  <a:lnTo>
                    <a:pt x="1102" y="3998"/>
                  </a:lnTo>
                  <a:lnTo>
                    <a:pt x="1075" y="3993"/>
                  </a:lnTo>
                  <a:lnTo>
                    <a:pt x="1048" y="3987"/>
                  </a:lnTo>
                  <a:lnTo>
                    <a:pt x="1021" y="3981"/>
                  </a:lnTo>
                  <a:lnTo>
                    <a:pt x="995" y="3974"/>
                  </a:lnTo>
                  <a:lnTo>
                    <a:pt x="967" y="3966"/>
                  </a:lnTo>
                  <a:lnTo>
                    <a:pt x="941" y="3957"/>
                  </a:lnTo>
                  <a:lnTo>
                    <a:pt x="915" y="3947"/>
                  </a:lnTo>
                  <a:lnTo>
                    <a:pt x="890" y="3936"/>
                  </a:lnTo>
                  <a:lnTo>
                    <a:pt x="864" y="3925"/>
                  </a:lnTo>
                  <a:lnTo>
                    <a:pt x="839" y="3912"/>
                  </a:lnTo>
                  <a:lnTo>
                    <a:pt x="815" y="3899"/>
                  </a:lnTo>
                  <a:lnTo>
                    <a:pt x="815" y="3899"/>
                  </a:lnTo>
                  <a:lnTo>
                    <a:pt x="777" y="3877"/>
                  </a:lnTo>
                  <a:lnTo>
                    <a:pt x="739" y="3852"/>
                  </a:lnTo>
                  <a:lnTo>
                    <a:pt x="703" y="3824"/>
                  </a:lnTo>
                  <a:lnTo>
                    <a:pt x="669" y="3797"/>
                  </a:lnTo>
                  <a:lnTo>
                    <a:pt x="636" y="3766"/>
                  </a:lnTo>
                  <a:lnTo>
                    <a:pt x="604" y="3735"/>
                  </a:lnTo>
                  <a:lnTo>
                    <a:pt x="574" y="3703"/>
                  </a:lnTo>
                  <a:lnTo>
                    <a:pt x="545" y="3669"/>
                  </a:lnTo>
                  <a:lnTo>
                    <a:pt x="517" y="3635"/>
                  </a:lnTo>
                  <a:lnTo>
                    <a:pt x="490" y="3598"/>
                  </a:lnTo>
                  <a:lnTo>
                    <a:pt x="465" y="3561"/>
                  </a:lnTo>
                  <a:lnTo>
                    <a:pt x="442" y="3523"/>
                  </a:lnTo>
                  <a:lnTo>
                    <a:pt x="418" y="3485"/>
                  </a:lnTo>
                  <a:lnTo>
                    <a:pt x="397" y="3446"/>
                  </a:lnTo>
                  <a:lnTo>
                    <a:pt x="376" y="3406"/>
                  </a:lnTo>
                  <a:lnTo>
                    <a:pt x="356" y="3366"/>
                  </a:lnTo>
                  <a:lnTo>
                    <a:pt x="356" y="3366"/>
                  </a:lnTo>
                  <a:lnTo>
                    <a:pt x="332" y="3310"/>
                  </a:lnTo>
                  <a:lnTo>
                    <a:pt x="308" y="3251"/>
                  </a:lnTo>
                  <a:lnTo>
                    <a:pt x="285" y="3193"/>
                  </a:lnTo>
                  <a:lnTo>
                    <a:pt x="264" y="3135"/>
                  </a:lnTo>
                  <a:lnTo>
                    <a:pt x="264" y="3135"/>
                  </a:lnTo>
                  <a:lnTo>
                    <a:pt x="244" y="3078"/>
                  </a:lnTo>
                  <a:lnTo>
                    <a:pt x="234" y="3049"/>
                  </a:lnTo>
                  <a:lnTo>
                    <a:pt x="225" y="3019"/>
                  </a:lnTo>
                  <a:lnTo>
                    <a:pt x="225" y="3019"/>
                  </a:lnTo>
                  <a:lnTo>
                    <a:pt x="218" y="2986"/>
                  </a:lnTo>
                  <a:lnTo>
                    <a:pt x="211" y="2954"/>
                  </a:lnTo>
                  <a:lnTo>
                    <a:pt x="198" y="2886"/>
                  </a:lnTo>
                  <a:lnTo>
                    <a:pt x="188" y="2820"/>
                  </a:lnTo>
                  <a:lnTo>
                    <a:pt x="179" y="2752"/>
                  </a:lnTo>
                  <a:lnTo>
                    <a:pt x="179" y="2752"/>
                  </a:lnTo>
                  <a:lnTo>
                    <a:pt x="168" y="2677"/>
                  </a:lnTo>
                  <a:lnTo>
                    <a:pt x="155" y="2602"/>
                  </a:lnTo>
                  <a:lnTo>
                    <a:pt x="149" y="2566"/>
                  </a:lnTo>
                  <a:lnTo>
                    <a:pt x="141" y="2529"/>
                  </a:lnTo>
                  <a:lnTo>
                    <a:pt x="133" y="2492"/>
                  </a:lnTo>
                  <a:lnTo>
                    <a:pt x="123" y="2455"/>
                  </a:lnTo>
                  <a:lnTo>
                    <a:pt x="123" y="2455"/>
                  </a:lnTo>
                  <a:lnTo>
                    <a:pt x="115" y="2429"/>
                  </a:lnTo>
                  <a:lnTo>
                    <a:pt x="107" y="2403"/>
                  </a:lnTo>
                  <a:lnTo>
                    <a:pt x="88" y="2352"/>
                  </a:lnTo>
                  <a:lnTo>
                    <a:pt x="79" y="2326"/>
                  </a:lnTo>
                  <a:lnTo>
                    <a:pt x="71" y="2300"/>
                  </a:lnTo>
                  <a:lnTo>
                    <a:pt x="63" y="2274"/>
                  </a:lnTo>
                  <a:lnTo>
                    <a:pt x="57" y="2247"/>
                  </a:lnTo>
                  <a:lnTo>
                    <a:pt x="57" y="2247"/>
                  </a:lnTo>
                  <a:lnTo>
                    <a:pt x="52" y="2216"/>
                  </a:lnTo>
                  <a:lnTo>
                    <a:pt x="47" y="2184"/>
                  </a:lnTo>
                  <a:lnTo>
                    <a:pt x="43" y="2152"/>
                  </a:lnTo>
                  <a:lnTo>
                    <a:pt x="40" y="2120"/>
                  </a:lnTo>
                  <a:lnTo>
                    <a:pt x="36" y="2056"/>
                  </a:lnTo>
                  <a:lnTo>
                    <a:pt x="33" y="1992"/>
                  </a:lnTo>
                  <a:lnTo>
                    <a:pt x="32" y="1927"/>
                  </a:lnTo>
                  <a:lnTo>
                    <a:pt x="33" y="1863"/>
                  </a:lnTo>
                  <a:lnTo>
                    <a:pt x="36" y="1735"/>
                  </a:lnTo>
                  <a:lnTo>
                    <a:pt x="36" y="1735"/>
                  </a:lnTo>
                  <a:lnTo>
                    <a:pt x="39" y="1598"/>
                  </a:lnTo>
                  <a:lnTo>
                    <a:pt x="41" y="1459"/>
                  </a:lnTo>
                  <a:lnTo>
                    <a:pt x="41" y="1459"/>
                  </a:lnTo>
                  <a:lnTo>
                    <a:pt x="41" y="1398"/>
                  </a:lnTo>
                  <a:lnTo>
                    <a:pt x="40" y="1338"/>
                  </a:lnTo>
                  <a:lnTo>
                    <a:pt x="40" y="1277"/>
                  </a:lnTo>
                  <a:lnTo>
                    <a:pt x="40" y="1217"/>
                  </a:lnTo>
                  <a:lnTo>
                    <a:pt x="40" y="1217"/>
                  </a:lnTo>
                  <a:lnTo>
                    <a:pt x="41" y="1185"/>
                  </a:lnTo>
                  <a:lnTo>
                    <a:pt x="44" y="1152"/>
                  </a:lnTo>
                  <a:lnTo>
                    <a:pt x="49" y="1120"/>
                  </a:lnTo>
                  <a:lnTo>
                    <a:pt x="54" y="1088"/>
                  </a:lnTo>
                  <a:lnTo>
                    <a:pt x="62" y="1056"/>
                  </a:lnTo>
                  <a:lnTo>
                    <a:pt x="70" y="1025"/>
                  </a:lnTo>
                  <a:lnTo>
                    <a:pt x="79" y="993"/>
                  </a:lnTo>
                  <a:lnTo>
                    <a:pt x="90" y="962"/>
                  </a:lnTo>
                  <a:lnTo>
                    <a:pt x="102" y="931"/>
                  </a:lnTo>
                  <a:lnTo>
                    <a:pt x="115" y="901"/>
                  </a:lnTo>
                  <a:lnTo>
                    <a:pt x="129" y="872"/>
                  </a:lnTo>
                  <a:lnTo>
                    <a:pt x="143" y="842"/>
                  </a:lnTo>
                  <a:lnTo>
                    <a:pt x="160" y="814"/>
                  </a:lnTo>
                  <a:lnTo>
                    <a:pt x="175" y="785"/>
                  </a:lnTo>
                  <a:lnTo>
                    <a:pt x="193" y="758"/>
                  </a:lnTo>
                  <a:lnTo>
                    <a:pt x="211" y="730"/>
                  </a:lnTo>
                  <a:lnTo>
                    <a:pt x="211" y="730"/>
                  </a:lnTo>
                  <a:lnTo>
                    <a:pt x="227" y="706"/>
                  </a:lnTo>
                  <a:lnTo>
                    <a:pt x="246" y="681"/>
                  </a:lnTo>
                  <a:lnTo>
                    <a:pt x="246" y="681"/>
                  </a:lnTo>
                  <a:lnTo>
                    <a:pt x="252" y="672"/>
                  </a:lnTo>
                  <a:lnTo>
                    <a:pt x="255" y="666"/>
                  </a:lnTo>
                  <a:lnTo>
                    <a:pt x="257" y="660"/>
                  </a:lnTo>
                  <a:lnTo>
                    <a:pt x="257" y="660"/>
                  </a:lnTo>
                  <a:lnTo>
                    <a:pt x="260" y="628"/>
                  </a:lnTo>
                  <a:lnTo>
                    <a:pt x="262" y="596"/>
                  </a:lnTo>
                  <a:lnTo>
                    <a:pt x="263" y="564"/>
                  </a:lnTo>
                  <a:lnTo>
                    <a:pt x="265" y="532"/>
                  </a:lnTo>
                  <a:lnTo>
                    <a:pt x="265" y="532"/>
                  </a:lnTo>
                  <a:lnTo>
                    <a:pt x="273" y="421"/>
                  </a:lnTo>
                  <a:lnTo>
                    <a:pt x="284" y="311"/>
                  </a:lnTo>
                  <a:lnTo>
                    <a:pt x="284" y="311"/>
                  </a:lnTo>
                  <a:lnTo>
                    <a:pt x="290" y="259"/>
                  </a:lnTo>
                  <a:lnTo>
                    <a:pt x="294" y="233"/>
                  </a:lnTo>
                  <a:lnTo>
                    <a:pt x="297" y="208"/>
                  </a:lnTo>
                  <a:lnTo>
                    <a:pt x="304" y="185"/>
                  </a:lnTo>
                  <a:lnTo>
                    <a:pt x="313" y="161"/>
                  </a:lnTo>
                  <a:lnTo>
                    <a:pt x="317" y="149"/>
                  </a:lnTo>
                  <a:lnTo>
                    <a:pt x="323" y="137"/>
                  </a:lnTo>
                  <a:lnTo>
                    <a:pt x="330" y="127"/>
                  </a:lnTo>
                  <a:lnTo>
                    <a:pt x="337" y="116"/>
                  </a:lnTo>
                  <a:lnTo>
                    <a:pt x="337" y="116"/>
                  </a:lnTo>
                  <a:lnTo>
                    <a:pt x="349" y="103"/>
                  </a:lnTo>
                  <a:lnTo>
                    <a:pt x="361" y="90"/>
                  </a:lnTo>
                  <a:lnTo>
                    <a:pt x="375" y="78"/>
                  </a:lnTo>
                  <a:lnTo>
                    <a:pt x="390" y="66"/>
                  </a:lnTo>
                  <a:lnTo>
                    <a:pt x="404" y="55"/>
                  </a:lnTo>
                  <a:lnTo>
                    <a:pt x="419" y="46"/>
                  </a:lnTo>
                  <a:lnTo>
                    <a:pt x="435" y="38"/>
                  </a:lnTo>
                  <a:lnTo>
                    <a:pt x="451" y="31"/>
                  </a:lnTo>
                  <a:lnTo>
                    <a:pt x="451" y="31"/>
                  </a:lnTo>
                  <a:lnTo>
                    <a:pt x="453" y="28"/>
                  </a:lnTo>
                  <a:lnTo>
                    <a:pt x="456" y="26"/>
                  </a:lnTo>
                  <a:lnTo>
                    <a:pt x="458" y="23"/>
                  </a:lnTo>
                  <a:lnTo>
                    <a:pt x="459" y="21"/>
                  </a:lnTo>
                  <a:lnTo>
                    <a:pt x="459" y="15"/>
                  </a:lnTo>
                  <a:lnTo>
                    <a:pt x="457" y="9"/>
                  </a:lnTo>
                  <a:lnTo>
                    <a:pt x="453" y="4"/>
                  </a:lnTo>
                  <a:lnTo>
                    <a:pt x="448" y="1"/>
                  </a:lnTo>
                  <a:lnTo>
                    <a:pt x="442" y="0"/>
                  </a:lnTo>
                  <a:lnTo>
                    <a:pt x="438" y="1"/>
                  </a:lnTo>
                  <a:lnTo>
                    <a:pt x="435" y="2"/>
                  </a:lnTo>
                  <a:lnTo>
                    <a:pt x="43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9" name="Freeform 53">
              <a:extLst>
                <a:ext uri="{FF2B5EF4-FFF2-40B4-BE49-F238E27FC236}">
                  <a16:creationId xmlns:a16="http://schemas.microsoft.com/office/drawing/2014/main" id="{58B91635-5EC4-438F-443D-6AEA09D60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3" y="1904"/>
              <a:ext cx="1203" cy="890"/>
            </a:xfrm>
            <a:custGeom>
              <a:avLst/>
              <a:gdLst>
                <a:gd name="T0" fmla="*/ 2365 w 2406"/>
                <a:gd name="T1" fmla="*/ 0 h 1781"/>
                <a:gd name="T2" fmla="*/ 2291 w 2406"/>
                <a:gd name="T3" fmla="*/ 14 h 1781"/>
                <a:gd name="T4" fmla="*/ 2220 w 2406"/>
                <a:gd name="T5" fmla="*/ 42 h 1781"/>
                <a:gd name="T6" fmla="*/ 2153 w 2406"/>
                <a:gd name="T7" fmla="*/ 77 h 1781"/>
                <a:gd name="T8" fmla="*/ 2024 w 2406"/>
                <a:gd name="T9" fmla="*/ 157 h 1781"/>
                <a:gd name="T10" fmla="*/ 2001 w 2406"/>
                <a:gd name="T11" fmla="*/ 171 h 1781"/>
                <a:gd name="T12" fmla="*/ 1997 w 2406"/>
                <a:gd name="T13" fmla="*/ 174 h 1781"/>
                <a:gd name="T14" fmla="*/ 1988 w 2406"/>
                <a:gd name="T15" fmla="*/ 177 h 1781"/>
                <a:gd name="T16" fmla="*/ 1792 w 2406"/>
                <a:gd name="T17" fmla="*/ 235 h 1781"/>
                <a:gd name="T18" fmla="*/ 1512 w 2406"/>
                <a:gd name="T19" fmla="*/ 328 h 1781"/>
                <a:gd name="T20" fmla="*/ 1374 w 2406"/>
                <a:gd name="T21" fmla="*/ 379 h 1781"/>
                <a:gd name="T22" fmla="*/ 1116 w 2406"/>
                <a:gd name="T23" fmla="*/ 485 h 1781"/>
                <a:gd name="T24" fmla="*/ 959 w 2406"/>
                <a:gd name="T25" fmla="*/ 560 h 1781"/>
                <a:gd name="T26" fmla="*/ 854 w 2406"/>
                <a:gd name="T27" fmla="*/ 619 h 1781"/>
                <a:gd name="T28" fmla="*/ 755 w 2406"/>
                <a:gd name="T29" fmla="*/ 687 h 1781"/>
                <a:gd name="T30" fmla="*/ 697 w 2406"/>
                <a:gd name="T31" fmla="*/ 737 h 1781"/>
                <a:gd name="T32" fmla="*/ 621 w 2406"/>
                <a:gd name="T33" fmla="*/ 821 h 1781"/>
                <a:gd name="T34" fmla="*/ 552 w 2406"/>
                <a:gd name="T35" fmla="*/ 911 h 1781"/>
                <a:gd name="T36" fmla="*/ 377 w 2406"/>
                <a:gd name="T37" fmla="*/ 1162 h 1781"/>
                <a:gd name="T38" fmla="*/ 241 w 2406"/>
                <a:gd name="T39" fmla="*/ 1370 h 1781"/>
                <a:gd name="T40" fmla="*/ 9 w 2406"/>
                <a:gd name="T41" fmla="*/ 1746 h 1781"/>
                <a:gd name="T42" fmla="*/ 3 w 2406"/>
                <a:gd name="T43" fmla="*/ 1756 h 1781"/>
                <a:gd name="T44" fmla="*/ 0 w 2406"/>
                <a:gd name="T45" fmla="*/ 1765 h 1781"/>
                <a:gd name="T46" fmla="*/ 10 w 2406"/>
                <a:gd name="T47" fmla="*/ 1778 h 1781"/>
                <a:gd name="T48" fmla="*/ 24 w 2406"/>
                <a:gd name="T49" fmla="*/ 1780 h 1781"/>
                <a:gd name="T50" fmla="*/ 32 w 2406"/>
                <a:gd name="T51" fmla="*/ 1772 h 1781"/>
                <a:gd name="T52" fmla="*/ 158 w 2406"/>
                <a:gd name="T53" fmla="*/ 1564 h 1781"/>
                <a:gd name="T54" fmla="*/ 288 w 2406"/>
                <a:gd name="T55" fmla="*/ 1357 h 1781"/>
                <a:gd name="T56" fmla="*/ 457 w 2406"/>
                <a:gd name="T57" fmla="*/ 1100 h 1781"/>
                <a:gd name="T58" fmla="*/ 572 w 2406"/>
                <a:gd name="T59" fmla="*/ 938 h 1781"/>
                <a:gd name="T60" fmla="*/ 630 w 2406"/>
                <a:gd name="T61" fmla="*/ 863 h 1781"/>
                <a:gd name="T62" fmla="*/ 699 w 2406"/>
                <a:gd name="T63" fmla="*/ 781 h 1781"/>
                <a:gd name="T64" fmla="*/ 752 w 2406"/>
                <a:gd name="T65" fmla="*/ 731 h 1781"/>
                <a:gd name="T66" fmla="*/ 842 w 2406"/>
                <a:gd name="T67" fmla="*/ 664 h 1781"/>
                <a:gd name="T68" fmla="*/ 972 w 2406"/>
                <a:gd name="T69" fmla="*/ 591 h 1781"/>
                <a:gd name="T70" fmla="*/ 1054 w 2406"/>
                <a:gd name="T71" fmla="*/ 551 h 1781"/>
                <a:gd name="T72" fmla="*/ 1303 w 2406"/>
                <a:gd name="T73" fmla="*/ 443 h 1781"/>
                <a:gd name="T74" fmla="*/ 1450 w 2406"/>
                <a:gd name="T75" fmla="*/ 386 h 1781"/>
                <a:gd name="T76" fmla="*/ 1672 w 2406"/>
                <a:gd name="T77" fmla="*/ 309 h 1781"/>
                <a:gd name="T78" fmla="*/ 1897 w 2406"/>
                <a:gd name="T79" fmla="*/ 237 h 1781"/>
                <a:gd name="T80" fmla="*/ 1952 w 2406"/>
                <a:gd name="T81" fmla="*/ 223 h 1781"/>
                <a:gd name="T82" fmla="*/ 2006 w 2406"/>
                <a:gd name="T83" fmla="*/ 207 h 1781"/>
                <a:gd name="T84" fmla="*/ 2032 w 2406"/>
                <a:gd name="T85" fmla="*/ 191 h 1781"/>
                <a:gd name="T86" fmla="*/ 2110 w 2406"/>
                <a:gd name="T87" fmla="*/ 144 h 1781"/>
                <a:gd name="T88" fmla="*/ 2224 w 2406"/>
                <a:gd name="T89" fmla="*/ 78 h 1781"/>
                <a:gd name="T90" fmla="*/ 2315 w 2406"/>
                <a:gd name="T91" fmla="*/ 44 h 1781"/>
                <a:gd name="T92" fmla="*/ 2347 w 2406"/>
                <a:gd name="T93" fmla="*/ 37 h 1781"/>
                <a:gd name="T94" fmla="*/ 2391 w 2406"/>
                <a:gd name="T95" fmla="*/ 33 h 1781"/>
                <a:gd name="T96" fmla="*/ 2400 w 2406"/>
                <a:gd name="T97" fmla="*/ 30 h 1781"/>
                <a:gd name="T98" fmla="*/ 2406 w 2406"/>
                <a:gd name="T99" fmla="*/ 17 h 1781"/>
                <a:gd name="T100" fmla="*/ 2397 w 2406"/>
                <a:gd name="T101" fmla="*/ 1 h 1781"/>
                <a:gd name="T102" fmla="*/ 2391 w 2406"/>
                <a:gd name="T103" fmla="*/ 0 h 1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6" h="1781">
                  <a:moveTo>
                    <a:pt x="2391" y="0"/>
                  </a:moveTo>
                  <a:lnTo>
                    <a:pt x="2391" y="0"/>
                  </a:lnTo>
                  <a:lnTo>
                    <a:pt x="2365" y="0"/>
                  </a:lnTo>
                  <a:lnTo>
                    <a:pt x="2340" y="4"/>
                  </a:lnTo>
                  <a:lnTo>
                    <a:pt x="2315" y="7"/>
                  </a:lnTo>
                  <a:lnTo>
                    <a:pt x="2291" y="14"/>
                  </a:lnTo>
                  <a:lnTo>
                    <a:pt x="2267" y="21"/>
                  </a:lnTo>
                  <a:lnTo>
                    <a:pt x="2243" y="31"/>
                  </a:lnTo>
                  <a:lnTo>
                    <a:pt x="2220" y="42"/>
                  </a:lnTo>
                  <a:lnTo>
                    <a:pt x="2198" y="52"/>
                  </a:lnTo>
                  <a:lnTo>
                    <a:pt x="2174" y="64"/>
                  </a:lnTo>
                  <a:lnTo>
                    <a:pt x="2153" y="77"/>
                  </a:lnTo>
                  <a:lnTo>
                    <a:pt x="2109" y="103"/>
                  </a:lnTo>
                  <a:lnTo>
                    <a:pt x="2065" y="131"/>
                  </a:lnTo>
                  <a:lnTo>
                    <a:pt x="2024" y="157"/>
                  </a:lnTo>
                  <a:lnTo>
                    <a:pt x="2024" y="157"/>
                  </a:lnTo>
                  <a:lnTo>
                    <a:pt x="2001" y="171"/>
                  </a:lnTo>
                  <a:lnTo>
                    <a:pt x="2001" y="171"/>
                  </a:lnTo>
                  <a:lnTo>
                    <a:pt x="1994" y="174"/>
                  </a:lnTo>
                  <a:lnTo>
                    <a:pt x="1993" y="174"/>
                  </a:lnTo>
                  <a:lnTo>
                    <a:pt x="1997" y="174"/>
                  </a:lnTo>
                  <a:lnTo>
                    <a:pt x="1997" y="174"/>
                  </a:lnTo>
                  <a:lnTo>
                    <a:pt x="1988" y="177"/>
                  </a:lnTo>
                  <a:lnTo>
                    <a:pt x="1988" y="177"/>
                  </a:lnTo>
                  <a:lnTo>
                    <a:pt x="1933" y="192"/>
                  </a:lnTo>
                  <a:lnTo>
                    <a:pt x="1933" y="192"/>
                  </a:lnTo>
                  <a:lnTo>
                    <a:pt x="1792" y="235"/>
                  </a:lnTo>
                  <a:lnTo>
                    <a:pt x="1652" y="280"/>
                  </a:lnTo>
                  <a:lnTo>
                    <a:pt x="1582" y="304"/>
                  </a:lnTo>
                  <a:lnTo>
                    <a:pt x="1512" y="328"/>
                  </a:lnTo>
                  <a:lnTo>
                    <a:pt x="1443" y="354"/>
                  </a:lnTo>
                  <a:lnTo>
                    <a:pt x="1374" y="379"/>
                  </a:lnTo>
                  <a:lnTo>
                    <a:pt x="1374" y="379"/>
                  </a:lnTo>
                  <a:lnTo>
                    <a:pt x="1287" y="413"/>
                  </a:lnTo>
                  <a:lnTo>
                    <a:pt x="1201" y="449"/>
                  </a:lnTo>
                  <a:lnTo>
                    <a:pt x="1116" y="485"/>
                  </a:lnTo>
                  <a:lnTo>
                    <a:pt x="1030" y="524"/>
                  </a:lnTo>
                  <a:lnTo>
                    <a:pt x="1030" y="524"/>
                  </a:lnTo>
                  <a:lnTo>
                    <a:pt x="959" y="560"/>
                  </a:lnTo>
                  <a:lnTo>
                    <a:pt x="924" y="579"/>
                  </a:lnTo>
                  <a:lnTo>
                    <a:pt x="888" y="599"/>
                  </a:lnTo>
                  <a:lnTo>
                    <a:pt x="854" y="619"/>
                  </a:lnTo>
                  <a:lnTo>
                    <a:pt x="820" y="641"/>
                  </a:lnTo>
                  <a:lnTo>
                    <a:pt x="787" y="663"/>
                  </a:lnTo>
                  <a:lnTo>
                    <a:pt x="755" y="687"/>
                  </a:lnTo>
                  <a:lnTo>
                    <a:pt x="755" y="687"/>
                  </a:lnTo>
                  <a:lnTo>
                    <a:pt x="725" y="711"/>
                  </a:lnTo>
                  <a:lnTo>
                    <a:pt x="697" y="737"/>
                  </a:lnTo>
                  <a:lnTo>
                    <a:pt x="671" y="763"/>
                  </a:lnTo>
                  <a:lnTo>
                    <a:pt x="646" y="791"/>
                  </a:lnTo>
                  <a:lnTo>
                    <a:pt x="621" y="821"/>
                  </a:lnTo>
                  <a:lnTo>
                    <a:pt x="597" y="851"/>
                  </a:lnTo>
                  <a:lnTo>
                    <a:pt x="552" y="911"/>
                  </a:lnTo>
                  <a:lnTo>
                    <a:pt x="552" y="911"/>
                  </a:lnTo>
                  <a:lnTo>
                    <a:pt x="492" y="993"/>
                  </a:lnTo>
                  <a:lnTo>
                    <a:pt x="434" y="1077"/>
                  </a:lnTo>
                  <a:lnTo>
                    <a:pt x="377" y="1162"/>
                  </a:lnTo>
                  <a:lnTo>
                    <a:pt x="320" y="1246"/>
                  </a:lnTo>
                  <a:lnTo>
                    <a:pt x="320" y="1246"/>
                  </a:lnTo>
                  <a:lnTo>
                    <a:pt x="241" y="1370"/>
                  </a:lnTo>
                  <a:lnTo>
                    <a:pt x="161" y="1495"/>
                  </a:lnTo>
                  <a:lnTo>
                    <a:pt x="85" y="1621"/>
                  </a:lnTo>
                  <a:lnTo>
                    <a:pt x="9" y="1746"/>
                  </a:lnTo>
                  <a:lnTo>
                    <a:pt x="9" y="1746"/>
                  </a:lnTo>
                  <a:lnTo>
                    <a:pt x="3" y="1756"/>
                  </a:lnTo>
                  <a:lnTo>
                    <a:pt x="3" y="1756"/>
                  </a:lnTo>
                  <a:lnTo>
                    <a:pt x="2" y="1759"/>
                  </a:lnTo>
                  <a:lnTo>
                    <a:pt x="0" y="1763"/>
                  </a:lnTo>
                  <a:lnTo>
                    <a:pt x="0" y="1765"/>
                  </a:lnTo>
                  <a:lnTo>
                    <a:pt x="2" y="1769"/>
                  </a:lnTo>
                  <a:lnTo>
                    <a:pt x="5" y="1774"/>
                  </a:lnTo>
                  <a:lnTo>
                    <a:pt x="10" y="1778"/>
                  </a:lnTo>
                  <a:lnTo>
                    <a:pt x="16" y="1781"/>
                  </a:lnTo>
                  <a:lnTo>
                    <a:pt x="22" y="1781"/>
                  </a:lnTo>
                  <a:lnTo>
                    <a:pt x="24" y="1780"/>
                  </a:lnTo>
                  <a:lnTo>
                    <a:pt x="28" y="1778"/>
                  </a:lnTo>
                  <a:lnTo>
                    <a:pt x="30" y="1776"/>
                  </a:lnTo>
                  <a:lnTo>
                    <a:pt x="32" y="1772"/>
                  </a:lnTo>
                  <a:lnTo>
                    <a:pt x="32" y="1772"/>
                  </a:lnTo>
                  <a:lnTo>
                    <a:pt x="94" y="1668"/>
                  </a:lnTo>
                  <a:lnTo>
                    <a:pt x="158" y="1564"/>
                  </a:lnTo>
                  <a:lnTo>
                    <a:pt x="222" y="1460"/>
                  </a:lnTo>
                  <a:lnTo>
                    <a:pt x="288" y="1357"/>
                  </a:lnTo>
                  <a:lnTo>
                    <a:pt x="288" y="1357"/>
                  </a:lnTo>
                  <a:lnTo>
                    <a:pt x="344" y="1271"/>
                  </a:lnTo>
                  <a:lnTo>
                    <a:pt x="401" y="1185"/>
                  </a:lnTo>
                  <a:lnTo>
                    <a:pt x="457" y="1100"/>
                  </a:lnTo>
                  <a:lnTo>
                    <a:pt x="517" y="1016"/>
                  </a:lnTo>
                  <a:lnTo>
                    <a:pt x="517" y="1016"/>
                  </a:lnTo>
                  <a:lnTo>
                    <a:pt x="572" y="938"/>
                  </a:lnTo>
                  <a:lnTo>
                    <a:pt x="602" y="901"/>
                  </a:lnTo>
                  <a:lnTo>
                    <a:pt x="630" y="863"/>
                  </a:lnTo>
                  <a:lnTo>
                    <a:pt x="630" y="863"/>
                  </a:lnTo>
                  <a:lnTo>
                    <a:pt x="653" y="834"/>
                  </a:lnTo>
                  <a:lnTo>
                    <a:pt x="675" y="807"/>
                  </a:lnTo>
                  <a:lnTo>
                    <a:pt x="699" y="781"/>
                  </a:lnTo>
                  <a:lnTo>
                    <a:pt x="724" y="755"/>
                  </a:lnTo>
                  <a:lnTo>
                    <a:pt x="724" y="755"/>
                  </a:lnTo>
                  <a:lnTo>
                    <a:pt x="752" y="731"/>
                  </a:lnTo>
                  <a:lnTo>
                    <a:pt x="781" y="707"/>
                  </a:lnTo>
                  <a:lnTo>
                    <a:pt x="811" y="686"/>
                  </a:lnTo>
                  <a:lnTo>
                    <a:pt x="842" y="664"/>
                  </a:lnTo>
                  <a:lnTo>
                    <a:pt x="874" y="645"/>
                  </a:lnTo>
                  <a:lnTo>
                    <a:pt x="907" y="626"/>
                  </a:lnTo>
                  <a:lnTo>
                    <a:pt x="972" y="591"/>
                  </a:lnTo>
                  <a:lnTo>
                    <a:pt x="972" y="591"/>
                  </a:lnTo>
                  <a:lnTo>
                    <a:pt x="1013" y="571"/>
                  </a:lnTo>
                  <a:lnTo>
                    <a:pt x="1054" y="551"/>
                  </a:lnTo>
                  <a:lnTo>
                    <a:pt x="1136" y="513"/>
                  </a:lnTo>
                  <a:lnTo>
                    <a:pt x="1219" y="476"/>
                  </a:lnTo>
                  <a:lnTo>
                    <a:pt x="1303" y="443"/>
                  </a:lnTo>
                  <a:lnTo>
                    <a:pt x="1303" y="443"/>
                  </a:lnTo>
                  <a:lnTo>
                    <a:pt x="1376" y="413"/>
                  </a:lnTo>
                  <a:lnTo>
                    <a:pt x="1450" y="386"/>
                  </a:lnTo>
                  <a:lnTo>
                    <a:pt x="1523" y="360"/>
                  </a:lnTo>
                  <a:lnTo>
                    <a:pt x="1598" y="333"/>
                  </a:lnTo>
                  <a:lnTo>
                    <a:pt x="1672" y="309"/>
                  </a:lnTo>
                  <a:lnTo>
                    <a:pt x="1747" y="284"/>
                  </a:lnTo>
                  <a:lnTo>
                    <a:pt x="1821" y="261"/>
                  </a:lnTo>
                  <a:lnTo>
                    <a:pt x="1897" y="237"/>
                  </a:lnTo>
                  <a:lnTo>
                    <a:pt x="1897" y="237"/>
                  </a:lnTo>
                  <a:lnTo>
                    <a:pt x="1924" y="230"/>
                  </a:lnTo>
                  <a:lnTo>
                    <a:pt x="1952" y="223"/>
                  </a:lnTo>
                  <a:lnTo>
                    <a:pt x="1979" y="215"/>
                  </a:lnTo>
                  <a:lnTo>
                    <a:pt x="2006" y="207"/>
                  </a:lnTo>
                  <a:lnTo>
                    <a:pt x="2006" y="207"/>
                  </a:lnTo>
                  <a:lnTo>
                    <a:pt x="2012" y="203"/>
                  </a:lnTo>
                  <a:lnTo>
                    <a:pt x="2019" y="199"/>
                  </a:lnTo>
                  <a:lnTo>
                    <a:pt x="2032" y="191"/>
                  </a:lnTo>
                  <a:lnTo>
                    <a:pt x="2032" y="191"/>
                  </a:lnTo>
                  <a:lnTo>
                    <a:pt x="2110" y="144"/>
                  </a:lnTo>
                  <a:lnTo>
                    <a:pt x="2110" y="144"/>
                  </a:lnTo>
                  <a:lnTo>
                    <a:pt x="2167" y="109"/>
                  </a:lnTo>
                  <a:lnTo>
                    <a:pt x="2196" y="93"/>
                  </a:lnTo>
                  <a:lnTo>
                    <a:pt x="2224" y="78"/>
                  </a:lnTo>
                  <a:lnTo>
                    <a:pt x="2254" y="64"/>
                  </a:lnTo>
                  <a:lnTo>
                    <a:pt x="2283" y="53"/>
                  </a:lnTo>
                  <a:lnTo>
                    <a:pt x="2315" y="44"/>
                  </a:lnTo>
                  <a:lnTo>
                    <a:pt x="2330" y="39"/>
                  </a:lnTo>
                  <a:lnTo>
                    <a:pt x="2347" y="37"/>
                  </a:lnTo>
                  <a:lnTo>
                    <a:pt x="2347" y="37"/>
                  </a:lnTo>
                  <a:lnTo>
                    <a:pt x="2368" y="33"/>
                  </a:lnTo>
                  <a:lnTo>
                    <a:pt x="2391" y="33"/>
                  </a:lnTo>
                  <a:lnTo>
                    <a:pt x="2391" y="33"/>
                  </a:lnTo>
                  <a:lnTo>
                    <a:pt x="2394" y="32"/>
                  </a:lnTo>
                  <a:lnTo>
                    <a:pt x="2397" y="32"/>
                  </a:lnTo>
                  <a:lnTo>
                    <a:pt x="2400" y="30"/>
                  </a:lnTo>
                  <a:lnTo>
                    <a:pt x="2403" y="27"/>
                  </a:lnTo>
                  <a:lnTo>
                    <a:pt x="2405" y="23"/>
                  </a:lnTo>
                  <a:lnTo>
                    <a:pt x="2406" y="17"/>
                  </a:lnTo>
                  <a:lnTo>
                    <a:pt x="2405" y="11"/>
                  </a:lnTo>
                  <a:lnTo>
                    <a:pt x="2403" y="5"/>
                  </a:lnTo>
                  <a:lnTo>
                    <a:pt x="2397" y="1"/>
                  </a:lnTo>
                  <a:lnTo>
                    <a:pt x="2394" y="0"/>
                  </a:lnTo>
                  <a:lnTo>
                    <a:pt x="2391" y="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0" name="Freeform 54">
              <a:extLst>
                <a:ext uri="{FF2B5EF4-FFF2-40B4-BE49-F238E27FC236}">
                  <a16:creationId xmlns:a16="http://schemas.microsoft.com/office/drawing/2014/main" id="{E8EF8BDB-407D-C14B-9BEF-032BEF127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0" y="3775"/>
              <a:ext cx="84" cy="545"/>
            </a:xfrm>
            <a:custGeom>
              <a:avLst/>
              <a:gdLst>
                <a:gd name="T0" fmla="*/ 136 w 169"/>
                <a:gd name="T1" fmla="*/ 15 h 1089"/>
                <a:gd name="T2" fmla="*/ 136 w 169"/>
                <a:gd name="T3" fmla="*/ 15 h 1089"/>
                <a:gd name="T4" fmla="*/ 90 w 169"/>
                <a:gd name="T5" fmla="*/ 374 h 1089"/>
                <a:gd name="T6" fmla="*/ 90 w 169"/>
                <a:gd name="T7" fmla="*/ 374 h 1089"/>
                <a:gd name="T8" fmla="*/ 18 w 169"/>
                <a:gd name="T9" fmla="*/ 943 h 1089"/>
                <a:gd name="T10" fmla="*/ 18 w 169"/>
                <a:gd name="T11" fmla="*/ 943 h 1089"/>
                <a:gd name="T12" fmla="*/ 0 w 169"/>
                <a:gd name="T13" fmla="*/ 1074 h 1089"/>
                <a:gd name="T14" fmla="*/ 0 w 169"/>
                <a:gd name="T15" fmla="*/ 1074 h 1089"/>
                <a:gd name="T16" fmla="*/ 0 w 169"/>
                <a:gd name="T17" fmla="*/ 1077 h 1089"/>
                <a:gd name="T18" fmla="*/ 1 w 169"/>
                <a:gd name="T19" fmla="*/ 1081 h 1089"/>
                <a:gd name="T20" fmla="*/ 2 w 169"/>
                <a:gd name="T21" fmla="*/ 1083 h 1089"/>
                <a:gd name="T22" fmla="*/ 5 w 169"/>
                <a:gd name="T23" fmla="*/ 1085 h 1089"/>
                <a:gd name="T24" fmla="*/ 10 w 169"/>
                <a:gd name="T25" fmla="*/ 1088 h 1089"/>
                <a:gd name="T26" fmla="*/ 15 w 169"/>
                <a:gd name="T27" fmla="*/ 1089 h 1089"/>
                <a:gd name="T28" fmla="*/ 21 w 169"/>
                <a:gd name="T29" fmla="*/ 1088 h 1089"/>
                <a:gd name="T30" fmla="*/ 27 w 169"/>
                <a:gd name="T31" fmla="*/ 1085 h 1089"/>
                <a:gd name="T32" fmla="*/ 32 w 169"/>
                <a:gd name="T33" fmla="*/ 1081 h 1089"/>
                <a:gd name="T34" fmla="*/ 33 w 169"/>
                <a:gd name="T35" fmla="*/ 1077 h 1089"/>
                <a:gd name="T36" fmla="*/ 33 w 169"/>
                <a:gd name="T37" fmla="*/ 1074 h 1089"/>
                <a:gd name="T38" fmla="*/ 33 w 169"/>
                <a:gd name="T39" fmla="*/ 1074 h 1089"/>
                <a:gd name="T40" fmla="*/ 79 w 169"/>
                <a:gd name="T41" fmla="*/ 715 h 1089"/>
                <a:gd name="T42" fmla="*/ 79 w 169"/>
                <a:gd name="T43" fmla="*/ 715 h 1089"/>
                <a:gd name="T44" fmla="*/ 153 w 169"/>
                <a:gd name="T45" fmla="*/ 146 h 1089"/>
                <a:gd name="T46" fmla="*/ 153 w 169"/>
                <a:gd name="T47" fmla="*/ 146 h 1089"/>
                <a:gd name="T48" fmla="*/ 169 w 169"/>
                <a:gd name="T49" fmla="*/ 15 h 1089"/>
                <a:gd name="T50" fmla="*/ 169 w 169"/>
                <a:gd name="T51" fmla="*/ 15 h 1089"/>
                <a:gd name="T52" fmla="*/ 169 w 169"/>
                <a:gd name="T53" fmla="*/ 12 h 1089"/>
                <a:gd name="T54" fmla="*/ 169 w 169"/>
                <a:gd name="T55" fmla="*/ 8 h 1089"/>
                <a:gd name="T56" fmla="*/ 167 w 169"/>
                <a:gd name="T57" fmla="*/ 6 h 1089"/>
                <a:gd name="T58" fmla="*/ 166 w 169"/>
                <a:gd name="T59" fmla="*/ 4 h 1089"/>
                <a:gd name="T60" fmla="*/ 161 w 169"/>
                <a:gd name="T61" fmla="*/ 1 h 1089"/>
                <a:gd name="T62" fmla="*/ 155 w 169"/>
                <a:gd name="T63" fmla="*/ 0 h 1089"/>
                <a:gd name="T64" fmla="*/ 148 w 169"/>
                <a:gd name="T65" fmla="*/ 1 h 1089"/>
                <a:gd name="T66" fmla="*/ 143 w 169"/>
                <a:gd name="T67" fmla="*/ 4 h 1089"/>
                <a:gd name="T68" fmla="*/ 139 w 169"/>
                <a:gd name="T69" fmla="*/ 8 h 1089"/>
                <a:gd name="T70" fmla="*/ 137 w 169"/>
                <a:gd name="T71" fmla="*/ 12 h 1089"/>
                <a:gd name="T72" fmla="*/ 136 w 169"/>
                <a:gd name="T73" fmla="*/ 15 h 1089"/>
                <a:gd name="T74" fmla="*/ 136 w 169"/>
                <a:gd name="T75" fmla="*/ 15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089">
                  <a:moveTo>
                    <a:pt x="136" y="15"/>
                  </a:moveTo>
                  <a:lnTo>
                    <a:pt x="136" y="15"/>
                  </a:lnTo>
                  <a:lnTo>
                    <a:pt x="90" y="374"/>
                  </a:lnTo>
                  <a:lnTo>
                    <a:pt x="90" y="374"/>
                  </a:lnTo>
                  <a:lnTo>
                    <a:pt x="18" y="943"/>
                  </a:lnTo>
                  <a:lnTo>
                    <a:pt x="18" y="943"/>
                  </a:lnTo>
                  <a:lnTo>
                    <a:pt x="0" y="1074"/>
                  </a:lnTo>
                  <a:lnTo>
                    <a:pt x="0" y="1074"/>
                  </a:lnTo>
                  <a:lnTo>
                    <a:pt x="0" y="1077"/>
                  </a:lnTo>
                  <a:lnTo>
                    <a:pt x="1" y="1081"/>
                  </a:lnTo>
                  <a:lnTo>
                    <a:pt x="2" y="1083"/>
                  </a:lnTo>
                  <a:lnTo>
                    <a:pt x="5" y="1085"/>
                  </a:lnTo>
                  <a:lnTo>
                    <a:pt x="10" y="1088"/>
                  </a:lnTo>
                  <a:lnTo>
                    <a:pt x="15" y="1089"/>
                  </a:lnTo>
                  <a:lnTo>
                    <a:pt x="21" y="1088"/>
                  </a:lnTo>
                  <a:lnTo>
                    <a:pt x="27" y="1085"/>
                  </a:lnTo>
                  <a:lnTo>
                    <a:pt x="32" y="1081"/>
                  </a:lnTo>
                  <a:lnTo>
                    <a:pt x="33" y="1077"/>
                  </a:lnTo>
                  <a:lnTo>
                    <a:pt x="33" y="1074"/>
                  </a:lnTo>
                  <a:lnTo>
                    <a:pt x="33" y="1074"/>
                  </a:lnTo>
                  <a:lnTo>
                    <a:pt x="79" y="715"/>
                  </a:lnTo>
                  <a:lnTo>
                    <a:pt x="79" y="715"/>
                  </a:lnTo>
                  <a:lnTo>
                    <a:pt x="153" y="146"/>
                  </a:lnTo>
                  <a:lnTo>
                    <a:pt x="153" y="146"/>
                  </a:lnTo>
                  <a:lnTo>
                    <a:pt x="169" y="15"/>
                  </a:lnTo>
                  <a:lnTo>
                    <a:pt x="169" y="15"/>
                  </a:lnTo>
                  <a:lnTo>
                    <a:pt x="169" y="12"/>
                  </a:lnTo>
                  <a:lnTo>
                    <a:pt x="169" y="8"/>
                  </a:lnTo>
                  <a:lnTo>
                    <a:pt x="167" y="6"/>
                  </a:lnTo>
                  <a:lnTo>
                    <a:pt x="166" y="4"/>
                  </a:lnTo>
                  <a:lnTo>
                    <a:pt x="161" y="1"/>
                  </a:lnTo>
                  <a:lnTo>
                    <a:pt x="155" y="0"/>
                  </a:lnTo>
                  <a:lnTo>
                    <a:pt x="148" y="1"/>
                  </a:lnTo>
                  <a:lnTo>
                    <a:pt x="143" y="4"/>
                  </a:lnTo>
                  <a:lnTo>
                    <a:pt x="139" y="8"/>
                  </a:lnTo>
                  <a:lnTo>
                    <a:pt x="137" y="12"/>
                  </a:lnTo>
                  <a:lnTo>
                    <a:pt x="136" y="15"/>
                  </a:lnTo>
                  <a:lnTo>
                    <a:pt x="136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1" name="Freeform 55">
              <a:extLst>
                <a:ext uri="{FF2B5EF4-FFF2-40B4-BE49-F238E27FC236}">
                  <a16:creationId xmlns:a16="http://schemas.microsoft.com/office/drawing/2014/main" id="{AF0A3F50-F1FF-AA5C-C26B-624449C81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2" y="2850"/>
              <a:ext cx="177" cy="1470"/>
            </a:xfrm>
            <a:custGeom>
              <a:avLst/>
              <a:gdLst>
                <a:gd name="T0" fmla="*/ 0 w 354"/>
                <a:gd name="T1" fmla="*/ 16 h 2940"/>
                <a:gd name="T2" fmla="*/ 24 w 354"/>
                <a:gd name="T3" fmla="*/ 287 h 2940"/>
                <a:gd name="T4" fmla="*/ 50 w 354"/>
                <a:gd name="T5" fmla="*/ 560 h 2940"/>
                <a:gd name="T6" fmla="*/ 80 w 354"/>
                <a:gd name="T7" fmla="*/ 832 h 2940"/>
                <a:gd name="T8" fmla="*/ 112 w 354"/>
                <a:gd name="T9" fmla="*/ 1102 h 2940"/>
                <a:gd name="T10" fmla="*/ 163 w 354"/>
                <a:gd name="T11" fmla="*/ 1497 h 2940"/>
                <a:gd name="T12" fmla="*/ 213 w 354"/>
                <a:gd name="T13" fmla="*/ 1892 h 2940"/>
                <a:gd name="T14" fmla="*/ 234 w 354"/>
                <a:gd name="T15" fmla="*/ 2063 h 2940"/>
                <a:gd name="T16" fmla="*/ 270 w 354"/>
                <a:gd name="T17" fmla="*/ 2405 h 2940"/>
                <a:gd name="T18" fmla="*/ 288 w 354"/>
                <a:gd name="T19" fmla="*/ 2576 h 2940"/>
                <a:gd name="T20" fmla="*/ 321 w 354"/>
                <a:gd name="T21" fmla="*/ 2925 h 2940"/>
                <a:gd name="T22" fmla="*/ 321 w 354"/>
                <a:gd name="T23" fmla="*/ 2928 h 2940"/>
                <a:gd name="T24" fmla="*/ 327 w 354"/>
                <a:gd name="T25" fmla="*/ 2936 h 2940"/>
                <a:gd name="T26" fmla="*/ 339 w 354"/>
                <a:gd name="T27" fmla="*/ 2940 h 2940"/>
                <a:gd name="T28" fmla="*/ 350 w 354"/>
                <a:gd name="T29" fmla="*/ 2936 h 2940"/>
                <a:gd name="T30" fmla="*/ 353 w 354"/>
                <a:gd name="T31" fmla="*/ 2932 h 2940"/>
                <a:gd name="T32" fmla="*/ 354 w 354"/>
                <a:gd name="T33" fmla="*/ 2925 h 2940"/>
                <a:gd name="T34" fmla="*/ 332 w 354"/>
                <a:gd name="T35" fmla="*/ 2687 h 2940"/>
                <a:gd name="T36" fmla="*/ 283 w 354"/>
                <a:gd name="T37" fmla="*/ 2214 h 2940"/>
                <a:gd name="T38" fmla="*/ 257 w 354"/>
                <a:gd name="T39" fmla="*/ 1978 h 2940"/>
                <a:gd name="T40" fmla="*/ 207 w 354"/>
                <a:gd name="T41" fmla="*/ 1589 h 2940"/>
                <a:gd name="T42" fmla="*/ 157 w 354"/>
                <a:gd name="T43" fmla="*/ 1200 h 2940"/>
                <a:gd name="T44" fmla="*/ 110 w 354"/>
                <a:gd name="T45" fmla="*/ 809 h 2940"/>
                <a:gd name="T46" fmla="*/ 70 w 354"/>
                <a:gd name="T47" fmla="*/ 420 h 2940"/>
                <a:gd name="T48" fmla="*/ 51 w 354"/>
                <a:gd name="T49" fmla="*/ 217 h 2940"/>
                <a:gd name="T50" fmla="*/ 33 w 354"/>
                <a:gd name="T51" fmla="*/ 16 h 2940"/>
                <a:gd name="T52" fmla="*/ 31 w 354"/>
                <a:gd name="T53" fmla="*/ 9 h 2940"/>
                <a:gd name="T54" fmla="*/ 22 w 354"/>
                <a:gd name="T55" fmla="*/ 0 h 2940"/>
                <a:gd name="T56" fmla="*/ 10 w 354"/>
                <a:gd name="T57" fmla="*/ 0 h 2940"/>
                <a:gd name="T58" fmla="*/ 3 w 354"/>
                <a:gd name="T59" fmla="*/ 6 h 2940"/>
                <a:gd name="T60" fmla="*/ 0 w 354"/>
                <a:gd name="T61" fmla="*/ 12 h 2940"/>
                <a:gd name="T62" fmla="*/ 0 w 354"/>
                <a:gd name="T63" fmla="*/ 16 h 2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4" h="2940">
                  <a:moveTo>
                    <a:pt x="0" y="16"/>
                  </a:moveTo>
                  <a:lnTo>
                    <a:pt x="0" y="16"/>
                  </a:lnTo>
                  <a:lnTo>
                    <a:pt x="11" y="152"/>
                  </a:lnTo>
                  <a:lnTo>
                    <a:pt x="24" y="287"/>
                  </a:lnTo>
                  <a:lnTo>
                    <a:pt x="36" y="424"/>
                  </a:lnTo>
                  <a:lnTo>
                    <a:pt x="50" y="560"/>
                  </a:lnTo>
                  <a:lnTo>
                    <a:pt x="64" y="695"/>
                  </a:lnTo>
                  <a:lnTo>
                    <a:pt x="80" y="832"/>
                  </a:lnTo>
                  <a:lnTo>
                    <a:pt x="112" y="1102"/>
                  </a:lnTo>
                  <a:lnTo>
                    <a:pt x="112" y="1102"/>
                  </a:lnTo>
                  <a:lnTo>
                    <a:pt x="136" y="1300"/>
                  </a:lnTo>
                  <a:lnTo>
                    <a:pt x="163" y="1497"/>
                  </a:lnTo>
                  <a:lnTo>
                    <a:pt x="189" y="1696"/>
                  </a:lnTo>
                  <a:lnTo>
                    <a:pt x="213" y="1892"/>
                  </a:lnTo>
                  <a:lnTo>
                    <a:pt x="213" y="1892"/>
                  </a:lnTo>
                  <a:lnTo>
                    <a:pt x="234" y="2063"/>
                  </a:lnTo>
                  <a:lnTo>
                    <a:pt x="252" y="2234"/>
                  </a:lnTo>
                  <a:lnTo>
                    <a:pt x="270" y="2405"/>
                  </a:lnTo>
                  <a:lnTo>
                    <a:pt x="288" y="2576"/>
                  </a:lnTo>
                  <a:lnTo>
                    <a:pt x="288" y="2576"/>
                  </a:lnTo>
                  <a:lnTo>
                    <a:pt x="305" y="2750"/>
                  </a:lnTo>
                  <a:lnTo>
                    <a:pt x="321" y="2925"/>
                  </a:lnTo>
                  <a:lnTo>
                    <a:pt x="321" y="2925"/>
                  </a:lnTo>
                  <a:lnTo>
                    <a:pt x="321" y="2928"/>
                  </a:lnTo>
                  <a:lnTo>
                    <a:pt x="322" y="2932"/>
                  </a:lnTo>
                  <a:lnTo>
                    <a:pt x="327" y="2936"/>
                  </a:lnTo>
                  <a:lnTo>
                    <a:pt x="333" y="2940"/>
                  </a:lnTo>
                  <a:lnTo>
                    <a:pt x="339" y="2940"/>
                  </a:lnTo>
                  <a:lnTo>
                    <a:pt x="345" y="2940"/>
                  </a:lnTo>
                  <a:lnTo>
                    <a:pt x="350" y="2936"/>
                  </a:lnTo>
                  <a:lnTo>
                    <a:pt x="352" y="2934"/>
                  </a:lnTo>
                  <a:lnTo>
                    <a:pt x="353" y="2932"/>
                  </a:lnTo>
                  <a:lnTo>
                    <a:pt x="354" y="2928"/>
                  </a:lnTo>
                  <a:lnTo>
                    <a:pt x="354" y="2925"/>
                  </a:lnTo>
                  <a:lnTo>
                    <a:pt x="354" y="2925"/>
                  </a:lnTo>
                  <a:lnTo>
                    <a:pt x="332" y="2687"/>
                  </a:lnTo>
                  <a:lnTo>
                    <a:pt x="308" y="2451"/>
                  </a:lnTo>
                  <a:lnTo>
                    <a:pt x="283" y="2214"/>
                  </a:lnTo>
                  <a:lnTo>
                    <a:pt x="257" y="1978"/>
                  </a:lnTo>
                  <a:lnTo>
                    <a:pt x="257" y="1978"/>
                  </a:lnTo>
                  <a:lnTo>
                    <a:pt x="234" y="1783"/>
                  </a:lnTo>
                  <a:lnTo>
                    <a:pt x="207" y="1589"/>
                  </a:lnTo>
                  <a:lnTo>
                    <a:pt x="157" y="1200"/>
                  </a:lnTo>
                  <a:lnTo>
                    <a:pt x="157" y="1200"/>
                  </a:lnTo>
                  <a:lnTo>
                    <a:pt x="133" y="1005"/>
                  </a:lnTo>
                  <a:lnTo>
                    <a:pt x="110" y="809"/>
                  </a:lnTo>
                  <a:lnTo>
                    <a:pt x="89" y="615"/>
                  </a:lnTo>
                  <a:lnTo>
                    <a:pt x="70" y="420"/>
                  </a:lnTo>
                  <a:lnTo>
                    <a:pt x="70" y="420"/>
                  </a:lnTo>
                  <a:lnTo>
                    <a:pt x="51" y="217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2" y="12"/>
                  </a:lnTo>
                  <a:lnTo>
                    <a:pt x="31" y="9"/>
                  </a:lnTo>
                  <a:lnTo>
                    <a:pt x="28" y="4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2" name="Freeform 56">
              <a:extLst>
                <a:ext uri="{FF2B5EF4-FFF2-40B4-BE49-F238E27FC236}">
                  <a16:creationId xmlns:a16="http://schemas.microsoft.com/office/drawing/2014/main" id="{F7B09EB9-AD6B-00BE-0D05-E3D03F8A5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8" y="2217"/>
              <a:ext cx="141" cy="1337"/>
            </a:xfrm>
            <a:custGeom>
              <a:avLst/>
              <a:gdLst>
                <a:gd name="T0" fmla="*/ 170 w 280"/>
                <a:gd name="T1" fmla="*/ 31 h 2675"/>
                <a:gd name="T2" fmla="*/ 118 w 280"/>
                <a:gd name="T3" fmla="*/ 115 h 2675"/>
                <a:gd name="T4" fmla="*/ 96 w 280"/>
                <a:gd name="T5" fmla="*/ 176 h 2675"/>
                <a:gd name="T6" fmla="*/ 86 w 280"/>
                <a:gd name="T7" fmla="*/ 223 h 2675"/>
                <a:gd name="T8" fmla="*/ 85 w 280"/>
                <a:gd name="T9" fmla="*/ 274 h 2675"/>
                <a:gd name="T10" fmla="*/ 94 w 280"/>
                <a:gd name="T11" fmla="*/ 376 h 2675"/>
                <a:gd name="T12" fmla="*/ 119 w 280"/>
                <a:gd name="T13" fmla="*/ 512 h 2675"/>
                <a:gd name="T14" fmla="*/ 131 w 280"/>
                <a:gd name="T15" fmla="*/ 563 h 2675"/>
                <a:gd name="T16" fmla="*/ 136 w 280"/>
                <a:gd name="T17" fmla="*/ 586 h 2675"/>
                <a:gd name="T18" fmla="*/ 135 w 280"/>
                <a:gd name="T19" fmla="*/ 584 h 2675"/>
                <a:gd name="T20" fmla="*/ 135 w 280"/>
                <a:gd name="T21" fmla="*/ 584 h 2675"/>
                <a:gd name="T22" fmla="*/ 128 w 280"/>
                <a:gd name="T23" fmla="*/ 604 h 2675"/>
                <a:gd name="T24" fmla="*/ 79 w 280"/>
                <a:gd name="T25" fmla="*/ 760 h 2675"/>
                <a:gd name="T26" fmla="*/ 55 w 280"/>
                <a:gd name="T27" fmla="*/ 859 h 2675"/>
                <a:gd name="T28" fmla="*/ 28 w 280"/>
                <a:gd name="T29" fmla="*/ 1000 h 2675"/>
                <a:gd name="T30" fmla="*/ 10 w 280"/>
                <a:gd name="T31" fmla="*/ 1143 h 2675"/>
                <a:gd name="T32" fmla="*/ 1 w 280"/>
                <a:gd name="T33" fmla="*/ 1286 h 2675"/>
                <a:gd name="T34" fmla="*/ 2 w 280"/>
                <a:gd name="T35" fmla="*/ 1430 h 2675"/>
                <a:gd name="T36" fmla="*/ 13 w 280"/>
                <a:gd name="T37" fmla="*/ 1573 h 2675"/>
                <a:gd name="T38" fmla="*/ 36 w 280"/>
                <a:gd name="T39" fmla="*/ 1745 h 2675"/>
                <a:gd name="T40" fmla="*/ 84 w 280"/>
                <a:gd name="T41" fmla="*/ 2000 h 2675"/>
                <a:gd name="T42" fmla="*/ 141 w 280"/>
                <a:gd name="T43" fmla="*/ 2254 h 2675"/>
                <a:gd name="T44" fmla="*/ 190 w 280"/>
                <a:gd name="T45" fmla="*/ 2457 h 2675"/>
                <a:gd name="T46" fmla="*/ 246 w 280"/>
                <a:gd name="T47" fmla="*/ 2656 h 2675"/>
                <a:gd name="T48" fmla="*/ 248 w 280"/>
                <a:gd name="T49" fmla="*/ 2664 h 2675"/>
                <a:gd name="T50" fmla="*/ 257 w 280"/>
                <a:gd name="T51" fmla="*/ 2673 h 2675"/>
                <a:gd name="T52" fmla="*/ 274 w 280"/>
                <a:gd name="T53" fmla="*/ 2672 h 2675"/>
                <a:gd name="T54" fmla="*/ 280 w 280"/>
                <a:gd name="T55" fmla="*/ 2661 h 2675"/>
                <a:gd name="T56" fmla="*/ 280 w 280"/>
                <a:gd name="T57" fmla="*/ 2654 h 2675"/>
                <a:gd name="T58" fmla="*/ 181 w 280"/>
                <a:gd name="T59" fmla="*/ 2289 h 2675"/>
                <a:gd name="T60" fmla="*/ 100 w 280"/>
                <a:gd name="T61" fmla="*/ 1919 h 2675"/>
                <a:gd name="T62" fmla="*/ 59 w 280"/>
                <a:gd name="T63" fmla="*/ 1671 h 2675"/>
                <a:gd name="T64" fmla="*/ 41 w 280"/>
                <a:gd name="T65" fmla="*/ 1526 h 2675"/>
                <a:gd name="T66" fmla="*/ 33 w 280"/>
                <a:gd name="T67" fmla="*/ 1380 h 2675"/>
                <a:gd name="T68" fmla="*/ 33 w 280"/>
                <a:gd name="T69" fmla="*/ 1284 h 2675"/>
                <a:gd name="T70" fmla="*/ 42 w 280"/>
                <a:gd name="T71" fmla="*/ 1140 h 2675"/>
                <a:gd name="T72" fmla="*/ 61 w 280"/>
                <a:gd name="T73" fmla="*/ 999 h 2675"/>
                <a:gd name="T74" fmla="*/ 79 w 280"/>
                <a:gd name="T75" fmla="*/ 905 h 2675"/>
                <a:gd name="T76" fmla="*/ 125 w 280"/>
                <a:gd name="T77" fmla="*/ 717 h 2675"/>
                <a:gd name="T78" fmla="*/ 152 w 280"/>
                <a:gd name="T79" fmla="*/ 634 h 2675"/>
                <a:gd name="T80" fmla="*/ 167 w 280"/>
                <a:gd name="T81" fmla="*/ 590 h 2675"/>
                <a:gd name="T82" fmla="*/ 165 w 280"/>
                <a:gd name="T83" fmla="*/ 567 h 2675"/>
                <a:gd name="T84" fmla="*/ 132 w 280"/>
                <a:gd name="T85" fmla="*/ 399 h 2675"/>
                <a:gd name="T86" fmla="*/ 120 w 280"/>
                <a:gd name="T87" fmla="*/ 297 h 2675"/>
                <a:gd name="T88" fmla="*/ 119 w 280"/>
                <a:gd name="T89" fmla="*/ 253 h 2675"/>
                <a:gd name="T90" fmla="*/ 128 w 280"/>
                <a:gd name="T91" fmla="*/ 190 h 2675"/>
                <a:gd name="T92" fmla="*/ 150 w 280"/>
                <a:gd name="T93" fmla="*/ 128 h 2675"/>
                <a:gd name="T94" fmla="*/ 178 w 280"/>
                <a:gd name="T95" fmla="*/ 76 h 2675"/>
                <a:gd name="T96" fmla="*/ 214 w 280"/>
                <a:gd name="T97" fmla="*/ 30 h 2675"/>
                <a:gd name="T98" fmla="*/ 218 w 280"/>
                <a:gd name="T99" fmla="*/ 17 h 2675"/>
                <a:gd name="T100" fmla="*/ 208 w 280"/>
                <a:gd name="T101" fmla="*/ 3 h 2675"/>
                <a:gd name="T102" fmla="*/ 196 w 280"/>
                <a:gd name="T103" fmla="*/ 1 h 2675"/>
                <a:gd name="T104" fmla="*/ 190 w 280"/>
                <a:gd name="T105" fmla="*/ 6 h 2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0" h="2675">
                  <a:moveTo>
                    <a:pt x="190" y="6"/>
                  </a:moveTo>
                  <a:lnTo>
                    <a:pt x="190" y="6"/>
                  </a:lnTo>
                  <a:lnTo>
                    <a:pt x="170" y="31"/>
                  </a:lnTo>
                  <a:lnTo>
                    <a:pt x="151" y="57"/>
                  </a:lnTo>
                  <a:lnTo>
                    <a:pt x="134" y="86"/>
                  </a:lnTo>
                  <a:lnTo>
                    <a:pt x="118" y="115"/>
                  </a:lnTo>
                  <a:lnTo>
                    <a:pt x="106" y="145"/>
                  </a:lnTo>
                  <a:lnTo>
                    <a:pt x="100" y="160"/>
                  </a:lnTo>
                  <a:lnTo>
                    <a:pt x="96" y="176"/>
                  </a:lnTo>
                  <a:lnTo>
                    <a:pt x="92" y="192"/>
                  </a:lnTo>
                  <a:lnTo>
                    <a:pt x="89" y="208"/>
                  </a:lnTo>
                  <a:lnTo>
                    <a:pt x="86" y="223"/>
                  </a:lnTo>
                  <a:lnTo>
                    <a:pt x="85" y="240"/>
                  </a:lnTo>
                  <a:lnTo>
                    <a:pt x="85" y="240"/>
                  </a:lnTo>
                  <a:lnTo>
                    <a:pt x="85" y="274"/>
                  </a:lnTo>
                  <a:lnTo>
                    <a:pt x="86" y="308"/>
                  </a:lnTo>
                  <a:lnTo>
                    <a:pt x="90" y="342"/>
                  </a:lnTo>
                  <a:lnTo>
                    <a:pt x="94" y="376"/>
                  </a:lnTo>
                  <a:lnTo>
                    <a:pt x="100" y="411"/>
                  </a:lnTo>
                  <a:lnTo>
                    <a:pt x="106" y="445"/>
                  </a:lnTo>
                  <a:lnTo>
                    <a:pt x="119" y="512"/>
                  </a:lnTo>
                  <a:lnTo>
                    <a:pt x="119" y="512"/>
                  </a:lnTo>
                  <a:lnTo>
                    <a:pt x="131" y="563"/>
                  </a:lnTo>
                  <a:lnTo>
                    <a:pt x="131" y="563"/>
                  </a:lnTo>
                  <a:lnTo>
                    <a:pt x="132" y="574"/>
                  </a:lnTo>
                  <a:lnTo>
                    <a:pt x="135" y="583"/>
                  </a:lnTo>
                  <a:lnTo>
                    <a:pt x="136" y="586"/>
                  </a:lnTo>
                  <a:lnTo>
                    <a:pt x="136" y="586"/>
                  </a:lnTo>
                  <a:lnTo>
                    <a:pt x="135" y="585"/>
                  </a:lnTo>
                  <a:lnTo>
                    <a:pt x="135" y="584"/>
                  </a:lnTo>
                  <a:lnTo>
                    <a:pt x="136" y="580"/>
                  </a:lnTo>
                  <a:lnTo>
                    <a:pt x="135" y="584"/>
                  </a:lnTo>
                  <a:lnTo>
                    <a:pt x="135" y="584"/>
                  </a:lnTo>
                  <a:lnTo>
                    <a:pt x="130" y="593"/>
                  </a:lnTo>
                  <a:lnTo>
                    <a:pt x="128" y="604"/>
                  </a:lnTo>
                  <a:lnTo>
                    <a:pt x="128" y="604"/>
                  </a:lnTo>
                  <a:lnTo>
                    <a:pt x="110" y="655"/>
                  </a:lnTo>
                  <a:lnTo>
                    <a:pt x="94" y="707"/>
                  </a:lnTo>
                  <a:lnTo>
                    <a:pt x="79" y="760"/>
                  </a:lnTo>
                  <a:lnTo>
                    <a:pt x="66" y="812"/>
                  </a:lnTo>
                  <a:lnTo>
                    <a:pt x="66" y="812"/>
                  </a:lnTo>
                  <a:lnTo>
                    <a:pt x="55" y="859"/>
                  </a:lnTo>
                  <a:lnTo>
                    <a:pt x="45" y="907"/>
                  </a:lnTo>
                  <a:lnTo>
                    <a:pt x="36" y="953"/>
                  </a:lnTo>
                  <a:lnTo>
                    <a:pt x="28" y="1000"/>
                  </a:lnTo>
                  <a:lnTo>
                    <a:pt x="21" y="1048"/>
                  </a:lnTo>
                  <a:lnTo>
                    <a:pt x="15" y="1095"/>
                  </a:lnTo>
                  <a:lnTo>
                    <a:pt x="10" y="1143"/>
                  </a:lnTo>
                  <a:lnTo>
                    <a:pt x="6" y="1190"/>
                  </a:lnTo>
                  <a:lnTo>
                    <a:pt x="3" y="1238"/>
                  </a:lnTo>
                  <a:lnTo>
                    <a:pt x="1" y="1286"/>
                  </a:lnTo>
                  <a:lnTo>
                    <a:pt x="0" y="1334"/>
                  </a:lnTo>
                  <a:lnTo>
                    <a:pt x="1" y="1381"/>
                  </a:lnTo>
                  <a:lnTo>
                    <a:pt x="2" y="1430"/>
                  </a:lnTo>
                  <a:lnTo>
                    <a:pt x="4" y="1477"/>
                  </a:lnTo>
                  <a:lnTo>
                    <a:pt x="8" y="1525"/>
                  </a:lnTo>
                  <a:lnTo>
                    <a:pt x="13" y="1573"/>
                  </a:lnTo>
                  <a:lnTo>
                    <a:pt x="13" y="1573"/>
                  </a:lnTo>
                  <a:lnTo>
                    <a:pt x="23" y="1659"/>
                  </a:lnTo>
                  <a:lnTo>
                    <a:pt x="36" y="1745"/>
                  </a:lnTo>
                  <a:lnTo>
                    <a:pt x="51" y="1831"/>
                  </a:lnTo>
                  <a:lnTo>
                    <a:pt x="67" y="1916"/>
                  </a:lnTo>
                  <a:lnTo>
                    <a:pt x="84" y="2000"/>
                  </a:lnTo>
                  <a:lnTo>
                    <a:pt x="102" y="2086"/>
                  </a:lnTo>
                  <a:lnTo>
                    <a:pt x="120" y="2170"/>
                  </a:lnTo>
                  <a:lnTo>
                    <a:pt x="141" y="2254"/>
                  </a:lnTo>
                  <a:lnTo>
                    <a:pt x="141" y="2254"/>
                  </a:lnTo>
                  <a:lnTo>
                    <a:pt x="165" y="2356"/>
                  </a:lnTo>
                  <a:lnTo>
                    <a:pt x="190" y="2457"/>
                  </a:lnTo>
                  <a:lnTo>
                    <a:pt x="216" y="2558"/>
                  </a:lnTo>
                  <a:lnTo>
                    <a:pt x="231" y="2608"/>
                  </a:lnTo>
                  <a:lnTo>
                    <a:pt x="246" y="2656"/>
                  </a:lnTo>
                  <a:lnTo>
                    <a:pt x="246" y="2656"/>
                  </a:lnTo>
                  <a:lnTo>
                    <a:pt x="248" y="2664"/>
                  </a:lnTo>
                  <a:lnTo>
                    <a:pt x="248" y="2664"/>
                  </a:lnTo>
                  <a:lnTo>
                    <a:pt x="250" y="2667"/>
                  </a:lnTo>
                  <a:lnTo>
                    <a:pt x="251" y="2670"/>
                  </a:lnTo>
                  <a:lnTo>
                    <a:pt x="257" y="2673"/>
                  </a:lnTo>
                  <a:lnTo>
                    <a:pt x="263" y="2675"/>
                  </a:lnTo>
                  <a:lnTo>
                    <a:pt x="268" y="2674"/>
                  </a:lnTo>
                  <a:lnTo>
                    <a:pt x="274" y="2672"/>
                  </a:lnTo>
                  <a:lnTo>
                    <a:pt x="278" y="2667"/>
                  </a:lnTo>
                  <a:lnTo>
                    <a:pt x="279" y="2665"/>
                  </a:lnTo>
                  <a:lnTo>
                    <a:pt x="280" y="2661"/>
                  </a:lnTo>
                  <a:lnTo>
                    <a:pt x="280" y="2658"/>
                  </a:lnTo>
                  <a:lnTo>
                    <a:pt x="280" y="2654"/>
                  </a:lnTo>
                  <a:lnTo>
                    <a:pt x="280" y="2654"/>
                  </a:lnTo>
                  <a:lnTo>
                    <a:pt x="245" y="2533"/>
                  </a:lnTo>
                  <a:lnTo>
                    <a:pt x="212" y="2412"/>
                  </a:lnTo>
                  <a:lnTo>
                    <a:pt x="181" y="2289"/>
                  </a:lnTo>
                  <a:lnTo>
                    <a:pt x="152" y="2167"/>
                  </a:lnTo>
                  <a:lnTo>
                    <a:pt x="125" y="2043"/>
                  </a:lnTo>
                  <a:lnTo>
                    <a:pt x="100" y="1919"/>
                  </a:lnTo>
                  <a:lnTo>
                    <a:pt x="78" y="1794"/>
                  </a:lnTo>
                  <a:lnTo>
                    <a:pt x="59" y="1671"/>
                  </a:lnTo>
                  <a:lnTo>
                    <a:pt x="59" y="1671"/>
                  </a:lnTo>
                  <a:lnTo>
                    <a:pt x="52" y="1622"/>
                  </a:lnTo>
                  <a:lnTo>
                    <a:pt x="46" y="1573"/>
                  </a:lnTo>
                  <a:lnTo>
                    <a:pt x="41" y="1526"/>
                  </a:lnTo>
                  <a:lnTo>
                    <a:pt x="38" y="1477"/>
                  </a:lnTo>
                  <a:lnTo>
                    <a:pt x="34" y="1429"/>
                  </a:lnTo>
                  <a:lnTo>
                    <a:pt x="33" y="1380"/>
                  </a:lnTo>
                  <a:lnTo>
                    <a:pt x="32" y="1333"/>
                  </a:lnTo>
                  <a:lnTo>
                    <a:pt x="33" y="1284"/>
                  </a:lnTo>
                  <a:lnTo>
                    <a:pt x="33" y="1284"/>
                  </a:lnTo>
                  <a:lnTo>
                    <a:pt x="35" y="1235"/>
                  </a:lnTo>
                  <a:lnTo>
                    <a:pt x="39" y="1188"/>
                  </a:lnTo>
                  <a:lnTo>
                    <a:pt x="42" y="1140"/>
                  </a:lnTo>
                  <a:lnTo>
                    <a:pt x="48" y="1093"/>
                  </a:lnTo>
                  <a:lnTo>
                    <a:pt x="54" y="1047"/>
                  </a:lnTo>
                  <a:lnTo>
                    <a:pt x="61" y="999"/>
                  </a:lnTo>
                  <a:lnTo>
                    <a:pt x="70" y="952"/>
                  </a:lnTo>
                  <a:lnTo>
                    <a:pt x="79" y="905"/>
                  </a:lnTo>
                  <a:lnTo>
                    <a:pt x="79" y="905"/>
                  </a:lnTo>
                  <a:lnTo>
                    <a:pt x="93" y="843"/>
                  </a:lnTo>
                  <a:lnTo>
                    <a:pt x="109" y="779"/>
                  </a:lnTo>
                  <a:lnTo>
                    <a:pt x="125" y="717"/>
                  </a:lnTo>
                  <a:lnTo>
                    <a:pt x="145" y="655"/>
                  </a:lnTo>
                  <a:lnTo>
                    <a:pt x="145" y="655"/>
                  </a:lnTo>
                  <a:lnTo>
                    <a:pt x="152" y="634"/>
                  </a:lnTo>
                  <a:lnTo>
                    <a:pt x="161" y="612"/>
                  </a:lnTo>
                  <a:lnTo>
                    <a:pt x="164" y="601"/>
                  </a:lnTo>
                  <a:lnTo>
                    <a:pt x="167" y="590"/>
                  </a:lnTo>
                  <a:lnTo>
                    <a:pt x="168" y="579"/>
                  </a:lnTo>
                  <a:lnTo>
                    <a:pt x="165" y="567"/>
                  </a:lnTo>
                  <a:lnTo>
                    <a:pt x="165" y="567"/>
                  </a:lnTo>
                  <a:lnTo>
                    <a:pt x="151" y="501"/>
                  </a:lnTo>
                  <a:lnTo>
                    <a:pt x="138" y="433"/>
                  </a:lnTo>
                  <a:lnTo>
                    <a:pt x="132" y="399"/>
                  </a:lnTo>
                  <a:lnTo>
                    <a:pt x="128" y="366"/>
                  </a:lnTo>
                  <a:lnTo>
                    <a:pt x="123" y="331"/>
                  </a:lnTo>
                  <a:lnTo>
                    <a:pt x="120" y="297"/>
                  </a:lnTo>
                  <a:lnTo>
                    <a:pt x="120" y="297"/>
                  </a:lnTo>
                  <a:lnTo>
                    <a:pt x="119" y="274"/>
                  </a:lnTo>
                  <a:lnTo>
                    <a:pt x="119" y="253"/>
                  </a:lnTo>
                  <a:lnTo>
                    <a:pt x="120" y="232"/>
                  </a:lnTo>
                  <a:lnTo>
                    <a:pt x="123" y="210"/>
                  </a:lnTo>
                  <a:lnTo>
                    <a:pt x="128" y="190"/>
                  </a:lnTo>
                  <a:lnTo>
                    <a:pt x="134" y="169"/>
                  </a:lnTo>
                  <a:lnTo>
                    <a:pt x="141" y="149"/>
                  </a:lnTo>
                  <a:lnTo>
                    <a:pt x="150" y="128"/>
                  </a:lnTo>
                  <a:lnTo>
                    <a:pt x="150" y="128"/>
                  </a:lnTo>
                  <a:lnTo>
                    <a:pt x="163" y="102"/>
                  </a:lnTo>
                  <a:lnTo>
                    <a:pt x="178" y="76"/>
                  </a:lnTo>
                  <a:lnTo>
                    <a:pt x="195" y="52"/>
                  </a:lnTo>
                  <a:lnTo>
                    <a:pt x="214" y="30"/>
                  </a:lnTo>
                  <a:lnTo>
                    <a:pt x="214" y="30"/>
                  </a:lnTo>
                  <a:lnTo>
                    <a:pt x="216" y="26"/>
                  </a:lnTo>
                  <a:lnTo>
                    <a:pt x="218" y="23"/>
                  </a:lnTo>
                  <a:lnTo>
                    <a:pt x="218" y="17"/>
                  </a:lnTo>
                  <a:lnTo>
                    <a:pt x="216" y="11"/>
                  </a:lnTo>
                  <a:lnTo>
                    <a:pt x="213" y="6"/>
                  </a:lnTo>
                  <a:lnTo>
                    <a:pt x="208" y="3"/>
                  </a:lnTo>
                  <a:lnTo>
                    <a:pt x="202" y="0"/>
                  </a:lnTo>
                  <a:lnTo>
                    <a:pt x="199" y="1"/>
                  </a:lnTo>
                  <a:lnTo>
                    <a:pt x="196" y="1"/>
                  </a:lnTo>
                  <a:lnTo>
                    <a:pt x="193" y="4"/>
                  </a:lnTo>
                  <a:lnTo>
                    <a:pt x="190" y="6"/>
                  </a:lnTo>
                  <a:lnTo>
                    <a:pt x="19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3" name="Freeform 57">
              <a:extLst>
                <a:ext uri="{FF2B5EF4-FFF2-40B4-BE49-F238E27FC236}">
                  <a16:creationId xmlns:a16="http://schemas.microsoft.com/office/drawing/2014/main" id="{3176FDB7-E98F-9841-60FC-C4D152DEA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" y="2108"/>
              <a:ext cx="1028" cy="2074"/>
            </a:xfrm>
            <a:custGeom>
              <a:avLst/>
              <a:gdLst>
                <a:gd name="T0" fmla="*/ 1303 w 2057"/>
                <a:gd name="T1" fmla="*/ 33 h 4148"/>
                <a:gd name="T2" fmla="*/ 1362 w 2057"/>
                <a:gd name="T3" fmla="*/ 50 h 4148"/>
                <a:gd name="T4" fmla="*/ 1407 w 2057"/>
                <a:gd name="T5" fmla="*/ 94 h 4148"/>
                <a:gd name="T6" fmla="*/ 1444 w 2057"/>
                <a:gd name="T7" fmla="*/ 194 h 4148"/>
                <a:gd name="T8" fmla="*/ 1503 w 2057"/>
                <a:gd name="T9" fmla="*/ 484 h 4148"/>
                <a:gd name="T10" fmla="*/ 1514 w 2057"/>
                <a:gd name="T11" fmla="*/ 526 h 4148"/>
                <a:gd name="T12" fmla="*/ 1588 w 2057"/>
                <a:gd name="T13" fmla="*/ 608 h 4148"/>
                <a:gd name="T14" fmla="*/ 1673 w 2057"/>
                <a:gd name="T15" fmla="*/ 746 h 4148"/>
                <a:gd name="T16" fmla="*/ 1761 w 2057"/>
                <a:gd name="T17" fmla="*/ 988 h 4148"/>
                <a:gd name="T18" fmla="*/ 1812 w 2057"/>
                <a:gd name="T19" fmla="*/ 1289 h 4148"/>
                <a:gd name="T20" fmla="*/ 1948 w 2057"/>
                <a:gd name="T21" fmla="*/ 2102 h 4148"/>
                <a:gd name="T22" fmla="*/ 2016 w 2057"/>
                <a:gd name="T23" fmla="*/ 2630 h 4148"/>
                <a:gd name="T24" fmla="*/ 2023 w 2057"/>
                <a:gd name="T25" fmla="*/ 2883 h 4148"/>
                <a:gd name="T26" fmla="*/ 1995 w 2057"/>
                <a:gd name="T27" fmla="*/ 3105 h 4148"/>
                <a:gd name="T28" fmla="*/ 1920 w 2057"/>
                <a:gd name="T29" fmla="*/ 3393 h 4148"/>
                <a:gd name="T30" fmla="*/ 1813 w 2057"/>
                <a:gd name="T31" fmla="*/ 3666 h 4148"/>
                <a:gd name="T32" fmla="*/ 1684 w 2057"/>
                <a:gd name="T33" fmla="*/ 3882 h 4148"/>
                <a:gd name="T34" fmla="*/ 1553 w 2057"/>
                <a:gd name="T35" fmla="*/ 4022 h 4148"/>
                <a:gd name="T36" fmla="*/ 1420 w 2057"/>
                <a:gd name="T37" fmla="*/ 4097 h 4148"/>
                <a:gd name="T38" fmla="*/ 1334 w 2057"/>
                <a:gd name="T39" fmla="*/ 4113 h 4148"/>
                <a:gd name="T40" fmla="*/ 1184 w 2057"/>
                <a:gd name="T41" fmla="*/ 4101 h 4148"/>
                <a:gd name="T42" fmla="*/ 996 w 2057"/>
                <a:gd name="T43" fmla="*/ 4041 h 4148"/>
                <a:gd name="T44" fmla="*/ 768 w 2057"/>
                <a:gd name="T45" fmla="*/ 3923 h 4148"/>
                <a:gd name="T46" fmla="*/ 487 w 2057"/>
                <a:gd name="T47" fmla="*/ 3724 h 4148"/>
                <a:gd name="T48" fmla="*/ 301 w 2057"/>
                <a:gd name="T49" fmla="*/ 3558 h 4148"/>
                <a:gd name="T50" fmla="*/ 139 w 2057"/>
                <a:gd name="T51" fmla="*/ 3360 h 4148"/>
                <a:gd name="T52" fmla="*/ 28 w 2057"/>
                <a:gd name="T53" fmla="*/ 3215 h 4148"/>
                <a:gd name="T54" fmla="*/ 0 w 2057"/>
                <a:gd name="T55" fmla="*/ 3228 h 4148"/>
                <a:gd name="T56" fmla="*/ 160 w 2057"/>
                <a:gd name="T57" fmla="*/ 3439 h 4148"/>
                <a:gd name="T58" fmla="*/ 299 w 2057"/>
                <a:gd name="T59" fmla="*/ 3603 h 4148"/>
                <a:gd name="T60" fmla="*/ 537 w 2057"/>
                <a:gd name="T61" fmla="*/ 3806 h 4148"/>
                <a:gd name="T62" fmla="*/ 834 w 2057"/>
                <a:gd name="T63" fmla="*/ 3998 h 4148"/>
                <a:gd name="T64" fmla="*/ 1035 w 2057"/>
                <a:gd name="T65" fmla="*/ 4093 h 4148"/>
                <a:gd name="T66" fmla="*/ 1251 w 2057"/>
                <a:gd name="T67" fmla="*/ 4145 h 4148"/>
                <a:gd name="T68" fmla="*/ 1388 w 2057"/>
                <a:gd name="T69" fmla="*/ 4139 h 4148"/>
                <a:gd name="T70" fmla="*/ 1557 w 2057"/>
                <a:gd name="T71" fmla="*/ 4060 h 4148"/>
                <a:gd name="T72" fmla="*/ 1692 w 2057"/>
                <a:gd name="T73" fmla="*/ 3925 h 4148"/>
                <a:gd name="T74" fmla="*/ 1792 w 2057"/>
                <a:gd name="T75" fmla="*/ 3776 h 4148"/>
                <a:gd name="T76" fmla="*/ 1892 w 2057"/>
                <a:gd name="T77" fmla="*/ 3567 h 4148"/>
                <a:gd name="T78" fmla="*/ 1997 w 2057"/>
                <a:gd name="T79" fmla="*/ 3247 h 4148"/>
                <a:gd name="T80" fmla="*/ 2053 w 2057"/>
                <a:gd name="T81" fmla="*/ 2920 h 4148"/>
                <a:gd name="T82" fmla="*/ 2053 w 2057"/>
                <a:gd name="T83" fmla="*/ 2707 h 4148"/>
                <a:gd name="T84" fmla="*/ 1990 w 2057"/>
                <a:gd name="T85" fmla="*/ 2151 h 4148"/>
                <a:gd name="T86" fmla="*/ 1852 w 2057"/>
                <a:gd name="T87" fmla="*/ 1336 h 4148"/>
                <a:gd name="T88" fmla="*/ 1810 w 2057"/>
                <a:gd name="T89" fmla="*/ 1061 h 4148"/>
                <a:gd name="T90" fmla="*/ 1750 w 2057"/>
                <a:gd name="T91" fmla="*/ 842 h 4148"/>
                <a:gd name="T92" fmla="*/ 1641 w 2057"/>
                <a:gd name="T93" fmla="*/ 624 h 4148"/>
                <a:gd name="T94" fmla="*/ 1548 w 2057"/>
                <a:gd name="T95" fmla="*/ 513 h 4148"/>
                <a:gd name="T96" fmla="*/ 1529 w 2057"/>
                <a:gd name="T97" fmla="*/ 439 h 4148"/>
                <a:gd name="T98" fmla="*/ 1464 w 2057"/>
                <a:gd name="T99" fmla="*/ 146 h 4148"/>
                <a:gd name="T100" fmla="*/ 1412 w 2057"/>
                <a:gd name="T101" fmla="*/ 49 h 4148"/>
                <a:gd name="T102" fmla="*/ 1313 w 2057"/>
                <a:gd name="T103" fmla="*/ 1 h 4148"/>
                <a:gd name="T104" fmla="*/ 1252 w 2057"/>
                <a:gd name="T105" fmla="*/ 9 h 4148"/>
                <a:gd name="T106" fmla="*/ 1245 w 2057"/>
                <a:gd name="T107" fmla="*/ 36 h 4148"/>
                <a:gd name="T108" fmla="*/ 1261 w 2057"/>
                <a:gd name="T109" fmla="*/ 41 h 4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57" h="4148">
                  <a:moveTo>
                    <a:pt x="1261" y="41"/>
                  </a:moveTo>
                  <a:lnTo>
                    <a:pt x="1261" y="41"/>
                  </a:lnTo>
                  <a:lnTo>
                    <a:pt x="1272" y="37"/>
                  </a:lnTo>
                  <a:lnTo>
                    <a:pt x="1283" y="35"/>
                  </a:lnTo>
                  <a:lnTo>
                    <a:pt x="1292" y="33"/>
                  </a:lnTo>
                  <a:lnTo>
                    <a:pt x="1303" y="33"/>
                  </a:lnTo>
                  <a:lnTo>
                    <a:pt x="1313" y="35"/>
                  </a:lnTo>
                  <a:lnTo>
                    <a:pt x="1323" y="36"/>
                  </a:lnTo>
                  <a:lnTo>
                    <a:pt x="1334" y="38"/>
                  </a:lnTo>
                  <a:lnTo>
                    <a:pt x="1343" y="42"/>
                  </a:lnTo>
                  <a:lnTo>
                    <a:pt x="1353" y="45"/>
                  </a:lnTo>
                  <a:lnTo>
                    <a:pt x="1362" y="50"/>
                  </a:lnTo>
                  <a:lnTo>
                    <a:pt x="1370" y="56"/>
                  </a:lnTo>
                  <a:lnTo>
                    <a:pt x="1379" y="62"/>
                  </a:lnTo>
                  <a:lnTo>
                    <a:pt x="1387" y="69"/>
                  </a:lnTo>
                  <a:lnTo>
                    <a:pt x="1394" y="77"/>
                  </a:lnTo>
                  <a:lnTo>
                    <a:pt x="1400" y="86"/>
                  </a:lnTo>
                  <a:lnTo>
                    <a:pt x="1407" y="94"/>
                  </a:lnTo>
                  <a:lnTo>
                    <a:pt x="1407" y="94"/>
                  </a:lnTo>
                  <a:lnTo>
                    <a:pt x="1413" y="106"/>
                  </a:lnTo>
                  <a:lnTo>
                    <a:pt x="1419" y="118"/>
                  </a:lnTo>
                  <a:lnTo>
                    <a:pt x="1428" y="143"/>
                  </a:lnTo>
                  <a:lnTo>
                    <a:pt x="1437" y="167"/>
                  </a:lnTo>
                  <a:lnTo>
                    <a:pt x="1444" y="194"/>
                  </a:lnTo>
                  <a:lnTo>
                    <a:pt x="1444" y="194"/>
                  </a:lnTo>
                  <a:lnTo>
                    <a:pt x="1458" y="251"/>
                  </a:lnTo>
                  <a:lnTo>
                    <a:pt x="1471" y="309"/>
                  </a:lnTo>
                  <a:lnTo>
                    <a:pt x="1471" y="309"/>
                  </a:lnTo>
                  <a:lnTo>
                    <a:pt x="1488" y="396"/>
                  </a:lnTo>
                  <a:lnTo>
                    <a:pt x="1503" y="484"/>
                  </a:lnTo>
                  <a:lnTo>
                    <a:pt x="1503" y="484"/>
                  </a:lnTo>
                  <a:lnTo>
                    <a:pt x="1505" y="507"/>
                  </a:lnTo>
                  <a:lnTo>
                    <a:pt x="1508" y="517"/>
                  </a:lnTo>
                  <a:lnTo>
                    <a:pt x="1510" y="522"/>
                  </a:lnTo>
                  <a:lnTo>
                    <a:pt x="1514" y="526"/>
                  </a:lnTo>
                  <a:lnTo>
                    <a:pt x="1514" y="526"/>
                  </a:lnTo>
                  <a:lnTo>
                    <a:pt x="1528" y="539"/>
                  </a:lnTo>
                  <a:lnTo>
                    <a:pt x="1541" y="552"/>
                  </a:lnTo>
                  <a:lnTo>
                    <a:pt x="1541" y="552"/>
                  </a:lnTo>
                  <a:lnTo>
                    <a:pt x="1557" y="570"/>
                  </a:lnTo>
                  <a:lnTo>
                    <a:pt x="1573" y="589"/>
                  </a:lnTo>
                  <a:lnTo>
                    <a:pt x="1588" y="608"/>
                  </a:lnTo>
                  <a:lnTo>
                    <a:pt x="1602" y="627"/>
                  </a:lnTo>
                  <a:lnTo>
                    <a:pt x="1615" y="647"/>
                  </a:lnTo>
                  <a:lnTo>
                    <a:pt x="1628" y="667"/>
                  </a:lnTo>
                  <a:lnTo>
                    <a:pt x="1653" y="708"/>
                  </a:lnTo>
                  <a:lnTo>
                    <a:pt x="1653" y="708"/>
                  </a:lnTo>
                  <a:lnTo>
                    <a:pt x="1673" y="746"/>
                  </a:lnTo>
                  <a:lnTo>
                    <a:pt x="1691" y="786"/>
                  </a:lnTo>
                  <a:lnTo>
                    <a:pt x="1708" y="825"/>
                  </a:lnTo>
                  <a:lnTo>
                    <a:pt x="1723" y="865"/>
                  </a:lnTo>
                  <a:lnTo>
                    <a:pt x="1737" y="905"/>
                  </a:lnTo>
                  <a:lnTo>
                    <a:pt x="1749" y="947"/>
                  </a:lnTo>
                  <a:lnTo>
                    <a:pt x="1761" y="988"/>
                  </a:lnTo>
                  <a:lnTo>
                    <a:pt x="1770" y="1030"/>
                  </a:lnTo>
                  <a:lnTo>
                    <a:pt x="1770" y="1030"/>
                  </a:lnTo>
                  <a:lnTo>
                    <a:pt x="1779" y="1073"/>
                  </a:lnTo>
                  <a:lnTo>
                    <a:pt x="1787" y="1115"/>
                  </a:lnTo>
                  <a:lnTo>
                    <a:pt x="1800" y="1202"/>
                  </a:lnTo>
                  <a:lnTo>
                    <a:pt x="1812" y="1289"/>
                  </a:lnTo>
                  <a:lnTo>
                    <a:pt x="1825" y="1375"/>
                  </a:lnTo>
                  <a:lnTo>
                    <a:pt x="1825" y="1375"/>
                  </a:lnTo>
                  <a:lnTo>
                    <a:pt x="1856" y="1557"/>
                  </a:lnTo>
                  <a:lnTo>
                    <a:pt x="1887" y="1738"/>
                  </a:lnTo>
                  <a:lnTo>
                    <a:pt x="1918" y="1920"/>
                  </a:lnTo>
                  <a:lnTo>
                    <a:pt x="1948" y="2102"/>
                  </a:lnTo>
                  <a:lnTo>
                    <a:pt x="1948" y="2102"/>
                  </a:lnTo>
                  <a:lnTo>
                    <a:pt x="1975" y="2278"/>
                  </a:lnTo>
                  <a:lnTo>
                    <a:pt x="1988" y="2366"/>
                  </a:lnTo>
                  <a:lnTo>
                    <a:pt x="1999" y="2454"/>
                  </a:lnTo>
                  <a:lnTo>
                    <a:pt x="2008" y="2542"/>
                  </a:lnTo>
                  <a:lnTo>
                    <a:pt x="2016" y="2630"/>
                  </a:lnTo>
                  <a:lnTo>
                    <a:pt x="2021" y="2719"/>
                  </a:lnTo>
                  <a:lnTo>
                    <a:pt x="2023" y="2764"/>
                  </a:lnTo>
                  <a:lnTo>
                    <a:pt x="2024" y="2808"/>
                  </a:lnTo>
                  <a:lnTo>
                    <a:pt x="2024" y="2808"/>
                  </a:lnTo>
                  <a:lnTo>
                    <a:pt x="2024" y="2846"/>
                  </a:lnTo>
                  <a:lnTo>
                    <a:pt x="2023" y="2883"/>
                  </a:lnTo>
                  <a:lnTo>
                    <a:pt x="2020" y="2920"/>
                  </a:lnTo>
                  <a:lnTo>
                    <a:pt x="2017" y="2958"/>
                  </a:lnTo>
                  <a:lnTo>
                    <a:pt x="2013" y="2994"/>
                  </a:lnTo>
                  <a:lnTo>
                    <a:pt x="2008" y="3031"/>
                  </a:lnTo>
                  <a:lnTo>
                    <a:pt x="2003" y="3068"/>
                  </a:lnTo>
                  <a:lnTo>
                    <a:pt x="1995" y="3105"/>
                  </a:lnTo>
                  <a:lnTo>
                    <a:pt x="1988" y="3142"/>
                  </a:lnTo>
                  <a:lnTo>
                    <a:pt x="1980" y="3178"/>
                  </a:lnTo>
                  <a:lnTo>
                    <a:pt x="1962" y="3251"/>
                  </a:lnTo>
                  <a:lnTo>
                    <a:pt x="1942" y="3322"/>
                  </a:lnTo>
                  <a:lnTo>
                    <a:pt x="1920" y="3393"/>
                  </a:lnTo>
                  <a:lnTo>
                    <a:pt x="1920" y="3393"/>
                  </a:lnTo>
                  <a:lnTo>
                    <a:pt x="1892" y="3471"/>
                  </a:lnTo>
                  <a:lnTo>
                    <a:pt x="1878" y="3511"/>
                  </a:lnTo>
                  <a:lnTo>
                    <a:pt x="1864" y="3550"/>
                  </a:lnTo>
                  <a:lnTo>
                    <a:pt x="1847" y="3589"/>
                  </a:lnTo>
                  <a:lnTo>
                    <a:pt x="1831" y="3628"/>
                  </a:lnTo>
                  <a:lnTo>
                    <a:pt x="1813" y="3666"/>
                  </a:lnTo>
                  <a:lnTo>
                    <a:pt x="1794" y="3704"/>
                  </a:lnTo>
                  <a:lnTo>
                    <a:pt x="1775" y="3742"/>
                  </a:lnTo>
                  <a:lnTo>
                    <a:pt x="1754" y="3777"/>
                  </a:lnTo>
                  <a:lnTo>
                    <a:pt x="1731" y="3813"/>
                  </a:lnTo>
                  <a:lnTo>
                    <a:pt x="1709" y="3849"/>
                  </a:lnTo>
                  <a:lnTo>
                    <a:pt x="1684" y="3882"/>
                  </a:lnTo>
                  <a:lnTo>
                    <a:pt x="1658" y="3915"/>
                  </a:lnTo>
                  <a:lnTo>
                    <a:pt x="1631" y="3946"/>
                  </a:lnTo>
                  <a:lnTo>
                    <a:pt x="1602" y="3977"/>
                  </a:lnTo>
                  <a:lnTo>
                    <a:pt x="1602" y="3977"/>
                  </a:lnTo>
                  <a:lnTo>
                    <a:pt x="1579" y="3999"/>
                  </a:lnTo>
                  <a:lnTo>
                    <a:pt x="1553" y="4022"/>
                  </a:lnTo>
                  <a:lnTo>
                    <a:pt x="1525" y="4042"/>
                  </a:lnTo>
                  <a:lnTo>
                    <a:pt x="1497" y="4061"/>
                  </a:lnTo>
                  <a:lnTo>
                    <a:pt x="1467" y="4076"/>
                  </a:lnTo>
                  <a:lnTo>
                    <a:pt x="1452" y="4084"/>
                  </a:lnTo>
                  <a:lnTo>
                    <a:pt x="1437" y="4091"/>
                  </a:lnTo>
                  <a:lnTo>
                    <a:pt x="1420" y="4097"/>
                  </a:lnTo>
                  <a:lnTo>
                    <a:pt x="1403" y="4101"/>
                  </a:lnTo>
                  <a:lnTo>
                    <a:pt x="1388" y="4106"/>
                  </a:lnTo>
                  <a:lnTo>
                    <a:pt x="1370" y="4108"/>
                  </a:lnTo>
                  <a:lnTo>
                    <a:pt x="1370" y="4108"/>
                  </a:lnTo>
                  <a:lnTo>
                    <a:pt x="1353" y="4112"/>
                  </a:lnTo>
                  <a:lnTo>
                    <a:pt x="1334" y="4113"/>
                  </a:lnTo>
                  <a:lnTo>
                    <a:pt x="1315" y="4114"/>
                  </a:lnTo>
                  <a:lnTo>
                    <a:pt x="1297" y="4114"/>
                  </a:lnTo>
                  <a:lnTo>
                    <a:pt x="1278" y="4114"/>
                  </a:lnTo>
                  <a:lnTo>
                    <a:pt x="1259" y="4113"/>
                  </a:lnTo>
                  <a:lnTo>
                    <a:pt x="1221" y="4108"/>
                  </a:lnTo>
                  <a:lnTo>
                    <a:pt x="1184" y="4101"/>
                  </a:lnTo>
                  <a:lnTo>
                    <a:pt x="1148" y="4092"/>
                  </a:lnTo>
                  <a:lnTo>
                    <a:pt x="1111" y="4082"/>
                  </a:lnTo>
                  <a:lnTo>
                    <a:pt x="1077" y="4070"/>
                  </a:lnTo>
                  <a:lnTo>
                    <a:pt x="1077" y="4070"/>
                  </a:lnTo>
                  <a:lnTo>
                    <a:pt x="1036" y="4056"/>
                  </a:lnTo>
                  <a:lnTo>
                    <a:pt x="996" y="4041"/>
                  </a:lnTo>
                  <a:lnTo>
                    <a:pt x="957" y="4023"/>
                  </a:lnTo>
                  <a:lnTo>
                    <a:pt x="918" y="4005"/>
                  </a:lnTo>
                  <a:lnTo>
                    <a:pt x="880" y="3986"/>
                  </a:lnTo>
                  <a:lnTo>
                    <a:pt x="842" y="3966"/>
                  </a:lnTo>
                  <a:lnTo>
                    <a:pt x="804" y="3945"/>
                  </a:lnTo>
                  <a:lnTo>
                    <a:pt x="768" y="3923"/>
                  </a:lnTo>
                  <a:lnTo>
                    <a:pt x="731" y="3901"/>
                  </a:lnTo>
                  <a:lnTo>
                    <a:pt x="694" y="3877"/>
                  </a:lnTo>
                  <a:lnTo>
                    <a:pt x="659" y="3852"/>
                  </a:lnTo>
                  <a:lnTo>
                    <a:pt x="623" y="3828"/>
                  </a:lnTo>
                  <a:lnTo>
                    <a:pt x="555" y="3777"/>
                  </a:lnTo>
                  <a:lnTo>
                    <a:pt x="487" y="3724"/>
                  </a:lnTo>
                  <a:lnTo>
                    <a:pt x="487" y="3724"/>
                  </a:lnTo>
                  <a:lnTo>
                    <a:pt x="440" y="3685"/>
                  </a:lnTo>
                  <a:lnTo>
                    <a:pt x="392" y="3645"/>
                  </a:lnTo>
                  <a:lnTo>
                    <a:pt x="346" y="3602"/>
                  </a:lnTo>
                  <a:lnTo>
                    <a:pt x="324" y="3581"/>
                  </a:lnTo>
                  <a:lnTo>
                    <a:pt x="301" y="3558"/>
                  </a:lnTo>
                  <a:lnTo>
                    <a:pt x="301" y="3558"/>
                  </a:lnTo>
                  <a:lnTo>
                    <a:pt x="273" y="3527"/>
                  </a:lnTo>
                  <a:lnTo>
                    <a:pt x="244" y="3495"/>
                  </a:lnTo>
                  <a:lnTo>
                    <a:pt x="217" y="3462"/>
                  </a:lnTo>
                  <a:lnTo>
                    <a:pt x="191" y="3429"/>
                  </a:lnTo>
                  <a:lnTo>
                    <a:pt x="139" y="3360"/>
                  </a:lnTo>
                  <a:lnTo>
                    <a:pt x="87" y="3292"/>
                  </a:lnTo>
                  <a:lnTo>
                    <a:pt x="87" y="3292"/>
                  </a:lnTo>
                  <a:lnTo>
                    <a:pt x="32" y="3220"/>
                  </a:lnTo>
                  <a:lnTo>
                    <a:pt x="32" y="3220"/>
                  </a:lnTo>
                  <a:lnTo>
                    <a:pt x="30" y="3218"/>
                  </a:lnTo>
                  <a:lnTo>
                    <a:pt x="28" y="3215"/>
                  </a:lnTo>
                  <a:lnTo>
                    <a:pt x="21" y="3213"/>
                  </a:lnTo>
                  <a:lnTo>
                    <a:pt x="15" y="3214"/>
                  </a:lnTo>
                  <a:lnTo>
                    <a:pt x="9" y="3216"/>
                  </a:lnTo>
                  <a:lnTo>
                    <a:pt x="4" y="3220"/>
                  </a:lnTo>
                  <a:lnTo>
                    <a:pt x="2" y="3225"/>
                  </a:lnTo>
                  <a:lnTo>
                    <a:pt x="0" y="3228"/>
                  </a:lnTo>
                  <a:lnTo>
                    <a:pt x="0" y="3231"/>
                  </a:lnTo>
                  <a:lnTo>
                    <a:pt x="2" y="3234"/>
                  </a:lnTo>
                  <a:lnTo>
                    <a:pt x="4" y="3236"/>
                  </a:lnTo>
                  <a:lnTo>
                    <a:pt x="4" y="3236"/>
                  </a:lnTo>
                  <a:lnTo>
                    <a:pt x="81" y="3339"/>
                  </a:lnTo>
                  <a:lnTo>
                    <a:pt x="160" y="3439"/>
                  </a:lnTo>
                  <a:lnTo>
                    <a:pt x="160" y="3439"/>
                  </a:lnTo>
                  <a:lnTo>
                    <a:pt x="198" y="3488"/>
                  </a:lnTo>
                  <a:lnTo>
                    <a:pt x="237" y="3534"/>
                  </a:lnTo>
                  <a:lnTo>
                    <a:pt x="257" y="3558"/>
                  </a:lnTo>
                  <a:lnTo>
                    <a:pt x="278" y="3581"/>
                  </a:lnTo>
                  <a:lnTo>
                    <a:pt x="299" y="3603"/>
                  </a:lnTo>
                  <a:lnTo>
                    <a:pt x="321" y="3624"/>
                  </a:lnTo>
                  <a:lnTo>
                    <a:pt x="321" y="3624"/>
                  </a:lnTo>
                  <a:lnTo>
                    <a:pt x="372" y="3672"/>
                  </a:lnTo>
                  <a:lnTo>
                    <a:pt x="426" y="3718"/>
                  </a:lnTo>
                  <a:lnTo>
                    <a:pt x="481" y="3762"/>
                  </a:lnTo>
                  <a:lnTo>
                    <a:pt x="537" y="3806"/>
                  </a:lnTo>
                  <a:lnTo>
                    <a:pt x="594" y="3847"/>
                  </a:lnTo>
                  <a:lnTo>
                    <a:pt x="652" y="3887"/>
                  </a:lnTo>
                  <a:lnTo>
                    <a:pt x="711" y="3926"/>
                  </a:lnTo>
                  <a:lnTo>
                    <a:pt x="771" y="3961"/>
                  </a:lnTo>
                  <a:lnTo>
                    <a:pt x="771" y="3961"/>
                  </a:lnTo>
                  <a:lnTo>
                    <a:pt x="834" y="3998"/>
                  </a:lnTo>
                  <a:lnTo>
                    <a:pt x="866" y="4016"/>
                  </a:lnTo>
                  <a:lnTo>
                    <a:pt x="899" y="4033"/>
                  </a:lnTo>
                  <a:lnTo>
                    <a:pt x="932" y="4049"/>
                  </a:lnTo>
                  <a:lnTo>
                    <a:pt x="967" y="4065"/>
                  </a:lnTo>
                  <a:lnTo>
                    <a:pt x="1001" y="4080"/>
                  </a:lnTo>
                  <a:lnTo>
                    <a:pt x="1035" y="4093"/>
                  </a:lnTo>
                  <a:lnTo>
                    <a:pt x="1071" y="4106"/>
                  </a:lnTo>
                  <a:lnTo>
                    <a:pt x="1106" y="4117"/>
                  </a:lnTo>
                  <a:lnTo>
                    <a:pt x="1142" y="4126"/>
                  </a:lnTo>
                  <a:lnTo>
                    <a:pt x="1179" y="4135"/>
                  </a:lnTo>
                  <a:lnTo>
                    <a:pt x="1214" y="4140"/>
                  </a:lnTo>
                  <a:lnTo>
                    <a:pt x="1251" y="4145"/>
                  </a:lnTo>
                  <a:lnTo>
                    <a:pt x="1287" y="4148"/>
                  </a:lnTo>
                  <a:lnTo>
                    <a:pt x="1324" y="4148"/>
                  </a:lnTo>
                  <a:lnTo>
                    <a:pt x="1324" y="4148"/>
                  </a:lnTo>
                  <a:lnTo>
                    <a:pt x="1340" y="4146"/>
                  </a:lnTo>
                  <a:lnTo>
                    <a:pt x="1356" y="4144"/>
                  </a:lnTo>
                  <a:lnTo>
                    <a:pt x="1388" y="4139"/>
                  </a:lnTo>
                  <a:lnTo>
                    <a:pt x="1418" y="4131"/>
                  </a:lnTo>
                  <a:lnTo>
                    <a:pt x="1447" y="4121"/>
                  </a:lnTo>
                  <a:lnTo>
                    <a:pt x="1477" y="4108"/>
                  </a:lnTo>
                  <a:lnTo>
                    <a:pt x="1504" y="4094"/>
                  </a:lnTo>
                  <a:lnTo>
                    <a:pt x="1531" y="4078"/>
                  </a:lnTo>
                  <a:lnTo>
                    <a:pt x="1557" y="4060"/>
                  </a:lnTo>
                  <a:lnTo>
                    <a:pt x="1582" y="4040"/>
                  </a:lnTo>
                  <a:lnTo>
                    <a:pt x="1606" y="4019"/>
                  </a:lnTo>
                  <a:lnTo>
                    <a:pt x="1628" y="3997"/>
                  </a:lnTo>
                  <a:lnTo>
                    <a:pt x="1651" y="3973"/>
                  </a:lnTo>
                  <a:lnTo>
                    <a:pt x="1672" y="3949"/>
                  </a:lnTo>
                  <a:lnTo>
                    <a:pt x="1692" y="3925"/>
                  </a:lnTo>
                  <a:lnTo>
                    <a:pt x="1711" y="3900"/>
                  </a:lnTo>
                  <a:lnTo>
                    <a:pt x="1729" y="3874"/>
                  </a:lnTo>
                  <a:lnTo>
                    <a:pt x="1729" y="3874"/>
                  </a:lnTo>
                  <a:lnTo>
                    <a:pt x="1752" y="3843"/>
                  </a:lnTo>
                  <a:lnTo>
                    <a:pt x="1772" y="3809"/>
                  </a:lnTo>
                  <a:lnTo>
                    <a:pt x="1792" y="3776"/>
                  </a:lnTo>
                  <a:lnTo>
                    <a:pt x="1810" y="3743"/>
                  </a:lnTo>
                  <a:lnTo>
                    <a:pt x="1828" y="3709"/>
                  </a:lnTo>
                  <a:lnTo>
                    <a:pt x="1845" y="3674"/>
                  </a:lnTo>
                  <a:lnTo>
                    <a:pt x="1862" y="3639"/>
                  </a:lnTo>
                  <a:lnTo>
                    <a:pt x="1877" y="3603"/>
                  </a:lnTo>
                  <a:lnTo>
                    <a:pt x="1892" y="3567"/>
                  </a:lnTo>
                  <a:lnTo>
                    <a:pt x="1907" y="3532"/>
                  </a:lnTo>
                  <a:lnTo>
                    <a:pt x="1933" y="3458"/>
                  </a:lnTo>
                  <a:lnTo>
                    <a:pt x="1958" y="3385"/>
                  </a:lnTo>
                  <a:lnTo>
                    <a:pt x="1979" y="3311"/>
                  </a:lnTo>
                  <a:lnTo>
                    <a:pt x="1979" y="3311"/>
                  </a:lnTo>
                  <a:lnTo>
                    <a:pt x="1997" y="3247"/>
                  </a:lnTo>
                  <a:lnTo>
                    <a:pt x="2012" y="3182"/>
                  </a:lnTo>
                  <a:lnTo>
                    <a:pt x="2026" y="3117"/>
                  </a:lnTo>
                  <a:lnTo>
                    <a:pt x="2038" y="3051"/>
                  </a:lnTo>
                  <a:lnTo>
                    <a:pt x="2046" y="2986"/>
                  </a:lnTo>
                  <a:lnTo>
                    <a:pt x="2050" y="2953"/>
                  </a:lnTo>
                  <a:lnTo>
                    <a:pt x="2053" y="2920"/>
                  </a:lnTo>
                  <a:lnTo>
                    <a:pt x="2055" y="2887"/>
                  </a:lnTo>
                  <a:lnTo>
                    <a:pt x="2057" y="2853"/>
                  </a:lnTo>
                  <a:lnTo>
                    <a:pt x="2057" y="2820"/>
                  </a:lnTo>
                  <a:lnTo>
                    <a:pt x="2057" y="2787"/>
                  </a:lnTo>
                  <a:lnTo>
                    <a:pt x="2057" y="2787"/>
                  </a:lnTo>
                  <a:lnTo>
                    <a:pt x="2053" y="2707"/>
                  </a:lnTo>
                  <a:lnTo>
                    <a:pt x="2049" y="2627"/>
                  </a:lnTo>
                  <a:lnTo>
                    <a:pt x="2042" y="2547"/>
                  </a:lnTo>
                  <a:lnTo>
                    <a:pt x="2033" y="2468"/>
                  </a:lnTo>
                  <a:lnTo>
                    <a:pt x="2024" y="2388"/>
                  </a:lnTo>
                  <a:lnTo>
                    <a:pt x="2013" y="2309"/>
                  </a:lnTo>
                  <a:lnTo>
                    <a:pt x="1990" y="2151"/>
                  </a:lnTo>
                  <a:lnTo>
                    <a:pt x="1990" y="2151"/>
                  </a:lnTo>
                  <a:lnTo>
                    <a:pt x="1962" y="1983"/>
                  </a:lnTo>
                  <a:lnTo>
                    <a:pt x="1934" y="1814"/>
                  </a:lnTo>
                  <a:lnTo>
                    <a:pt x="1876" y="1478"/>
                  </a:lnTo>
                  <a:lnTo>
                    <a:pt x="1876" y="1478"/>
                  </a:lnTo>
                  <a:lnTo>
                    <a:pt x="1852" y="1336"/>
                  </a:lnTo>
                  <a:lnTo>
                    <a:pt x="1842" y="1266"/>
                  </a:lnTo>
                  <a:lnTo>
                    <a:pt x="1831" y="1195"/>
                  </a:lnTo>
                  <a:lnTo>
                    <a:pt x="1831" y="1195"/>
                  </a:lnTo>
                  <a:lnTo>
                    <a:pt x="1825" y="1150"/>
                  </a:lnTo>
                  <a:lnTo>
                    <a:pt x="1818" y="1105"/>
                  </a:lnTo>
                  <a:lnTo>
                    <a:pt x="1810" y="1061"/>
                  </a:lnTo>
                  <a:lnTo>
                    <a:pt x="1801" y="1017"/>
                  </a:lnTo>
                  <a:lnTo>
                    <a:pt x="1791" y="973"/>
                  </a:lnTo>
                  <a:lnTo>
                    <a:pt x="1779" y="929"/>
                  </a:lnTo>
                  <a:lnTo>
                    <a:pt x="1766" y="885"/>
                  </a:lnTo>
                  <a:lnTo>
                    <a:pt x="1750" y="842"/>
                  </a:lnTo>
                  <a:lnTo>
                    <a:pt x="1750" y="842"/>
                  </a:lnTo>
                  <a:lnTo>
                    <a:pt x="1733" y="799"/>
                  </a:lnTo>
                  <a:lnTo>
                    <a:pt x="1714" y="754"/>
                  </a:lnTo>
                  <a:lnTo>
                    <a:pt x="1692" y="710"/>
                  </a:lnTo>
                  <a:lnTo>
                    <a:pt x="1669" y="666"/>
                  </a:lnTo>
                  <a:lnTo>
                    <a:pt x="1656" y="646"/>
                  </a:lnTo>
                  <a:lnTo>
                    <a:pt x="1641" y="624"/>
                  </a:lnTo>
                  <a:lnTo>
                    <a:pt x="1628" y="604"/>
                  </a:lnTo>
                  <a:lnTo>
                    <a:pt x="1613" y="585"/>
                  </a:lnTo>
                  <a:lnTo>
                    <a:pt x="1598" y="566"/>
                  </a:lnTo>
                  <a:lnTo>
                    <a:pt x="1582" y="547"/>
                  </a:lnTo>
                  <a:lnTo>
                    <a:pt x="1566" y="529"/>
                  </a:lnTo>
                  <a:lnTo>
                    <a:pt x="1548" y="513"/>
                  </a:lnTo>
                  <a:lnTo>
                    <a:pt x="1548" y="513"/>
                  </a:lnTo>
                  <a:lnTo>
                    <a:pt x="1535" y="501"/>
                  </a:lnTo>
                  <a:lnTo>
                    <a:pt x="1535" y="501"/>
                  </a:lnTo>
                  <a:lnTo>
                    <a:pt x="1540" y="513"/>
                  </a:lnTo>
                  <a:lnTo>
                    <a:pt x="1540" y="513"/>
                  </a:lnTo>
                  <a:lnTo>
                    <a:pt x="1529" y="439"/>
                  </a:lnTo>
                  <a:lnTo>
                    <a:pt x="1516" y="364"/>
                  </a:lnTo>
                  <a:lnTo>
                    <a:pt x="1501" y="291"/>
                  </a:lnTo>
                  <a:lnTo>
                    <a:pt x="1484" y="218"/>
                  </a:lnTo>
                  <a:lnTo>
                    <a:pt x="1484" y="218"/>
                  </a:lnTo>
                  <a:lnTo>
                    <a:pt x="1474" y="183"/>
                  </a:lnTo>
                  <a:lnTo>
                    <a:pt x="1464" y="146"/>
                  </a:lnTo>
                  <a:lnTo>
                    <a:pt x="1457" y="128"/>
                  </a:lnTo>
                  <a:lnTo>
                    <a:pt x="1450" y="111"/>
                  </a:lnTo>
                  <a:lnTo>
                    <a:pt x="1441" y="94"/>
                  </a:lnTo>
                  <a:lnTo>
                    <a:pt x="1433" y="77"/>
                  </a:lnTo>
                  <a:lnTo>
                    <a:pt x="1422" y="63"/>
                  </a:lnTo>
                  <a:lnTo>
                    <a:pt x="1412" y="49"/>
                  </a:lnTo>
                  <a:lnTo>
                    <a:pt x="1399" y="36"/>
                  </a:lnTo>
                  <a:lnTo>
                    <a:pt x="1386" y="25"/>
                  </a:lnTo>
                  <a:lnTo>
                    <a:pt x="1370" y="16"/>
                  </a:lnTo>
                  <a:lnTo>
                    <a:pt x="1353" y="9"/>
                  </a:lnTo>
                  <a:lnTo>
                    <a:pt x="1335" y="4"/>
                  </a:lnTo>
                  <a:lnTo>
                    <a:pt x="1313" y="1"/>
                  </a:lnTo>
                  <a:lnTo>
                    <a:pt x="1313" y="1"/>
                  </a:lnTo>
                  <a:lnTo>
                    <a:pt x="1298" y="0"/>
                  </a:lnTo>
                  <a:lnTo>
                    <a:pt x="1283" y="1"/>
                  </a:lnTo>
                  <a:lnTo>
                    <a:pt x="1267" y="5"/>
                  </a:lnTo>
                  <a:lnTo>
                    <a:pt x="1252" y="9"/>
                  </a:lnTo>
                  <a:lnTo>
                    <a:pt x="1252" y="9"/>
                  </a:lnTo>
                  <a:lnTo>
                    <a:pt x="1250" y="11"/>
                  </a:lnTo>
                  <a:lnTo>
                    <a:pt x="1246" y="12"/>
                  </a:lnTo>
                  <a:lnTo>
                    <a:pt x="1242" y="18"/>
                  </a:lnTo>
                  <a:lnTo>
                    <a:pt x="1241" y="24"/>
                  </a:lnTo>
                  <a:lnTo>
                    <a:pt x="1242" y="30"/>
                  </a:lnTo>
                  <a:lnTo>
                    <a:pt x="1245" y="36"/>
                  </a:lnTo>
                  <a:lnTo>
                    <a:pt x="1248" y="41"/>
                  </a:lnTo>
                  <a:lnTo>
                    <a:pt x="1251" y="42"/>
                  </a:lnTo>
                  <a:lnTo>
                    <a:pt x="1254" y="42"/>
                  </a:lnTo>
                  <a:lnTo>
                    <a:pt x="1258" y="42"/>
                  </a:lnTo>
                  <a:lnTo>
                    <a:pt x="1261" y="41"/>
                  </a:lnTo>
                  <a:lnTo>
                    <a:pt x="1261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4" name="Freeform 58">
              <a:extLst>
                <a:ext uri="{FF2B5EF4-FFF2-40B4-BE49-F238E27FC236}">
                  <a16:creationId xmlns:a16="http://schemas.microsoft.com/office/drawing/2014/main" id="{ED9E5DC2-97EE-70DC-998A-F659D024D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6" y="1914"/>
              <a:ext cx="1025" cy="704"/>
            </a:xfrm>
            <a:custGeom>
              <a:avLst/>
              <a:gdLst>
                <a:gd name="T0" fmla="*/ 16 w 2051"/>
                <a:gd name="T1" fmla="*/ 33 h 1409"/>
                <a:gd name="T2" fmla="*/ 76 w 2051"/>
                <a:gd name="T3" fmla="*/ 42 h 1409"/>
                <a:gd name="T4" fmla="*/ 134 w 2051"/>
                <a:gd name="T5" fmla="*/ 55 h 1409"/>
                <a:gd name="T6" fmla="*/ 191 w 2051"/>
                <a:gd name="T7" fmla="*/ 74 h 1409"/>
                <a:gd name="T8" fmla="*/ 246 w 2051"/>
                <a:gd name="T9" fmla="*/ 99 h 1409"/>
                <a:gd name="T10" fmla="*/ 287 w 2051"/>
                <a:gd name="T11" fmla="*/ 121 h 1409"/>
                <a:gd name="T12" fmla="*/ 415 w 2051"/>
                <a:gd name="T13" fmla="*/ 180 h 1409"/>
                <a:gd name="T14" fmla="*/ 701 w 2051"/>
                <a:gd name="T15" fmla="*/ 313 h 1409"/>
                <a:gd name="T16" fmla="*/ 987 w 2051"/>
                <a:gd name="T17" fmla="*/ 449 h 1409"/>
                <a:gd name="T18" fmla="*/ 1097 w 2051"/>
                <a:gd name="T19" fmla="*/ 502 h 1409"/>
                <a:gd name="T20" fmla="*/ 1205 w 2051"/>
                <a:gd name="T21" fmla="*/ 559 h 1409"/>
                <a:gd name="T22" fmla="*/ 1225 w 2051"/>
                <a:gd name="T23" fmla="*/ 571 h 1409"/>
                <a:gd name="T24" fmla="*/ 1261 w 2051"/>
                <a:gd name="T25" fmla="*/ 597 h 1409"/>
                <a:gd name="T26" fmla="*/ 1313 w 2051"/>
                <a:gd name="T27" fmla="*/ 641 h 1409"/>
                <a:gd name="T28" fmla="*/ 1348 w 2051"/>
                <a:gd name="T29" fmla="*/ 672 h 1409"/>
                <a:gd name="T30" fmla="*/ 1453 w 2051"/>
                <a:gd name="T31" fmla="*/ 774 h 1409"/>
                <a:gd name="T32" fmla="*/ 1555 w 2051"/>
                <a:gd name="T33" fmla="*/ 880 h 1409"/>
                <a:gd name="T34" fmla="*/ 1754 w 2051"/>
                <a:gd name="T35" fmla="*/ 1097 h 1409"/>
                <a:gd name="T36" fmla="*/ 1820 w 2051"/>
                <a:gd name="T37" fmla="*/ 1173 h 1409"/>
                <a:gd name="T38" fmla="*/ 1953 w 2051"/>
                <a:gd name="T39" fmla="*/ 1325 h 1409"/>
                <a:gd name="T40" fmla="*/ 2019 w 2051"/>
                <a:gd name="T41" fmla="*/ 1400 h 1409"/>
                <a:gd name="T42" fmla="*/ 2024 w 2051"/>
                <a:gd name="T43" fmla="*/ 1405 h 1409"/>
                <a:gd name="T44" fmla="*/ 2030 w 2051"/>
                <a:gd name="T45" fmla="*/ 1409 h 1409"/>
                <a:gd name="T46" fmla="*/ 2036 w 2051"/>
                <a:gd name="T47" fmla="*/ 1409 h 1409"/>
                <a:gd name="T48" fmla="*/ 2046 w 2051"/>
                <a:gd name="T49" fmla="*/ 1405 h 1409"/>
                <a:gd name="T50" fmla="*/ 2051 w 2051"/>
                <a:gd name="T51" fmla="*/ 1394 h 1409"/>
                <a:gd name="T52" fmla="*/ 2050 w 2051"/>
                <a:gd name="T53" fmla="*/ 1385 h 1409"/>
                <a:gd name="T54" fmla="*/ 2048 w 2051"/>
                <a:gd name="T55" fmla="*/ 1381 h 1409"/>
                <a:gd name="T56" fmla="*/ 1823 w 2051"/>
                <a:gd name="T57" fmla="*/ 1124 h 1409"/>
                <a:gd name="T58" fmla="*/ 1722 w 2051"/>
                <a:gd name="T59" fmla="*/ 1012 h 1409"/>
                <a:gd name="T60" fmla="*/ 1568 w 2051"/>
                <a:gd name="T61" fmla="*/ 846 h 1409"/>
                <a:gd name="T62" fmla="*/ 1463 w 2051"/>
                <a:gd name="T63" fmla="*/ 738 h 1409"/>
                <a:gd name="T64" fmla="*/ 1409 w 2051"/>
                <a:gd name="T65" fmla="*/ 685 h 1409"/>
                <a:gd name="T66" fmla="*/ 1334 w 2051"/>
                <a:gd name="T67" fmla="*/ 613 h 1409"/>
                <a:gd name="T68" fmla="*/ 1293 w 2051"/>
                <a:gd name="T69" fmla="*/ 579 h 1409"/>
                <a:gd name="T70" fmla="*/ 1252 w 2051"/>
                <a:gd name="T71" fmla="*/ 548 h 1409"/>
                <a:gd name="T72" fmla="*/ 1228 w 2051"/>
                <a:gd name="T73" fmla="*/ 534 h 1409"/>
                <a:gd name="T74" fmla="*/ 1157 w 2051"/>
                <a:gd name="T75" fmla="*/ 495 h 1409"/>
                <a:gd name="T76" fmla="*/ 1060 w 2051"/>
                <a:gd name="T77" fmla="*/ 447 h 1409"/>
                <a:gd name="T78" fmla="*/ 917 w 2051"/>
                <a:gd name="T79" fmla="*/ 379 h 1409"/>
                <a:gd name="T80" fmla="*/ 482 w 2051"/>
                <a:gd name="T81" fmla="*/ 176 h 1409"/>
                <a:gd name="T82" fmla="*/ 382 w 2051"/>
                <a:gd name="T83" fmla="*/ 129 h 1409"/>
                <a:gd name="T84" fmla="*/ 282 w 2051"/>
                <a:gd name="T85" fmla="*/ 81 h 1409"/>
                <a:gd name="T86" fmla="*/ 247 w 2051"/>
                <a:gd name="T87" fmla="*/ 62 h 1409"/>
                <a:gd name="T88" fmla="*/ 209 w 2051"/>
                <a:gd name="T89" fmla="*/ 44 h 1409"/>
                <a:gd name="T90" fmla="*/ 190 w 2051"/>
                <a:gd name="T91" fmla="*/ 36 h 1409"/>
                <a:gd name="T92" fmla="*/ 151 w 2051"/>
                <a:gd name="T93" fmla="*/ 24 h 1409"/>
                <a:gd name="T94" fmla="*/ 90 w 2051"/>
                <a:gd name="T95" fmla="*/ 11 h 1409"/>
                <a:gd name="T96" fmla="*/ 50 w 2051"/>
                <a:gd name="T97" fmla="*/ 4 h 1409"/>
                <a:gd name="T98" fmla="*/ 16 w 2051"/>
                <a:gd name="T99" fmla="*/ 0 h 1409"/>
                <a:gd name="T100" fmla="*/ 9 w 2051"/>
                <a:gd name="T101" fmla="*/ 0 h 1409"/>
                <a:gd name="T102" fmla="*/ 4 w 2051"/>
                <a:gd name="T103" fmla="*/ 4 h 1409"/>
                <a:gd name="T104" fmla="*/ 0 w 2051"/>
                <a:gd name="T105" fmla="*/ 14 h 1409"/>
                <a:gd name="T106" fmla="*/ 4 w 2051"/>
                <a:gd name="T107" fmla="*/ 26 h 1409"/>
                <a:gd name="T108" fmla="*/ 12 w 2051"/>
                <a:gd name="T109" fmla="*/ 32 h 1409"/>
                <a:gd name="T110" fmla="*/ 16 w 2051"/>
                <a:gd name="T111" fmla="*/ 33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1" h="1409">
                  <a:moveTo>
                    <a:pt x="16" y="33"/>
                  </a:moveTo>
                  <a:lnTo>
                    <a:pt x="16" y="33"/>
                  </a:lnTo>
                  <a:lnTo>
                    <a:pt x="45" y="37"/>
                  </a:lnTo>
                  <a:lnTo>
                    <a:pt x="76" y="42"/>
                  </a:lnTo>
                  <a:lnTo>
                    <a:pt x="105" y="48"/>
                  </a:lnTo>
                  <a:lnTo>
                    <a:pt x="134" y="55"/>
                  </a:lnTo>
                  <a:lnTo>
                    <a:pt x="163" y="63"/>
                  </a:lnTo>
                  <a:lnTo>
                    <a:pt x="191" y="74"/>
                  </a:lnTo>
                  <a:lnTo>
                    <a:pt x="218" y="85"/>
                  </a:lnTo>
                  <a:lnTo>
                    <a:pt x="246" y="99"/>
                  </a:lnTo>
                  <a:lnTo>
                    <a:pt x="246" y="99"/>
                  </a:lnTo>
                  <a:lnTo>
                    <a:pt x="287" y="121"/>
                  </a:lnTo>
                  <a:lnTo>
                    <a:pt x="330" y="141"/>
                  </a:lnTo>
                  <a:lnTo>
                    <a:pt x="415" y="180"/>
                  </a:lnTo>
                  <a:lnTo>
                    <a:pt x="415" y="180"/>
                  </a:lnTo>
                  <a:lnTo>
                    <a:pt x="701" y="313"/>
                  </a:lnTo>
                  <a:lnTo>
                    <a:pt x="843" y="381"/>
                  </a:lnTo>
                  <a:lnTo>
                    <a:pt x="987" y="449"/>
                  </a:lnTo>
                  <a:lnTo>
                    <a:pt x="987" y="449"/>
                  </a:lnTo>
                  <a:lnTo>
                    <a:pt x="1097" y="502"/>
                  </a:lnTo>
                  <a:lnTo>
                    <a:pt x="1151" y="529"/>
                  </a:lnTo>
                  <a:lnTo>
                    <a:pt x="1205" y="559"/>
                  </a:lnTo>
                  <a:lnTo>
                    <a:pt x="1205" y="559"/>
                  </a:lnTo>
                  <a:lnTo>
                    <a:pt x="1225" y="571"/>
                  </a:lnTo>
                  <a:lnTo>
                    <a:pt x="1244" y="584"/>
                  </a:lnTo>
                  <a:lnTo>
                    <a:pt x="1261" y="597"/>
                  </a:lnTo>
                  <a:lnTo>
                    <a:pt x="1279" y="611"/>
                  </a:lnTo>
                  <a:lnTo>
                    <a:pt x="1313" y="641"/>
                  </a:lnTo>
                  <a:lnTo>
                    <a:pt x="1348" y="672"/>
                  </a:lnTo>
                  <a:lnTo>
                    <a:pt x="1348" y="672"/>
                  </a:lnTo>
                  <a:lnTo>
                    <a:pt x="1401" y="723"/>
                  </a:lnTo>
                  <a:lnTo>
                    <a:pt x="1453" y="774"/>
                  </a:lnTo>
                  <a:lnTo>
                    <a:pt x="1504" y="827"/>
                  </a:lnTo>
                  <a:lnTo>
                    <a:pt x="1555" y="880"/>
                  </a:lnTo>
                  <a:lnTo>
                    <a:pt x="1656" y="988"/>
                  </a:lnTo>
                  <a:lnTo>
                    <a:pt x="1754" y="1097"/>
                  </a:lnTo>
                  <a:lnTo>
                    <a:pt x="1754" y="1097"/>
                  </a:lnTo>
                  <a:lnTo>
                    <a:pt x="1820" y="1173"/>
                  </a:lnTo>
                  <a:lnTo>
                    <a:pt x="1887" y="1249"/>
                  </a:lnTo>
                  <a:lnTo>
                    <a:pt x="1953" y="1325"/>
                  </a:lnTo>
                  <a:lnTo>
                    <a:pt x="2019" y="1400"/>
                  </a:lnTo>
                  <a:lnTo>
                    <a:pt x="2019" y="1400"/>
                  </a:lnTo>
                  <a:lnTo>
                    <a:pt x="2024" y="1405"/>
                  </a:lnTo>
                  <a:lnTo>
                    <a:pt x="2024" y="1405"/>
                  </a:lnTo>
                  <a:lnTo>
                    <a:pt x="2026" y="1407"/>
                  </a:lnTo>
                  <a:lnTo>
                    <a:pt x="2030" y="1409"/>
                  </a:lnTo>
                  <a:lnTo>
                    <a:pt x="2032" y="1409"/>
                  </a:lnTo>
                  <a:lnTo>
                    <a:pt x="2036" y="1409"/>
                  </a:lnTo>
                  <a:lnTo>
                    <a:pt x="2040" y="1408"/>
                  </a:lnTo>
                  <a:lnTo>
                    <a:pt x="2046" y="1405"/>
                  </a:lnTo>
                  <a:lnTo>
                    <a:pt x="2050" y="1400"/>
                  </a:lnTo>
                  <a:lnTo>
                    <a:pt x="2051" y="1394"/>
                  </a:lnTo>
                  <a:lnTo>
                    <a:pt x="2051" y="1387"/>
                  </a:lnTo>
                  <a:lnTo>
                    <a:pt x="2050" y="1385"/>
                  </a:lnTo>
                  <a:lnTo>
                    <a:pt x="2048" y="1381"/>
                  </a:lnTo>
                  <a:lnTo>
                    <a:pt x="2048" y="1381"/>
                  </a:lnTo>
                  <a:lnTo>
                    <a:pt x="1935" y="1252"/>
                  </a:lnTo>
                  <a:lnTo>
                    <a:pt x="1823" y="1124"/>
                  </a:lnTo>
                  <a:lnTo>
                    <a:pt x="1823" y="1124"/>
                  </a:lnTo>
                  <a:lnTo>
                    <a:pt x="1722" y="1012"/>
                  </a:lnTo>
                  <a:lnTo>
                    <a:pt x="1620" y="901"/>
                  </a:lnTo>
                  <a:lnTo>
                    <a:pt x="1568" y="846"/>
                  </a:lnTo>
                  <a:lnTo>
                    <a:pt x="1516" y="791"/>
                  </a:lnTo>
                  <a:lnTo>
                    <a:pt x="1463" y="738"/>
                  </a:lnTo>
                  <a:lnTo>
                    <a:pt x="1409" y="685"/>
                  </a:lnTo>
                  <a:lnTo>
                    <a:pt x="1409" y="685"/>
                  </a:lnTo>
                  <a:lnTo>
                    <a:pt x="1371" y="649"/>
                  </a:lnTo>
                  <a:lnTo>
                    <a:pt x="1334" y="613"/>
                  </a:lnTo>
                  <a:lnTo>
                    <a:pt x="1313" y="596"/>
                  </a:lnTo>
                  <a:lnTo>
                    <a:pt x="1293" y="579"/>
                  </a:lnTo>
                  <a:lnTo>
                    <a:pt x="1273" y="564"/>
                  </a:lnTo>
                  <a:lnTo>
                    <a:pt x="1252" y="548"/>
                  </a:lnTo>
                  <a:lnTo>
                    <a:pt x="1252" y="548"/>
                  </a:lnTo>
                  <a:lnTo>
                    <a:pt x="1228" y="534"/>
                  </a:lnTo>
                  <a:lnTo>
                    <a:pt x="1206" y="521"/>
                  </a:lnTo>
                  <a:lnTo>
                    <a:pt x="1157" y="495"/>
                  </a:lnTo>
                  <a:lnTo>
                    <a:pt x="1109" y="471"/>
                  </a:lnTo>
                  <a:lnTo>
                    <a:pt x="1060" y="447"/>
                  </a:lnTo>
                  <a:lnTo>
                    <a:pt x="1060" y="447"/>
                  </a:lnTo>
                  <a:lnTo>
                    <a:pt x="917" y="379"/>
                  </a:lnTo>
                  <a:lnTo>
                    <a:pt x="772" y="310"/>
                  </a:lnTo>
                  <a:lnTo>
                    <a:pt x="482" y="176"/>
                  </a:lnTo>
                  <a:lnTo>
                    <a:pt x="482" y="176"/>
                  </a:lnTo>
                  <a:lnTo>
                    <a:pt x="382" y="129"/>
                  </a:lnTo>
                  <a:lnTo>
                    <a:pt x="332" y="106"/>
                  </a:lnTo>
                  <a:lnTo>
                    <a:pt x="282" y="81"/>
                  </a:lnTo>
                  <a:lnTo>
                    <a:pt x="282" y="81"/>
                  </a:lnTo>
                  <a:lnTo>
                    <a:pt x="247" y="62"/>
                  </a:lnTo>
                  <a:lnTo>
                    <a:pt x="228" y="52"/>
                  </a:lnTo>
                  <a:lnTo>
                    <a:pt x="209" y="44"/>
                  </a:lnTo>
                  <a:lnTo>
                    <a:pt x="209" y="44"/>
                  </a:lnTo>
                  <a:lnTo>
                    <a:pt x="190" y="36"/>
                  </a:lnTo>
                  <a:lnTo>
                    <a:pt x="171" y="30"/>
                  </a:lnTo>
                  <a:lnTo>
                    <a:pt x="151" y="24"/>
                  </a:lnTo>
                  <a:lnTo>
                    <a:pt x="131" y="19"/>
                  </a:lnTo>
                  <a:lnTo>
                    <a:pt x="90" y="11"/>
                  </a:lnTo>
                  <a:lnTo>
                    <a:pt x="50" y="4"/>
                  </a:lnTo>
                  <a:lnTo>
                    <a:pt x="50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6" y="1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6"/>
                  </a:lnTo>
                  <a:lnTo>
                    <a:pt x="9" y="31"/>
                  </a:lnTo>
                  <a:lnTo>
                    <a:pt x="12" y="32"/>
                  </a:lnTo>
                  <a:lnTo>
                    <a:pt x="16" y="33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5" name="Freeform 59">
              <a:extLst>
                <a:ext uri="{FF2B5EF4-FFF2-40B4-BE49-F238E27FC236}">
                  <a16:creationId xmlns:a16="http://schemas.microsoft.com/office/drawing/2014/main" id="{824752D6-B661-07C8-D746-6E686C7F0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" y="1991"/>
              <a:ext cx="905" cy="260"/>
            </a:xfrm>
            <a:custGeom>
              <a:avLst/>
              <a:gdLst>
                <a:gd name="T0" fmla="*/ 21 w 1810"/>
                <a:gd name="T1" fmla="*/ 48 h 520"/>
                <a:gd name="T2" fmla="*/ 81 w 1810"/>
                <a:gd name="T3" fmla="*/ 114 h 520"/>
                <a:gd name="T4" fmla="*/ 169 w 1810"/>
                <a:gd name="T5" fmla="*/ 196 h 520"/>
                <a:gd name="T6" fmla="*/ 221 w 1810"/>
                <a:gd name="T7" fmla="*/ 239 h 520"/>
                <a:gd name="T8" fmla="*/ 304 w 1810"/>
                <a:gd name="T9" fmla="*/ 299 h 520"/>
                <a:gd name="T10" fmla="*/ 390 w 1810"/>
                <a:gd name="T11" fmla="*/ 353 h 520"/>
                <a:gd name="T12" fmla="*/ 480 w 1810"/>
                <a:gd name="T13" fmla="*/ 400 h 520"/>
                <a:gd name="T14" fmla="*/ 574 w 1810"/>
                <a:gd name="T15" fmla="*/ 441 h 520"/>
                <a:gd name="T16" fmla="*/ 638 w 1810"/>
                <a:gd name="T17" fmla="*/ 463 h 520"/>
                <a:gd name="T18" fmla="*/ 767 w 1810"/>
                <a:gd name="T19" fmla="*/ 496 h 520"/>
                <a:gd name="T20" fmla="*/ 901 w 1810"/>
                <a:gd name="T21" fmla="*/ 515 h 520"/>
                <a:gd name="T22" fmla="*/ 1035 w 1810"/>
                <a:gd name="T23" fmla="*/ 520 h 520"/>
                <a:gd name="T24" fmla="*/ 1168 w 1810"/>
                <a:gd name="T25" fmla="*/ 509 h 520"/>
                <a:gd name="T26" fmla="*/ 1301 w 1810"/>
                <a:gd name="T27" fmla="*/ 486 h 520"/>
                <a:gd name="T28" fmla="*/ 1372 w 1810"/>
                <a:gd name="T29" fmla="*/ 467 h 520"/>
                <a:gd name="T30" fmla="*/ 1455 w 1810"/>
                <a:gd name="T31" fmla="*/ 437 h 520"/>
                <a:gd name="T32" fmla="*/ 1534 w 1810"/>
                <a:gd name="T33" fmla="*/ 399 h 520"/>
                <a:gd name="T34" fmla="*/ 1608 w 1810"/>
                <a:gd name="T35" fmla="*/ 352 h 520"/>
                <a:gd name="T36" fmla="*/ 1674 w 1810"/>
                <a:gd name="T37" fmla="*/ 295 h 520"/>
                <a:gd name="T38" fmla="*/ 1731 w 1810"/>
                <a:gd name="T39" fmla="*/ 227 h 520"/>
                <a:gd name="T40" fmla="*/ 1766 w 1810"/>
                <a:gd name="T41" fmla="*/ 168 h 520"/>
                <a:gd name="T42" fmla="*/ 1793 w 1810"/>
                <a:gd name="T43" fmla="*/ 104 h 520"/>
                <a:gd name="T44" fmla="*/ 1808 w 1810"/>
                <a:gd name="T45" fmla="*/ 52 h 520"/>
                <a:gd name="T46" fmla="*/ 1810 w 1810"/>
                <a:gd name="T47" fmla="*/ 30 h 520"/>
                <a:gd name="T48" fmla="*/ 1809 w 1810"/>
                <a:gd name="T49" fmla="*/ 23 h 520"/>
                <a:gd name="T50" fmla="*/ 1801 w 1810"/>
                <a:gd name="T51" fmla="*/ 15 h 520"/>
                <a:gd name="T52" fmla="*/ 1783 w 1810"/>
                <a:gd name="T53" fmla="*/ 18 h 520"/>
                <a:gd name="T54" fmla="*/ 1777 w 1810"/>
                <a:gd name="T55" fmla="*/ 30 h 520"/>
                <a:gd name="T56" fmla="*/ 1777 w 1810"/>
                <a:gd name="T57" fmla="*/ 34 h 520"/>
                <a:gd name="T58" fmla="*/ 1772 w 1810"/>
                <a:gd name="T59" fmla="*/ 55 h 520"/>
                <a:gd name="T60" fmla="*/ 1760 w 1810"/>
                <a:gd name="T61" fmla="*/ 99 h 520"/>
                <a:gd name="T62" fmla="*/ 1724 w 1810"/>
                <a:gd name="T63" fmla="*/ 177 h 520"/>
                <a:gd name="T64" fmla="*/ 1694 w 1810"/>
                <a:gd name="T65" fmla="*/ 221 h 520"/>
                <a:gd name="T66" fmla="*/ 1642 w 1810"/>
                <a:gd name="T67" fmla="*/ 279 h 520"/>
                <a:gd name="T68" fmla="*/ 1582 w 1810"/>
                <a:gd name="T69" fmla="*/ 329 h 520"/>
                <a:gd name="T70" fmla="*/ 1515 w 1810"/>
                <a:gd name="T71" fmla="*/ 372 h 520"/>
                <a:gd name="T72" fmla="*/ 1444 w 1810"/>
                <a:gd name="T73" fmla="*/ 406 h 520"/>
                <a:gd name="T74" fmla="*/ 1394 w 1810"/>
                <a:gd name="T75" fmla="*/ 425 h 520"/>
                <a:gd name="T76" fmla="*/ 1270 w 1810"/>
                <a:gd name="T77" fmla="*/ 460 h 520"/>
                <a:gd name="T78" fmla="*/ 1142 w 1810"/>
                <a:gd name="T79" fmla="*/ 480 h 520"/>
                <a:gd name="T80" fmla="*/ 1012 w 1810"/>
                <a:gd name="T81" fmla="*/ 487 h 520"/>
                <a:gd name="T82" fmla="*/ 882 w 1810"/>
                <a:gd name="T83" fmla="*/ 480 h 520"/>
                <a:gd name="T84" fmla="*/ 754 w 1810"/>
                <a:gd name="T85" fmla="*/ 460 h 520"/>
                <a:gd name="T86" fmla="*/ 679 w 1810"/>
                <a:gd name="T87" fmla="*/ 441 h 520"/>
                <a:gd name="T88" fmla="*/ 582 w 1810"/>
                <a:gd name="T89" fmla="*/ 407 h 520"/>
                <a:gd name="T90" fmla="*/ 488 w 1810"/>
                <a:gd name="T91" fmla="*/ 367 h 520"/>
                <a:gd name="T92" fmla="*/ 398 w 1810"/>
                <a:gd name="T93" fmla="*/ 320 h 520"/>
                <a:gd name="T94" fmla="*/ 311 w 1810"/>
                <a:gd name="T95" fmla="*/ 264 h 520"/>
                <a:gd name="T96" fmla="*/ 228 w 1810"/>
                <a:gd name="T97" fmla="*/ 202 h 520"/>
                <a:gd name="T98" fmla="*/ 176 w 1810"/>
                <a:gd name="T99" fmla="*/ 158 h 520"/>
                <a:gd name="T100" fmla="*/ 100 w 1810"/>
                <a:gd name="T101" fmla="*/ 86 h 520"/>
                <a:gd name="T102" fmla="*/ 32 w 1810"/>
                <a:gd name="T103" fmla="*/ 8 h 520"/>
                <a:gd name="T104" fmla="*/ 32 w 1810"/>
                <a:gd name="T105" fmla="*/ 8 h 520"/>
                <a:gd name="T106" fmla="*/ 20 w 1810"/>
                <a:gd name="T107" fmla="*/ 0 h 520"/>
                <a:gd name="T108" fmla="*/ 3 w 1810"/>
                <a:gd name="T109" fmla="*/ 6 h 520"/>
                <a:gd name="T110" fmla="*/ 0 w 1810"/>
                <a:gd name="T111" fmla="*/ 18 h 520"/>
                <a:gd name="T112" fmla="*/ 3 w 1810"/>
                <a:gd name="T113" fmla="*/ 24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10" h="520">
                  <a:moveTo>
                    <a:pt x="3" y="24"/>
                  </a:moveTo>
                  <a:lnTo>
                    <a:pt x="3" y="24"/>
                  </a:lnTo>
                  <a:lnTo>
                    <a:pt x="21" y="48"/>
                  </a:lnTo>
                  <a:lnTo>
                    <a:pt x="41" y="70"/>
                  </a:lnTo>
                  <a:lnTo>
                    <a:pt x="61" y="93"/>
                  </a:lnTo>
                  <a:lnTo>
                    <a:pt x="81" y="114"/>
                  </a:lnTo>
                  <a:lnTo>
                    <a:pt x="103" y="136"/>
                  </a:lnTo>
                  <a:lnTo>
                    <a:pt x="125" y="157"/>
                  </a:lnTo>
                  <a:lnTo>
                    <a:pt x="169" y="196"/>
                  </a:lnTo>
                  <a:lnTo>
                    <a:pt x="169" y="196"/>
                  </a:lnTo>
                  <a:lnTo>
                    <a:pt x="195" y="218"/>
                  </a:lnTo>
                  <a:lnTo>
                    <a:pt x="221" y="239"/>
                  </a:lnTo>
                  <a:lnTo>
                    <a:pt x="248" y="260"/>
                  </a:lnTo>
                  <a:lnTo>
                    <a:pt x="276" y="280"/>
                  </a:lnTo>
                  <a:lnTo>
                    <a:pt x="304" y="299"/>
                  </a:lnTo>
                  <a:lnTo>
                    <a:pt x="332" y="318"/>
                  </a:lnTo>
                  <a:lnTo>
                    <a:pt x="361" y="336"/>
                  </a:lnTo>
                  <a:lnTo>
                    <a:pt x="390" y="353"/>
                  </a:lnTo>
                  <a:lnTo>
                    <a:pt x="420" y="369"/>
                  </a:lnTo>
                  <a:lnTo>
                    <a:pt x="450" y="385"/>
                  </a:lnTo>
                  <a:lnTo>
                    <a:pt x="480" y="400"/>
                  </a:lnTo>
                  <a:lnTo>
                    <a:pt x="511" y="415"/>
                  </a:lnTo>
                  <a:lnTo>
                    <a:pt x="542" y="428"/>
                  </a:lnTo>
                  <a:lnTo>
                    <a:pt x="574" y="441"/>
                  </a:lnTo>
                  <a:lnTo>
                    <a:pt x="606" y="452"/>
                  </a:lnTo>
                  <a:lnTo>
                    <a:pt x="638" y="463"/>
                  </a:lnTo>
                  <a:lnTo>
                    <a:pt x="638" y="463"/>
                  </a:lnTo>
                  <a:lnTo>
                    <a:pt x="681" y="475"/>
                  </a:lnTo>
                  <a:lnTo>
                    <a:pt x="724" y="487"/>
                  </a:lnTo>
                  <a:lnTo>
                    <a:pt x="767" y="496"/>
                  </a:lnTo>
                  <a:lnTo>
                    <a:pt x="812" y="503"/>
                  </a:lnTo>
                  <a:lnTo>
                    <a:pt x="856" y="511"/>
                  </a:lnTo>
                  <a:lnTo>
                    <a:pt x="901" y="515"/>
                  </a:lnTo>
                  <a:lnTo>
                    <a:pt x="945" y="518"/>
                  </a:lnTo>
                  <a:lnTo>
                    <a:pt x="990" y="520"/>
                  </a:lnTo>
                  <a:lnTo>
                    <a:pt x="1035" y="520"/>
                  </a:lnTo>
                  <a:lnTo>
                    <a:pt x="1080" y="518"/>
                  </a:lnTo>
                  <a:lnTo>
                    <a:pt x="1125" y="514"/>
                  </a:lnTo>
                  <a:lnTo>
                    <a:pt x="1168" y="509"/>
                  </a:lnTo>
                  <a:lnTo>
                    <a:pt x="1213" y="503"/>
                  </a:lnTo>
                  <a:lnTo>
                    <a:pt x="1257" y="495"/>
                  </a:lnTo>
                  <a:lnTo>
                    <a:pt x="1301" y="486"/>
                  </a:lnTo>
                  <a:lnTo>
                    <a:pt x="1344" y="475"/>
                  </a:lnTo>
                  <a:lnTo>
                    <a:pt x="1344" y="475"/>
                  </a:lnTo>
                  <a:lnTo>
                    <a:pt x="1372" y="467"/>
                  </a:lnTo>
                  <a:lnTo>
                    <a:pt x="1399" y="458"/>
                  </a:lnTo>
                  <a:lnTo>
                    <a:pt x="1428" y="448"/>
                  </a:lnTo>
                  <a:lnTo>
                    <a:pt x="1455" y="437"/>
                  </a:lnTo>
                  <a:lnTo>
                    <a:pt x="1482" y="425"/>
                  </a:lnTo>
                  <a:lnTo>
                    <a:pt x="1508" y="412"/>
                  </a:lnTo>
                  <a:lnTo>
                    <a:pt x="1534" y="399"/>
                  </a:lnTo>
                  <a:lnTo>
                    <a:pt x="1559" y="384"/>
                  </a:lnTo>
                  <a:lnTo>
                    <a:pt x="1584" y="368"/>
                  </a:lnTo>
                  <a:lnTo>
                    <a:pt x="1608" y="352"/>
                  </a:lnTo>
                  <a:lnTo>
                    <a:pt x="1631" y="334"/>
                  </a:lnTo>
                  <a:lnTo>
                    <a:pt x="1653" y="315"/>
                  </a:lnTo>
                  <a:lnTo>
                    <a:pt x="1674" y="295"/>
                  </a:lnTo>
                  <a:lnTo>
                    <a:pt x="1694" y="273"/>
                  </a:lnTo>
                  <a:lnTo>
                    <a:pt x="1713" y="251"/>
                  </a:lnTo>
                  <a:lnTo>
                    <a:pt x="1731" y="227"/>
                  </a:lnTo>
                  <a:lnTo>
                    <a:pt x="1731" y="227"/>
                  </a:lnTo>
                  <a:lnTo>
                    <a:pt x="1750" y="197"/>
                  </a:lnTo>
                  <a:lnTo>
                    <a:pt x="1766" y="168"/>
                  </a:lnTo>
                  <a:lnTo>
                    <a:pt x="1782" y="136"/>
                  </a:lnTo>
                  <a:lnTo>
                    <a:pt x="1793" y="104"/>
                  </a:lnTo>
                  <a:lnTo>
                    <a:pt x="1793" y="104"/>
                  </a:lnTo>
                  <a:lnTo>
                    <a:pt x="1799" y="87"/>
                  </a:lnTo>
                  <a:lnTo>
                    <a:pt x="1804" y="69"/>
                  </a:lnTo>
                  <a:lnTo>
                    <a:pt x="1808" y="52"/>
                  </a:lnTo>
                  <a:lnTo>
                    <a:pt x="1810" y="34"/>
                  </a:lnTo>
                  <a:lnTo>
                    <a:pt x="1810" y="34"/>
                  </a:lnTo>
                  <a:lnTo>
                    <a:pt x="1810" y="30"/>
                  </a:lnTo>
                  <a:lnTo>
                    <a:pt x="1810" y="30"/>
                  </a:lnTo>
                  <a:lnTo>
                    <a:pt x="1810" y="27"/>
                  </a:lnTo>
                  <a:lnTo>
                    <a:pt x="1809" y="23"/>
                  </a:lnTo>
                  <a:lnTo>
                    <a:pt x="1808" y="21"/>
                  </a:lnTo>
                  <a:lnTo>
                    <a:pt x="1805" y="18"/>
                  </a:lnTo>
                  <a:lnTo>
                    <a:pt x="1801" y="15"/>
                  </a:lnTo>
                  <a:lnTo>
                    <a:pt x="1795" y="15"/>
                  </a:lnTo>
                  <a:lnTo>
                    <a:pt x="1789" y="15"/>
                  </a:lnTo>
                  <a:lnTo>
                    <a:pt x="1783" y="18"/>
                  </a:lnTo>
                  <a:lnTo>
                    <a:pt x="1779" y="23"/>
                  </a:lnTo>
                  <a:lnTo>
                    <a:pt x="1778" y="27"/>
                  </a:lnTo>
                  <a:lnTo>
                    <a:pt x="1777" y="30"/>
                  </a:lnTo>
                  <a:lnTo>
                    <a:pt x="1777" y="30"/>
                  </a:lnTo>
                  <a:lnTo>
                    <a:pt x="1777" y="34"/>
                  </a:lnTo>
                  <a:lnTo>
                    <a:pt x="1777" y="34"/>
                  </a:lnTo>
                  <a:lnTo>
                    <a:pt x="1776" y="38"/>
                  </a:lnTo>
                  <a:lnTo>
                    <a:pt x="1776" y="38"/>
                  </a:lnTo>
                  <a:lnTo>
                    <a:pt x="1772" y="55"/>
                  </a:lnTo>
                  <a:lnTo>
                    <a:pt x="1769" y="72"/>
                  </a:lnTo>
                  <a:lnTo>
                    <a:pt x="1769" y="72"/>
                  </a:lnTo>
                  <a:lnTo>
                    <a:pt x="1760" y="99"/>
                  </a:lnTo>
                  <a:lnTo>
                    <a:pt x="1750" y="125"/>
                  </a:lnTo>
                  <a:lnTo>
                    <a:pt x="1738" y="151"/>
                  </a:lnTo>
                  <a:lnTo>
                    <a:pt x="1724" y="177"/>
                  </a:lnTo>
                  <a:lnTo>
                    <a:pt x="1724" y="177"/>
                  </a:lnTo>
                  <a:lnTo>
                    <a:pt x="1709" y="199"/>
                  </a:lnTo>
                  <a:lnTo>
                    <a:pt x="1694" y="221"/>
                  </a:lnTo>
                  <a:lnTo>
                    <a:pt x="1677" y="241"/>
                  </a:lnTo>
                  <a:lnTo>
                    <a:pt x="1661" y="260"/>
                  </a:lnTo>
                  <a:lnTo>
                    <a:pt x="1642" y="279"/>
                  </a:lnTo>
                  <a:lnTo>
                    <a:pt x="1623" y="297"/>
                  </a:lnTo>
                  <a:lnTo>
                    <a:pt x="1603" y="314"/>
                  </a:lnTo>
                  <a:lnTo>
                    <a:pt x="1582" y="329"/>
                  </a:lnTo>
                  <a:lnTo>
                    <a:pt x="1560" y="345"/>
                  </a:lnTo>
                  <a:lnTo>
                    <a:pt x="1538" y="359"/>
                  </a:lnTo>
                  <a:lnTo>
                    <a:pt x="1515" y="372"/>
                  </a:lnTo>
                  <a:lnTo>
                    <a:pt x="1492" y="384"/>
                  </a:lnTo>
                  <a:lnTo>
                    <a:pt x="1468" y="396"/>
                  </a:lnTo>
                  <a:lnTo>
                    <a:pt x="1444" y="406"/>
                  </a:lnTo>
                  <a:lnTo>
                    <a:pt x="1419" y="416"/>
                  </a:lnTo>
                  <a:lnTo>
                    <a:pt x="1394" y="425"/>
                  </a:lnTo>
                  <a:lnTo>
                    <a:pt x="1394" y="425"/>
                  </a:lnTo>
                  <a:lnTo>
                    <a:pt x="1354" y="438"/>
                  </a:lnTo>
                  <a:lnTo>
                    <a:pt x="1313" y="449"/>
                  </a:lnTo>
                  <a:lnTo>
                    <a:pt x="1270" y="460"/>
                  </a:lnTo>
                  <a:lnTo>
                    <a:pt x="1228" y="468"/>
                  </a:lnTo>
                  <a:lnTo>
                    <a:pt x="1185" y="475"/>
                  </a:lnTo>
                  <a:lnTo>
                    <a:pt x="1142" y="480"/>
                  </a:lnTo>
                  <a:lnTo>
                    <a:pt x="1098" y="485"/>
                  </a:lnTo>
                  <a:lnTo>
                    <a:pt x="1056" y="487"/>
                  </a:lnTo>
                  <a:lnTo>
                    <a:pt x="1012" y="487"/>
                  </a:lnTo>
                  <a:lnTo>
                    <a:pt x="968" y="487"/>
                  </a:lnTo>
                  <a:lnTo>
                    <a:pt x="924" y="485"/>
                  </a:lnTo>
                  <a:lnTo>
                    <a:pt x="882" y="480"/>
                  </a:lnTo>
                  <a:lnTo>
                    <a:pt x="839" y="475"/>
                  </a:lnTo>
                  <a:lnTo>
                    <a:pt x="797" y="468"/>
                  </a:lnTo>
                  <a:lnTo>
                    <a:pt x="754" y="460"/>
                  </a:lnTo>
                  <a:lnTo>
                    <a:pt x="713" y="450"/>
                  </a:lnTo>
                  <a:lnTo>
                    <a:pt x="713" y="450"/>
                  </a:lnTo>
                  <a:lnTo>
                    <a:pt x="679" y="441"/>
                  </a:lnTo>
                  <a:lnTo>
                    <a:pt x="646" y="431"/>
                  </a:lnTo>
                  <a:lnTo>
                    <a:pt x="614" y="419"/>
                  </a:lnTo>
                  <a:lnTo>
                    <a:pt x="582" y="407"/>
                  </a:lnTo>
                  <a:lnTo>
                    <a:pt x="550" y="396"/>
                  </a:lnTo>
                  <a:lnTo>
                    <a:pt x="520" y="381"/>
                  </a:lnTo>
                  <a:lnTo>
                    <a:pt x="488" y="367"/>
                  </a:lnTo>
                  <a:lnTo>
                    <a:pt x="458" y="352"/>
                  </a:lnTo>
                  <a:lnTo>
                    <a:pt x="427" y="336"/>
                  </a:lnTo>
                  <a:lnTo>
                    <a:pt x="398" y="320"/>
                  </a:lnTo>
                  <a:lnTo>
                    <a:pt x="368" y="302"/>
                  </a:lnTo>
                  <a:lnTo>
                    <a:pt x="340" y="283"/>
                  </a:lnTo>
                  <a:lnTo>
                    <a:pt x="311" y="264"/>
                  </a:lnTo>
                  <a:lnTo>
                    <a:pt x="283" y="245"/>
                  </a:lnTo>
                  <a:lnTo>
                    <a:pt x="256" y="224"/>
                  </a:lnTo>
                  <a:lnTo>
                    <a:pt x="228" y="202"/>
                  </a:lnTo>
                  <a:lnTo>
                    <a:pt x="228" y="202"/>
                  </a:lnTo>
                  <a:lnTo>
                    <a:pt x="202" y="181"/>
                  </a:lnTo>
                  <a:lnTo>
                    <a:pt x="176" y="158"/>
                  </a:lnTo>
                  <a:lnTo>
                    <a:pt x="150" y="135"/>
                  </a:lnTo>
                  <a:lnTo>
                    <a:pt x="125" y="111"/>
                  </a:lnTo>
                  <a:lnTo>
                    <a:pt x="100" y="86"/>
                  </a:lnTo>
                  <a:lnTo>
                    <a:pt x="77" y="61"/>
                  </a:lnTo>
                  <a:lnTo>
                    <a:pt x="54" y="35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29" y="5"/>
                  </a:lnTo>
                  <a:lnTo>
                    <a:pt x="27" y="3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8" y="3"/>
                  </a:lnTo>
                  <a:lnTo>
                    <a:pt x="3" y="6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3" y="24"/>
                  </a:lnTo>
                  <a:lnTo>
                    <a:pt x="3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817A8FFB-3194-42F5-7D35-0F6B424B6C19}"/>
              </a:ext>
            </a:extLst>
          </p:cNvPr>
          <p:cNvGrpSpPr/>
          <p:nvPr/>
        </p:nvGrpSpPr>
        <p:grpSpPr>
          <a:xfrm>
            <a:off x="3354767" y="5294303"/>
            <a:ext cx="604800" cy="604800"/>
            <a:chOff x="3228181" y="4632991"/>
            <a:chExt cx="428400" cy="428624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F1DD950F-355F-7512-CAFD-AC90B3FCCB50}"/>
                </a:ext>
              </a:extLst>
            </p:cNvPr>
            <p:cNvSpPr/>
            <p:nvPr/>
          </p:nvSpPr>
          <p:spPr>
            <a:xfrm>
              <a:off x="3228181" y="4632991"/>
              <a:ext cx="428400" cy="428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F2D2D514-2CD8-C00E-0823-A9E54A75FFEB}"/>
                </a:ext>
              </a:extLst>
            </p:cNvPr>
            <p:cNvGrpSpPr/>
            <p:nvPr/>
          </p:nvGrpSpPr>
          <p:grpSpPr>
            <a:xfrm>
              <a:off x="3346280" y="4732800"/>
              <a:ext cx="192201" cy="216326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E5097408-FD34-C1E2-4151-FA48DC503EC0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3DE79DF4-F329-1B07-B89F-1CF7F854EDBC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6B97C3E3-0893-E819-9FEC-D8DF8D0D4310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258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D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0F16BE-B6A9-FDE1-4FAB-7362B02F0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B55329F2-07F7-9547-CF4E-718E3F926458}"/>
              </a:ext>
            </a:extLst>
          </p:cNvPr>
          <p:cNvSpPr/>
          <p:nvPr/>
        </p:nvSpPr>
        <p:spPr>
          <a:xfrm>
            <a:off x="0" y="228600"/>
            <a:ext cx="11915775" cy="6629400"/>
          </a:xfrm>
          <a:prstGeom prst="round1Rect">
            <a:avLst>
              <a:gd name="adj" fmla="val 3305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76200" dir="18900000" algn="b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A5C62DAB-1775-7918-6CE1-1F564FA4F070}"/>
              </a:ext>
            </a:extLst>
          </p:cNvPr>
          <p:cNvSpPr/>
          <p:nvPr/>
        </p:nvSpPr>
        <p:spPr>
          <a:xfrm>
            <a:off x="11277600" y="228600"/>
            <a:ext cx="638174" cy="428624"/>
          </a:xfrm>
          <a:prstGeom prst="round1Rect">
            <a:avLst>
              <a:gd name="adj" fmla="val 50000"/>
            </a:avLst>
          </a:prstGeom>
          <a:solidFill>
            <a:srgbClr val="FF4E52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E12B87-0674-FD6C-1075-21F86CD71AE1}"/>
              </a:ext>
            </a:extLst>
          </p:cNvPr>
          <p:cNvSpPr/>
          <p:nvPr/>
        </p:nvSpPr>
        <p:spPr>
          <a:xfrm>
            <a:off x="-1" y="228600"/>
            <a:ext cx="11277599" cy="42862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975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4E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멘토 이력</a:t>
            </a:r>
            <a:endParaRPr kumimoji="0" lang="en-US" altLang="ko-KR" sz="600" b="0" i="0" u="none" strike="noStrike" kern="0" cap="none" spc="0" normalizeH="0" baseline="0" noProof="0" dirty="0">
              <a:ln>
                <a:noFill/>
              </a:ln>
              <a:solidFill>
                <a:srgbClr val="FF4E5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4D85287-E458-E21D-E6D4-B8820C72C5F2}"/>
              </a:ext>
            </a:extLst>
          </p:cNvPr>
          <p:cNvGrpSpPr/>
          <p:nvPr/>
        </p:nvGrpSpPr>
        <p:grpSpPr>
          <a:xfrm>
            <a:off x="11470687" y="316913"/>
            <a:ext cx="252000" cy="252000"/>
            <a:chOff x="11470687" y="316913"/>
            <a:chExt cx="252000" cy="2520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60746B6-0B7A-6676-D5BD-63AA4BD913C2}"/>
                </a:ext>
              </a:extLst>
            </p:cNvPr>
            <p:cNvSpPr/>
            <p:nvPr/>
          </p:nvSpPr>
          <p:spPr>
            <a:xfrm rot="18900000">
              <a:off x="11470687" y="424911"/>
              <a:ext cx="252000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FDD78633-C150-3FD8-2AA9-C61861556E16}"/>
                </a:ext>
              </a:extLst>
            </p:cNvPr>
            <p:cNvSpPr/>
            <p:nvPr/>
          </p:nvSpPr>
          <p:spPr>
            <a:xfrm rot="2700000">
              <a:off x="11470689" y="424913"/>
              <a:ext cx="252000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1FE905-7214-DF0E-D287-374D23E8C36A}"/>
              </a:ext>
            </a:extLst>
          </p:cNvPr>
          <p:cNvSpPr/>
          <p:nvPr/>
        </p:nvSpPr>
        <p:spPr>
          <a:xfrm>
            <a:off x="0" y="228600"/>
            <a:ext cx="428400" cy="4286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E742373-15B7-789C-D0FA-9E6488EBE37C}"/>
              </a:ext>
            </a:extLst>
          </p:cNvPr>
          <p:cNvGrpSpPr/>
          <p:nvPr/>
        </p:nvGrpSpPr>
        <p:grpSpPr>
          <a:xfrm>
            <a:off x="118099" y="328409"/>
            <a:ext cx="192201" cy="216326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FAB803-1565-602C-9682-84E579A6467C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3E4F3E8-DF83-70DB-36AC-9D904DCFC931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669A633-7E0A-A58F-AC0F-78E8EF60AB81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CE6041-9DD6-5FE4-F091-2B9BE6EAB60A}"/>
              </a:ext>
            </a:extLst>
          </p:cNvPr>
          <p:cNvSpPr/>
          <p:nvPr/>
        </p:nvSpPr>
        <p:spPr>
          <a:xfrm>
            <a:off x="2738588" y="3104402"/>
            <a:ext cx="1998906" cy="108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전공</a:t>
            </a:r>
            <a:endParaRPr lang="en-US" altLang="ko-KR" sz="1600" b="1" spc="-87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 과학 전공</a:t>
            </a:r>
            <a:endParaRPr lang="en-US" altLang="ko-KR" sz="1400" spc="-87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2020.08 </a:t>
            </a:r>
            <a:r>
              <a:rPr lang="ko-KR" altLang="en-US" sz="1400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졸업</a:t>
            </a:r>
            <a:endParaRPr lang="en-US" altLang="ko-KR" sz="1400" spc="-87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B367C9F7-41AD-95DA-34BF-A09941F8AC14}"/>
              </a:ext>
            </a:extLst>
          </p:cNvPr>
          <p:cNvSpPr>
            <a:spLocks/>
          </p:cNvSpPr>
          <p:nvPr/>
        </p:nvSpPr>
        <p:spPr bwMode="auto">
          <a:xfrm>
            <a:off x="9086845" y="2728963"/>
            <a:ext cx="236452" cy="312042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자유형 23">
            <a:extLst>
              <a:ext uri="{FF2B5EF4-FFF2-40B4-BE49-F238E27FC236}">
                <a16:creationId xmlns:a16="http://schemas.microsoft.com/office/drawing/2014/main" id="{CAAC3B3A-D680-6DCF-8D5D-631B0330766F}"/>
              </a:ext>
            </a:extLst>
          </p:cNvPr>
          <p:cNvSpPr>
            <a:spLocks/>
          </p:cNvSpPr>
          <p:nvPr/>
        </p:nvSpPr>
        <p:spPr bwMode="auto">
          <a:xfrm>
            <a:off x="6351337" y="4860102"/>
            <a:ext cx="284918" cy="249359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6AB9DFA4-A363-13BD-BB80-FCDD35AA0DC3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594093" y="2728963"/>
            <a:ext cx="287896" cy="25524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D92FF84-1E09-023A-1F01-3A524A4BF217}"/>
              </a:ext>
            </a:extLst>
          </p:cNvPr>
          <p:cNvGrpSpPr/>
          <p:nvPr/>
        </p:nvGrpSpPr>
        <p:grpSpPr>
          <a:xfrm flipV="1">
            <a:off x="5010428" y="3920888"/>
            <a:ext cx="2846547" cy="1446846"/>
            <a:chOff x="2031517" y="2753557"/>
            <a:chExt cx="2846547" cy="1446846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07C097C-719C-C163-C02A-DC163A6B0607}"/>
                </a:ext>
              </a:extLst>
            </p:cNvPr>
            <p:cNvSpPr/>
            <p:nvPr/>
          </p:nvSpPr>
          <p:spPr>
            <a:xfrm>
              <a:off x="2031517" y="3960021"/>
              <a:ext cx="240382" cy="240382"/>
            </a:xfrm>
            <a:prstGeom prst="ellipse">
              <a:avLst/>
            </a:prstGeom>
            <a:solidFill>
              <a:srgbClr val="FFCCC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오른쪽 대괄호 18">
              <a:extLst>
                <a:ext uri="{FF2B5EF4-FFF2-40B4-BE49-F238E27FC236}">
                  <a16:creationId xmlns:a16="http://schemas.microsoft.com/office/drawing/2014/main" id="{222E200C-61CC-4DF4-BA77-9B75553433F7}"/>
                </a:ext>
              </a:extLst>
            </p:cNvPr>
            <p:cNvSpPr/>
            <p:nvPr/>
          </p:nvSpPr>
          <p:spPr>
            <a:xfrm rot="16200000">
              <a:off x="2851558" y="2053706"/>
              <a:ext cx="1326655" cy="2726357"/>
            </a:xfrm>
            <a:prstGeom prst="rightBracket">
              <a:avLst>
                <a:gd name="adj" fmla="val 102753"/>
              </a:avLst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type="oval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864DF6-D499-FAB1-D85D-8373035924F8}"/>
              </a:ext>
            </a:extLst>
          </p:cNvPr>
          <p:cNvSpPr/>
          <p:nvPr/>
        </p:nvSpPr>
        <p:spPr>
          <a:xfrm>
            <a:off x="5472103" y="3104401"/>
            <a:ext cx="1998906" cy="1404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16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KT ds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1400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ERP( </a:t>
            </a:r>
            <a:r>
              <a:rPr lang="ko-KR" altLang="en-US" sz="1400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경영관리 시스템</a:t>
            </a:r>
            <a:r>
              <a:rPr lang="en-US" altLang="ko-KR" sz="1400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-WEB) </a:t>
            </a:r>
            <a:r>
              <a:rPr lang="ko-KR" altLang="en-US" sz="1400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및 운영</a:t>
            </a:r>
            <a:endParaRPr lang="en-US" altLang="ko-KR" sz="1400" spc="-87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1400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2021.01 ~ 2022.05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6C60AB5-4A9D-A4EB-6AE6-D9E9E2ECEBAA}"/>
              </a:ext>
            </a:extLst>
          </p:cNvPr>
          <p:cNvSpPr/>
          <p:nvPr/>
        </p:nvSpPr>
        <p:spPr>
          <a:xfrm>
            <a:off x="8205618" y="3104400"/>
            <a:ext cx="1998906" cy="1771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16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한화시스템</a:t>
            </a:r>
            <a:r>
              <a:rPr lang="en-US" altLang="ko-KR" sz="16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/ICT</a:t>
            </a:r>
          </a:p>
          <a:p>
            <a:pPr marL="285750" lvl="0" indent="-285750" 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연결재무 시스템</a:t>
            </a:r>
            <a:r>
              <a:rPr lang="en-US" altLang="ko-KR" sz="1400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(WEB) </a:t>
            </a:r>
            <a:r>
              <a:rPr lang="ko-KR" altLang="en-US" sz="1400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및 운영</a:t>
            </a:r>
            <a:endParaRPr lang="en-US" altLang="ko-KR" sz="1400" spc="-87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lvl="0" indent="-285750" 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LLM </a:t>
            </a:r>
            <a:r>
              <a:rPr lang="ko-KR" altLang="en-US" sz="1400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 </a:t>
            </a:r>
            <a:r>
              <a:rPr lang="ko-KR" altLang="en-US" sz="1400" spc="-87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</a:t>
            </a:r>
            <a:r>
              <a:rPr lang="ko-KR" altLang="en-US" sz="1400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</a:t>
            </a:r>
            <a:endParaRPr lang="en-US" altLang="ko-KR" sz="1400" spc="-87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1400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2022.06 ~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1183E93-F4B8-9E24-D1F6-1DAF970F9889}"/>
              </a:ext>
            </a:extLst>
          </p:cNvPr>
          <p:cNvGrpSpPr/>
          <p:nvPr/>
        </p:nvGrpSpPr>
        <p:grpSpPr>
          <a:xfrm>
            <a:off x="7721703" y="2276559"/>
            <a:ext cx="2848723" cy="2622654"/>
            <a:chOff x="7874103" y="2461911"/>
            <a:chExt cx="2848723" cy="262265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3F11792-D3DC-68B5-2649-06E972EA809E}"/>
                </a:ext>
              </a:extLst>
            </p:cNvPr>
            <p:cNvGrpSpPr/>
            <p:nvPr/>
          </p:nvGrpSpPr>
          <p:grpSpPr>
            <a:xfrm>
              <a:off x="7874103" y="2461911"/>
              <a:ext cx="2846547" cy="1446846"/>
              <a:chOff x="7361229" y="2765671"/>
              <a:chExt cx="2846547" cy="1446846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3EE75184-5D68-1B79-89E2-64ED8758D79F}"/>
                  </a:ext>
                </a:extLst>
              </p:cNvPr>
              <p:cNvSpPr/>
              <p:nvPr/>
            </p:nvSpPr>
            <p:spPr>
              <a:xfrm>
                <a:off x="7361229" y="3972135"/>
                <a:ext cx="240382" cy="240382"/>
              </a:xfrm>
              <a:prstGeom prst="ellipse">
                <a:avLst/>
              </a:prstGeom>
              <a:solidFill>
                <a:srgbClr val="FFCCC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오른쪽 대괄호 25">
                <a:extLst>
                  <a:ext uri="{FF2B5EF4-FFF2-40B4-BE49-F238E27FC236}">
                    <a16:creationId xmlns:a16="http://schemas.microsoft.com/office/drawing/2014/main" id="{6A77A7B6-0755-2547-0A75-C1B97E1A3CB5}"/>
                  </a:ext>
                </a:extLst>
              </p:cNvPr>
              <p:cNvSpPr/>
              <p:nvPr/>
            </p:nvSpPr>
            <p:spPr>
              <a:xfrm rot="16200000">
                <a:off x="8181270" y="2065820"/>
                <a:ext cx="1326655" cy="2726357"/>
              </a:xfrm>
              <a:prstGeom prst="rightBracket">
                <a:avLst>
                  <a:gd name="adj" fmla="val 102753"/>
                </a:avLst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  <a:headEnd type="oval" w="lg" len="lg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6BFEA6B2-E2B2-2FBB-11B8-A9ED57E7851B}"/>
                </a:ext>
              </a:extLst>
            </p:cNvPr>
            <p:cNvCxnSpPr>
              <a:cxnSpLocks/>
            </p:cNvCxnSpPr>
            <p:nvPr/>
          </p:nvCxnSpPr>
          <p:spPr>
            <a:xfrm>
              <a:off x="10722826" y="3788565"/>
              <a:ext cx="0" cy="129600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모서리가 둥근 직사각형 55">
            <a:extLst>
              <a:ext uri="{FF2B5EF4-FFF2-40B4-BE49-F238E27FC236}">
                <a16:creationId xmlns:a16="http://schemas.microsoft.com/office/drawing/2014/main" id="{64452FD8-C0A0-8471-36B2-63E9477AC281}"/>
              </a:ext>
            </a:extLst>
          </p:cNvPr>
          <p:cNvSpPr/>
          <p:nvPr/>
        </p:nvSpPr>
        <p:spPr>
          <a:xfrm>
            <a:off x="10055464" y="5008948"/>
            <a:ext cx="1025572" cy="358786"/>
          </a:xfrm>
          <a:prstGeom prst="roundRect">
            <a:avLst>
              <a:gd name="adj" fmla="val 50000"/>
            </a:avLst>
          </a:prstGeom>
          <a:solidFill>
            <a:srgbClr val="FF4E5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GOAL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AD996D1-B319-71BC-4D78-74E0D1381AEA}"/>
              </a:ext>
            </a:extLst>
          </p:cNvPr>
          <p:cNvGrpSpPr/>
          <p:nvPr/>
        </p:nvGrpSpPr>
        <p:grpSpPr>
          <a:xfrm>
            <a:off x="821403" y="2276559"/>
            <a:ext cx="4279817" cy="1506047"/>
            <a:chOff x="973803" y="2461911"/>
            <a:chExt cx="4279817" cy="1506047"/>
          </a:xfrm>
        </p:grpSpPr>
        <p:sp>
          <p:nvSpPr>
            <p:cNvPr id="29" name="오른쪽 대괄호 28">
              <a:extLst>
                <a:ext uri="{FF2B5EF4-FFF2-40B4-BE49-F238E27FC236}">
                  <a16:creationId xmlns:a16="http://schemas.microsoft.com/office/drawing/2014/main" id="{86A37FB7-5ABE-9856-2493-994C7D2F63C7}"/>
                </a:ext>
              </a:extLst>
            </p:cNvPr>
            <p:cNvSpPr/>
            <p:nvPr/>
          </p:nvSpPr>
          <p:spPr>
            <a:xfrm rot="16200000">
              <a:off x="3227114" y="1762060"/>
              <a:ext cx="1326655" cy="2726357"/>
            </a:xfrm>
            <a:prstGeom prst="rightBracket">
              <a:avLst>
                <a:gd name="adj" fmla="val 102753"/>
              </a:avLst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type="none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모서리가 둥근 직사각형 67">
              <a:extLst>
                <a:ext uri="{FF2B5EF4-FFF2-40B4-BE49-F238E27FC236}">
                  <a16:creationId xmlns:a16="http://schemas.microsoft.com/office/drawing/2014/main" id="{2E37AC95-672F-1DE7-7BC9-4A0C818AB727}"/>
                </a:ext>
              </a:extLst>
            </p:cNvPr>
            <p:cNvSpPr/>
            <p:nvPr/>
          </p:nvSpPr>
          <p:spPr>
            <a:xfrm>
              <a:off x="973803" y="3609172"/>
              <a:ext cx="1025572" cy="35878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START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7AA4B403-ADC3-D656-FBE7-7067EBFF793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71551" y="3518565"/>
              <a:ext cx="0" cy="54000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507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7E2B1-B723-6783-ABF4-28E60D053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574E1F29-835D-0230-4F41-BD93CF91D962}"/>
              </a:ext>
            </a:extLst>
          </p:cNvPr>
          <p:cNvSpPr/>
          <p:nvPr/>
        </p:nvSpPr>
        <p:spPr>
          <a:xfrm>
            <a:off x="0" y="228600"/>
            <a:ext cx="11915775" cy="6629400"/>
          </a:xfrm>
          <a:prstGeom prst="round1Rect">
            <a:avLst>
              <a:gd name="adj" fmla="val 3305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76200" dir="18900000" algn="b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62BA34A5-B9AD-CECD-38B0-36EF23599FF8}"/>
              </a:ext>
            </a:extLst>
          </p:cNvPr>
          <p:cNvSpPr/>
          <p:nvPr/>
        </p:nvSpPr>
        <p:spPr>
          <a:xfrm>
            <a:off x="11277600" y="228600"/>
            <a:ext cx="638174" cy="428624"/>
          </a:xfrm>
          <a:prstGeom prst="round1Rect">
            <a:avLst>
              <a:gd name="adj" fmla="val 50000"/>
            </a:avLst>
          </a:prstGeom>
          <a:solidFill>
            <a:srgbClr val="FF4E52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CA4B86-F04D-C417-7158-922CF4F9A871}"/>
              </a:ext>
            </a:extLst>
          </p:cNvPr>
          <p:cNvSpPr/>
          <p:nvPr/>
        </p:nvSpPr>
        <p:spPr>
          <a:xfrm>
            <a:off x="-1" y="228600"/>
            <a:ext cx="11277599" cy="42862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975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4E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평가 지표</a:t>
            </a:r>
            <a:endParaRPr kumimoji="0" lang="en-US" altLang="ko-KR" sz="600" b="0" i="0" u="none" strike="noStrike" kern="0" cap="none" spc="0" normalizeH="0" baseline="0" noProof="0" dirty="0">
              <a:ln>
                <a:noFill/>
              </a:ln>
              <a:solidFill>
                <a:srgbClr val="FF4E5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4D38BD9-2C24-AA18-BFB5-23954442A771}"/>
              </a:ext>
            </a:extLst>
          </p:cNvPr>
          <p:cNvGrpSpPr/>
          <p:nvPr/>
        </p:nvGrpSpPr>
        <p:grpSpPr>
          <a:xfrm>
            <a:off x="11470687" y="316913"/>
            <a:ext cx="252000" cy="252000"/>
            <a:chOff x="11470687" y="316913"/>
            <a:chExt cx="252000" cy="2520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2551B67-A0A7-1AAC-AF71-ACC90AFBC668}"/>
                </a:ext>
              </a:extLst>
            </p:cNvPr>
            <p:cNvSpPr/>
            <p:nvPr/>
          </p:nvSpPr>
          <p:spPr>
            <a:xfrm rot="18900000">
              <a:off x="11470687" y="424911"/>
              <a:ext cx="252000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060DEC8-6DF6-28B6-77F5-4AC84066150A}"/>
                </a:ext>
              </a:extLst>
            </p:cNvPr>
            <p:cNvSpPr/>
            <p:nvPr/>
          </p:nvSpPr>
          <p:spPr>
            <a:xfrm rot="2700000">
              <a:off x="11470689" y="424913"/>
              <a:ext cx="252000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5364C4-9C90-156D-FDE1-EA7D1C3017ED}"/>
              </a:ext>
            </a:extLst>
          </p:cNvPr>
          <p:cNvSpPr/>
          <p:nvPr/>
        </p:nvSpPr>
        <p:spPr>
          <a:xfrm>
            <a:off x="0" y="228600"/>
            <a:ext cx="428400" cy="4286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4F25051-B418-4387-E54E-6F236EDE9CE7}"/>
              </a:ext>
            </a:extLst>
          </p:cNvPr>
          <p:cNvGrpSpPr/>
          <p:nvPr/>
        </p:nvGrpSpPr>
        <p:grpSpPr>
          <a:xfrm>
            <a:off x="118099" y="328409"/>
            <a:ext cx="192201" cy="216326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6C59DC-29C0-58B7-D4F0-EF70F36C39CD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9C5968-4C30-65FE-2EA0-0A2D2C13A4B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513EF6-BDF4-DC47-2F38-D40EB91610BB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314E694-4C94-D406-B4CC-235D34ED8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71" y="887266"/>
            <a:ext cx="6268229" cy="56781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864061-57E3-141D-D614-4B66A6332A84}"/>
              </a:ext>
            </a:extLst>
          </p:cNvPr>
          <p:cNvSpPr/>
          <p:nvPr/>
        </p:nvSpPr>
        <p:spPr>
          <a:xfrm>
            <a:off x="8931425" y="2924763"/>
            <a:ext cx="25634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프로젝트의 현실성</a:t>
            </a:r>
            <a:r>
              <a:rPr lang="en-US" altLang="ko-KR" sz="16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6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수익성</a:t>
            </a:r>
            <a:endParaRPr lang="en-US" altLang="ko-KR" sz="1400" spc="-87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9BCBCF-720A-E969-F4FF-062B1471DF0B}"/>
              </a:ext>
            </a:extLst>
          </p:cNvPr>
          <p:cNvSpPr/>
          <p:nvPr/>
        </p:nvSpPr>
        <p:spPr>
          <a:xfrm>
            <a:off x="2298700" y="2317750"/>
            <a:ext cx="2546350" cy="114300"/>
          </a:xfrm>
          <a:prstGeom prst="rect">
            <a:avLst/>
          </a:prstGeom>
          <a:solidFill>
            <a:srgbClr val="FF4E5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81">
            <a:extLst>
              <a:ext uri="{FF2B5EF4-FFF2-40B4-BE49-F238E27FC236}">
                <a16:creationId xmlns:a16="http://schemas.microsoft.com/office/drawing/2014/main" id="{5523AFF7-81C6-56E2-448A-7589305BE671}"/>
              </a:ext>
            </a:extLst>
          </p:cNvPr>
          <p:cNvSpPr/>
          <p:nvPr/>
        </p:nvSpPr>
        <p:spPr>
          <a:xfrm>
            <a:off x="7102475" y="3050175"/>
            <a:ext cx="1150437" cy="272485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182563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KEY point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2788BBB-08DB-077A-1CD0-2FCE89300B4D}"/>
              </a:ext>
            </a:extLst>
          </p:cNvPr>
          <p:cNvCxnSpPr/>
          <p:nvPr/>
        </p:nvCxnSpPr>
        <p:spPr>
          <a:xfrm>
            <a:off x="8263836" y="3180760"/>
            <a:ext cx="720000" cy="5658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207ACE8-C535-4B62-E64D-567CC9504A86}"/>
              </a:ext>
            </a:extLst>
          </p:cNvPr>
          <p:cNvGrpSpPr/>
          <p:nvPr/>
        </p:nvGrpSpPr>
        <p:grpSpPr>
          <a:xfrm>
            <a:off x="7118222" y="3071857"/>
            <a:ext cx="217803" cy="217803"/>
            <a:chOff x="1922461" y="5116197"/>
            <a:chExt cx="247650" cy="24765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1B60A76-8E1E-CBEB-BFC2-9C4A2CB00045}"/>
                </a:ext>
              </a:extLst>
            </p:cNvPr>
            <p:cNvSpPr/>
            <p:nvPr/>
          </p:nvSpPr>
          <p:spPr>
            <a:xfrm>
              <a:off x="1922461" y="5116197"/>
              <a:ext cx="247650" cy="2476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4" name="Group 19">
              <a:extLst>
                <a:ext uri="{FF2B5EF4-FFF2-40B4-BE49-F238E27FC236}">
                  <a16:creationId xmlns:a16="http://schemas.microsoft.com/office/drawing/2014/main" id="{B7A591F8-26DB-5CB4-E0F8-B5D32895BF3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67645" y="5150890"/>
              <a:ext cx="157283" cy="157283"/>
              <a:chOff x="2349" y="2828"/>
              <a:chExt cx="1784" cy="1784"/>
            </a:xfrm>
          </p:grpSpPr>
          <p:sp>
            <p:nvSpPr>
              <p:cNvPr id="25" name="Freeform 20">
                <a:extLst>
                  <a:ext uri="{FF2B5EF4-FFF2-40B4-BE49-F238E27FC236}">
                    <a16:creationId xmlns:a16="http://schemas.microsoft.com/office/drawing/2014/main" id="{1DBABE29-0372-3146-A629-16577333B8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8" y="3316"/>
                <a:ext cx="985" cy="1268"/>
              </a:xfrm>
              <a:custGeom>
                <a:avLst/>
                <a:gdLst>
                  <a:gd name="T0" fmla="*/ 0 w 4921"/>
                  <a:gd name="T1" fmla="*/ 6342 h 6342"/>
                  <a:gd name="T2" fmla="*/ 4364 w 4921"/>
                  <a:gd name="T3" fmla="*/ 6342 h 6342"/>
                  <a:gd name="T4" fmla="*/ 4392 w 4921"/>
                  <a:gd name="T5" fmla="*/ 6342 h 6342"/>
                  <a:gd name="T6" fmla="*/ 4448 w 4921"/>
                  <a:gd name="T7" fmla="*/ 6336 h 6342"/>
                  <a:gd name="T8" fmla="*/ 4503 w 4921"/>
                  <a:gd name="T9" fmla="*/ 6325 h 6342"/>
                  <a:gd name="T10" fmla="*/ 4555 w 4921"/>
                  <a:gd name="T11" fmla="*/ 6309 h 6342"/>
                  <a:gd name="T12" fmla="*/ 4605 w 4921"/>
                  <a:gd name="T13" fmla="*/ 6288 h 6342"/>
                  <a:gd name="T14" fmla="*/ 4652 w 4921"/>
                  <a:gd name="T15" fmla="*/ 6261 h 6342"/>
                  <a:gd name="T16" fmla="*/ 4697 w 4921"/>
                  <a:gd name="T17" fmla="*/ 6231 h 6342"/>
                  <a:gd name="T18" fmla="*/ 4738 w 4921"/>
                  <a:gd name="T19" fmla="*/ 6197 h 6342"/>
                  <a:gd name="T20" fmla="*/ 4777 w 4921"/>
                  <a:gd name="T21" fmla="*/ 6159 h 6342"/>
                  <a:gd name="T22" fmla="*/ 4810 w 4921"/>
                  <a:gd name="T23" fmla="*/ 6118 h 6342"/>
                  <a:gd name="T24" fmla="*/ 4840 w 4921"/>
                  <a:gd name="T25" fmla="*/ 6073 h 6342"/>
                  <a:gd name="T26" fmla="*/ 4867 w 4921"/>
                  <a:gd name="T27" fmla="*/ 6026 h 6342"/>
                  <a:gd name="T28" fmla="*/ 4888 w 4921"/>
                  <a:gd name="T29" fmla="*/ 5976 h 6342"/>
                  <a:gd name="T30" fmla="*/ 4904 w 4921"/>
                  <a:gd name="T31" fmla="*/ 5924 h 6342"/>
                  <a:gd name="T32" fmla="*/ 4915 w 4921"/>
                  <a:gd name="T33" fmla="*/ 5869 h 6342"/>
                  <a:gd name="T34" fmla="*/ 4921 w 4921"/>
                  <a:gd name="T35" fmla="*/ 5813 h 6342"/>
                  <a:gd name="T36" fmla="*/ 4921 w 4921"/>
                  <a:gd name="T37" fmla="*/ 5785 h 6342"/>
                  <a:gd name="T38" fmla="*/ 4921 w 4921"/>
                  <a:gd name="T39" fmla="*/ 0 h 6342"/>
                  <a:gd name="T40" fmla="*/ 558 w 4921"/>
                  <a:gd name="T41" fmla="*/ 0 h 6342"/>
                  <a:gd name="T42" fmla="*/ 558 w 4921"/>
                  <a:gd name="T43" fmla="*/ 5785 h 6342"/>
                  <a:gd name="T44" fmla="*/ 558 w 4921"/>
                  <a:gd name="T45" fmla="*/ 5813 h 6342"/>
                  <a:gd name="T46" fmla="*/ 551 w 4921"/>
                  <a:gd name="T47" fmla="*/ 5869 h 6342"/>
                  <a:gd name="T48" fmla="*/ 540 w 4921"/>
                  <a:gd name="T49" fmla="*/ 5924 h 6342"/>
                  <a:gd name="T50" fmla="*/ 524 w 4921"/>
                  <a:gd name="T51" fmla="*/ 5976 h 6342"/>
                  <a:gd name="T52" fmla="*/ 502 w 4921"/>
                  <a:gd name="T53" fmla="*/ 6026 h 6342"/>
                  <a:gd name="T54" fmla="*/ 477 w 4921"/>
                  <a:gd name="T55" fmla="*/ 6073 h 6342"/>
                  <a:gd name="T56" fmla="*/ 447 w 4921"/>
                  <a:gd name="T57" fmla="*/ 6118 h 6342"/>
                  <a:gd name="T58" fmla="*/ 412 w 4921"/>
                  <a:gd name="T59" fmla="*/ 6159 h 6342"/>
                  <a:gd name="T60" fmla="*/ 375 w 4921"/>
                  <a:gd name="T61" fmla="*/ 6197 h 6342"/>
                  <a:gd name="T62" fmla="*/ 333 w 4921"/>
                  <a:gd name="T63" fmla="*/ 6231 h 6342"/>
                  <a:gd name="T64" fmla="*/ 289 w 4921"/>
                  <a:gd name="T65" fmla="*/ 6261 h 6342"/>
                  <a:gd name="T66" fmla="*/ 241 w 4921"/>
                  <a:gd name="T67" fmla="*/ 6288 h 6342"/>
                  <a:gd name="T68" fmla="*/ 192 w 4921"/>
                  <a:gd name="T69" fmla="*/ 6309 h 6342"/>
                  <a:gd name="T70" fmla="*/ 139 w 4921"/>
                  <a:gd name="T71" fmla="*/ 6325 h 6342"/>
                  <a:gd name="T72" fmla="*/ 85 w 4921"/>
                  <a:gd name="T73" fmla="*/ 6336 h 6342"/>
                  <a:gd name="T74" fmla="*/ 29 w 4921"/>
                  <a:gd name="T75" fmla="*/ 6342 h 6342"/>
                  <a:gd name="T76" fmla="*/ 0 w 4921"/>
                  <a:gd name="T77" fmla="*/ 6342 h 6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21" h="6342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Rectangle 21">
                <a:extLst>
                  <a:ext uri="{FF2B5EF4-FFF2-40B4-BE49-F238E27FC236}">
                    <a16:creationId xmlns:a16="http://schemas.microsoft.com/office/drawing/2014/main" id="{3A114758-6193-ABA8-84A5-D89C8F456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1" y="3427"/>
                <a:ext cx="650" cy="10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Freeform 22">
                <a:extLst>
                  <a:ext uri="{FF2B5EF4-FFF2-40B4-BE49-F238E27FC236}">
                    <a16:creationId xmlns:a16="http://schemas.microsoft.com/office/drawing/2014/main" id="{436351CC-4BD5-EB18-114C-A3BB47EC4D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" y="3890"/>
                <a:ext cx="523" cy="693"/>
              </a:xfrm>
              <a:custGeom>
                <a:avLst/>
                <a:gdLst>
                  <a:gd name="T0" fmla="*/ 2411 w 2614"/>
                  <a:gd name="T1" fmla="*/ 3178 h 3465"/>
                  <a:gd name="T2" fmla="*/ 1910 w 2614"/>
                  <a:gd name="T3" fmla="*/ 3429 h 3465"/>
                  <a:gd name="T4" fmla="*/ 1878 w 2614"/>
                  <a:gd name="T5" fmla="*/ 3444 h 3465"/>
                  <a:gd name="T6" fmla="*/ 1811 w 2614"/>
                  <a:gd name="T7" fmla="*/ 3462 h 3465"/>
                  <a:gd name="T8" fmla="*/ 1742 w 2614"/>
                  <a:gd name="T9" fmla="*/ 3465 h 3465"/>
                  <a:gd name="T10" fmla="*/ 1674 w 2614"/>
                  <a:gd name="T11" fmla="*/ 3456 h 3465"/>
                  <a:gd name="T12" fmla="*/ 1610 w 2614"/>
                  <a:gd name="T13" fmla="*/ 3435 h 3465"/>
                  <a:gd name="T14" fmla="*/ 1549 w 2614"/>
                  <a:gd name="T15" fmla="*/ 3403 h 3465"/>
                  <a:gd name="T16" fmla="*/ 1496 w 2614"/>
                  <a:gd name="T17" fmla="*/ 3360 h 3465"/>
                  <a:gd name="T18" fmla="*/ 1453 w 2614"/>
                  <a:gd name="T19" fmla="*/ 3307 h 3465"/>
                  <a:gd name="T20" fmla="*/ 1436 w 2614"/>
                  <a:gd name="T21" fmla="*/ 3277 h 3465"/>
                  <a:gd name="T22" fmla="*/ 0 w 2614"/>
                  <a:gd name="T23" fmla="*/ 572 h 3465"/>
                  <a:gd name="T24" fmla="*/ 1130 w 2614"/>
                  <a:gd name="T25" fmla="*/ 0 h 3465"/>
                  <a:gd name="T26" fmla="*/ 2579 w 2614"/>
                  <a:gd name="T27" fmla="*/ 2718 h 3465"/>
                  <a:gd name="T28" fmla="*/ 2593 w 2614"/>
                  <a:gd name="T29" fmla="*/ 2748 h 3465"/>
                  <a:gd name="T30" fmla="*/ 2611 w 2614"/>
                  <a:gd name="T31" fmla="*/ 2810 h 3465"/>
                  <a:gd name="T32" fmla="*/ 2614 w 2614"/>
                  <a:gd name="T33" fmla="*/ 2876 h 3465"/>
                  <a:gd name="T34" fmla="*/ 2605 w 2614"/>
                  <a:gd name="T35" fmla="*/ 2942 h 3465"/>
                  <a:gd name="T36" fmla="*/ 2583 w 2614"/>
                  <a:gd name="T37" fmla="*/ 3007 h 3465"/>
                  <a:gd name="T38" fmla="*/ 2548 w 2614"/>
                  <a:gd name="T39" fmla="*/ 3065 h 3465"/>
                  <a:gd name="T40" fmla="*/ 2502 w 2614"/>
                  <a:gd name="T41" fmla="*/ 3119 h 3465"/>
                  <a:gd name="T42" fmla="*/ 2445 w 2614"/>
                  <a:gd name="T43" fmla="*/ 3162 h 3465"/>
                  <a:gd name="T44" fmla="*/ 2411 w 2614"/>
                  <a:gd name="T45" fmla="*/ 3178 h 3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14" h="3465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3">
                <a:extLst>
                  <a:ext uri="{FF2B5EF4-FFF2-40B4-BE49-F238E27FC236}">
                    <a16:creationId xmlns:a16="http://schemas.microsoft.com/office/drawing/2014/main" id="{5F1DD7F5-2FEC-5C90-9076-893C49AF8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6" y="3696"/>
                <a:ext cx="253" cy="287"/>
              </a:xfrm>
              <a:custGeom>
                <a:avLst/>
                <a:gdLst>
                  <a:gd name="T0" fmla="*/ 0 w 1265"/>
                  <a:gd name="T1" fmla="*/ 368 h 1435"/>
                  <a:gd name="T2" fmla="*/ 719 w 1265"/>
                  <a:gd name="T3" fmla="*/ 0 h 1435"/>
                  <a:gd name="T4" fmla="*/ 1265 w 1265"/>
                  <a:gd name="T5" fmla="*/ 1067 h 1435"/>
                  <a:gd name="T6" fmla="*/ 545 w 1265"/>
                  <a:gd name="T7" fmla="*/ 1435 h 1435"/>
                  <a:gd name="T8" fmla="*/ 0 w 1265"/>
                  <a:gd name="T9" fmla="*/ 368 h 1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5" h="1435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4">
                <a:extLst>
                  <a:ext uri="{FF2B5EF4-FFF2-40B4-BE49-F238E27FC236}">
                    <a16:creationId xmlns:a16="http://schemas.microsoft.com/office/drawing/2014/main" id="{5D0AB8E4-C8BA-94C8-8B64-4534B584D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1" y="2856"/>
                <a:ext cx="1018" cy="1019"/>
              </a:xfrm>
              <a:custGeom>
                <a:avLst/>
                <a:gdLst>
                  <a:gd name="T0" fmla="*/ 1330 w 5091"/>
                  <a:gd name="T1" fmla="*/ 310 h 5097"/>
                  <a:gd name="T2" fmla="*/ 1005 w 5091"/>
                  <a:gd name="T3" fmla="*/ 520 h 5097"/>
                  <a:gd name="T4" fmla="*/ 722 w 5091"/>
                  <a:gd name="T5" fmla="*/ 771 h 5097"/>
                  <a:gd name="T6" fmla="*/ 483 w 5091"/>
                  <a:gd name="T7" fmla="*/ 1056 h 5097"/>
                  <a:gd name="T8" fmla="*/ 290 w 5091"/>
                  <a:gd name="T9" fmla="*/ 1370 h 5097"/>
                  <a:gd name="T10" fmla="*/ 144 w 5091"/>
                  <a:gd name="T11" fmla="*/ 1706 h 5097"/>
                  <a:gd name="T12" fmla="*/ 48 w 5091"/>
                  <a:gd name="T13" fmla="*/ 2060 h 5097"/>
                  <a:gd name="T14" fmla="*/ 3 w 5091"/>
                  <a:gd name="T15" fmla="*/ 2425 h 5097"/>
                  <a:gd name="T16" fmla="*/ 12 w 5091"/>
                  <a:gd name="T17" fmla="*/ 2796 h 5097"/>
                  <a:gd name="T18" fmla="*/ 73 w 5091"/>
                  <a:gd name="T19" fmla="*/ 3166 h 5097"/>
                  <a:gd name="T20" fmla="*/ 193 w 5091"/>
                  <a:gd name="T21" fmla="*/ 3531 h 5097"/>
                  <a:gd name="T22" fmla="*/ 273 w 5091"/>
                  <a:gd name="T23" fmla="*/ 3708 h 5097"/>
                  <a:gd name="T24" fmla="*/ 439 w 5091"/>
                  <a:gd name="T25" fmla="*/ 3989 h 5097"/>
                  <a:gd name="T26" fmla="*/ 677 w 5091"/>
                  <a:gd name="T27" fmla="*/ 4285 h 5097"/>
                  <a:gd name="T28" fmla="*/ 952 w 5091"/>
                  <a:gd name="T29" fmla="*/ 4540 h 5097"/>
                  <a:gd name="T30" fmla="*/ 1256 w 5091"/>
                  <a:gd name="T31" fmla="*/ 4749 h 5097"/>
                  <a:gd name="T32" fmla="*/ 1585 w 5091"/>
                  <a:gd name="T33" fmla="*/ 4910 h 5097"/>
                  <a:gd name="T34" fmla="*/ 1935 w 5091"/>
                  <a:gd name="T35" fmla="*/ 5023 h 5097"/>
                  <a:gd name="T36" fmla="*/ 2296 w 5091"/>
                  <a:gd name="T37" fmla="*/ 5084 h 5097"/>
                  <a:gd name="T38" fmla="*/ 2666 w 5091"/>
                  <a:gd name="T39" fmla="*/ 5095 h 5097"/>
                  <a:gd name="T40" fmla="*/ 3038 w 5091"/>
                  <a:gd name="T41" fmla="*/ 5051 h 5097"/>
                  <a:gd name="T42" fmla="*/ 3405 w 5091"/>
                  <a:gd name="T43" fmla="*/ 4950 h 5097"/>
                  <a:gd name="T44" fmla="*/ 3703 w 5091"/>
                  <a:gd name="T45" fmla="*/ 4824 h 5097"/>
                  <a:gd name="T46" fmla="*/ 3874 w 5091"/>
                  <a:gd name="T47" fmla="*/ 4728 h 5097"/>
                  <a:gd name="T48" fmla="*/ 4186 w 5091"/>
                  <a:gd name="T49" fmla="*/ 4504 h 5097"/>
                  <a:gd name="T50" fmla="*/ 4454 w 5091"/>
                  <a:gd name="T51" fmla="*/ 4242 h 5097"/>
                  <a:gd name="T52" fmla="*/ 4678 w 5091"/>
                  <a:gd name="T53" fmla="*/ 3946 h 5097"/>
                  <a:gd name="T54" fmla="*/ 4856 w 5091"/>
                  <a:gd name="T55" fmla="*/ 3624 h 5097"/>
                  <a:gd name="T56" fmla="*/ 4985 w 5091"/>
                  <a:gd name="T57" fmla="*/ 3281 h 5097"/>
                  <a:gd name="T58" fmla="*/ 5064 w 5091"/>
                  <a:gd name="T59" fmla="*/ 2922 h 5097"/>
                  <a:gd name="T60" fmla="*/ 5091 w 5091"/>
                  <a:gd name="T61" fmla="*/ 2555 h 5097"/>
                  <a:gd name="T62" fmla="*/ 5066 w 5091"/>
                  <a:gd name="T63" fmla="*/ 2184 h 5097"/>
                  <a:gd name="T64" fmla="*/ 4985 w 5091"/>
                  <a:gd name="T65" fmla="*/ 1815 h 5097"/>
                  <a:gd name="T66" fmla="*/ 4848 w 5091"/>
                  <a:gd name="T67" fmla="*/ 1453 h 5097"/>
                  <a:gd name="T68" fmla="*/ 4787 w 5091"/>
                  <a:gd name="T69" fmla="*/ 1336 h 5097"/>
                  <a:gd name="T70" fmla="*/ 4574 w 5091"/>
                  <a:gd name="T71" fmla="*/ 1010 h 5097"/>
                  <a:gd name="T72" fmla="*/ 4321 w 5091"/>
                  <a:gd name="T73" fmla="*/ 727 h 5097"/>
                  <a:gd name="T74" fmla="*/ 4033 w 5091"/>
                  <a:gd name="T75" fmla="*/ 486 h 5097"/>
                  <a:gd name="T76" fmla="*/ 3718 w 5091"/>
                  <a:gd name="T77" fmla="*/ 292 h 5097"/>
                  <a:gd name="T78" fmla="*/ 3381 w 5091"/>
                  <a:gd name="T79" fmla="*/ 145 h 5097"/>
                  <a:gd name="T80" fmla="*/ 3027 w 5091"/>
                  <a:gd name="T81" fmla="*/ 48 h 5097"/>
                  <a:gd name="T82" fmla="*/ 2663 w 5091"/>
                  <a:gd name="T83" fmla="*/ 3 h 5097"/>
                  <a:gd name="T84" fmla="*/ 2294 w 5091"/>
                  <a:gd name="T85" fmla="*/ 12 h 5097"/>
                  <a:gd name="T86" fmla="*/ 1926 w 5091"/>
                  <a:gd name="T87" fmla="*/ 75 h 5097"/>
                  <a:gd name="T88" fmla="*/ 1565 w 5091"/>
                  <a:gd name="T89" fmla="*/ 197 h 5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091" h="5097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Freeform 25">
                <a:extLst>
                  <a:ext uri="{FF2B5EF4-FFF2-40B4-BE49-F238E27FC236}">
                    <a16:creationId xmlns:a16="http://schemas.microsoft.com/office/drawing/2014/main" id="{F8DE1B5B-498E-5A6D-1245-8F39E5E6EF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2" y="2965"/>
                <a:ext cx="795" cy="797"/>
              </a:xfrm>
              <a:custGeom>
                <a:avLst/>
                <a:gdLst>
                  <a:gd name="T0" fmla="*/ 1919 w 3976"/>
                  <a:gd name="T1" fmla="*/ 3985 h 3986"/>
                  <a:gd name="T2" fmla="*/ 1643 w 3976"/>
                  <a:gd name="T3" fmla="*/ 3957 h 3986"/>
                  <a:gd name="T4" fmla="*/ 1378 w 3976"/>
                  <a:gd name="T5" fmla="*/ 3891 h 3986"/>
                  <a:gd name="T6" fmla="*/ 1126 w 3976"/>
                  <a:gd name="T7" fmla="*/ 3791 h 3986"/>
                  <a:gd name="T8" fmla="*/ 890 w 3976"/>
                  <a:gd name="T9" fmla="*/ 3657 h 3986"/>
                  <a:gd name="T10" fmla="*/ 676 w 3976"/>
                  <a:gd name="T11" fmla="*/ 3494 h 3986"/>
                  <a:gd name="T12" fmla="*/ 486 w 3976"/>
                  <a:gd name="T13" fmla="*/ 3300 h 3986"/>
                  <a:gd name="T14" fmla="*/ 322 w 3976"/>
                  <a:gd name="T15" fmla="*/ 3081 h 3986"/>
                  <a:gd name="T16" fmla="*/ 219 w 3976"/>
                  <a:gd name="T17" fmla="*/ 2899 h 3986"/>
                  <a:gd name="T18" fmla="*/ 154 w 3976"/>
                  <a:gd name="T19" fmla="*/ 2760 h 3986"/>
                  <a:gd name="T20" fmla="*/ 86 w 3976"/>
                  <a:gd name="T21" fmla="*/ 2572 h 3986"/>
                  <a:gd name="T22" fmla="*/ 38 w 3976"/>
                  <a:gd name="T23" fmla="*/ 2380 h 3986"/>
                  <a:gd name="T24" fmla="*/ 0 w 3976"/>
                  <a:gd name="T25" fmla="*/ 2043 h 3986"/>
                  <a:gd name="T26" fmla="*/ 28 w 3976"/>
                  <a:gd name="T27" fmla="*/ 1661 h 3986"/>
                  <a:gd name="T28" fmla="*/ 128 w 3976"/>
                  <a:gd name="T29" fmla="*/ 1292 h 3986"/>
                  <a:gd name="T30" fmla="*/ 296 w 3976"/>
                  <a:gd name="T31" fmla="*/ 949 h 3986"/>
                  <a:gd name="T32" fmla="*/ 530 w 3976"/>
                  <a:gd name="T33" fmla="*/ 642 h 3986"/>
                  <a:gd name="T34" fmla="*/ 785 w 3976"/>
                  <a:gd name="T35" fmla="*/ 411 h 3986"/>
                  <a:gd name="T36" fmla="*/ 950 w 3976"/>
                  <a:gd name="T37" fmla="*/ 297 h 3986"/>
                  <a:gd name="T38" fmla="*/ 1084 w 3976"/>
                  <a:gd name="T39" fmla="*/ 222 h 3986"/>
                  <a:gd name="T40" fmla="*/ 1244 w 3976"/>
                  <a:gd name="T41" fmla="*/ 149 h 3986"/>
                  <a:gd name="T42" fmla="*/ 1464 w 3976"/>
                  <a:gd name="T43" fmla="*/ 73 h 3986"/>
                  <a:gd name="T44" fmla="*/ 1693 w 3976"/>
                  <a:gd name="T45" fmla="*/ 23 h 3986"/>
                  <a:gd name="T46" fmla="*/ 1930 w 3976"/>
                  <a:gd name="T47" fmla="*/ 0 h 3986"/>
                  <a:gd name="T48" fmla="*/ 2060 w 3976"/>
                  <a:gd name="T49" fmla="*/ 0 h 3986"/>
                  <a:gd name="T50" fmla="*/ 2336 w 3976"/>
                  <a:gd name="T51" fmla="*/ 29 h 3986"/>
                  <a:gd name="T52" fmla="*/ 2603 w 3976"/>
                  <a:gd name="T53" fmla="*/ 95 h 3986"/>
                  <a:gd name="T54" fmla="*/ 2854 w 3976"/>
                  <a:gd name="T55" fmla="*/ 194 h 3986"/>
                  <a:gd name="T56" fmla="*/ 3089 w 3976"/>
                  <a:gd name="T57" fmla="*/ 328 h 3986"/>
                  <a:gd name="T58" fmla="*/ 3303 w 3976"/>
                  <a:gd name="T59" fmla="*/ 492 h 3986"/>
                  <a:gd name="T60" fmla="*/ 3494 w 3976"/>
                  <a:gd name="T61" fmla="*/ 685 h 3986"/>
                  <a:gd name="T62" fmla="*/ 3658 w 3976"/>
                  <a:gd name="T63" fmla="*/ 905 h 3986"/>
                  <a:gd name="T64" fmla="*/ 3760 w 3976"/>
                  <a:gd name="T65" fmla="*/ 1087 h 3986"/>
                  <a:gd name="T66" fmla="*/ 3874 w 3976"/>
                  <a:gd name="T67" fmla="*/ 1360 h 3986"/>
                  <a:gd name="T68" fmla="*/ 3960 w 3976"/>
                  <a:gd name="T69" fmla="*/ 1739 h 3986"/>
                  <a:gd name="T70" fmla="*/ 3974 w 3976"/>
                  <a:gd name="T71" fmla="*/ 2126 h 3986"/>
                  <a:gd name="T72" fmla="*/ 3913 w 3976"/>
                  <a:gd name="T73" fmla="*/ 2512 h 3986"/>
                  <a:gd name="T74" fmla="*/ 3853 w 3976"/>
                  <a:gd name="T75" fmla="*/ 2699 h 3986"/>
                  <a:gd name="T76" fmla="*/ 3678 w 3976"/>
                  <a:gd name="T77" fmla="*/ 3049 h 3986"/>
                  <a:gd name="T78" fmla="*/ 3443 w 3976"/>
                  <a:gd name="T79" fmla="*/ 3357 h 3986"/>
                  <a:gd name="T80" fmla="*/ 3188 w 3976"/>
                  <a:gd name="T81" fmla="*/ 3583 h 3986"/>
                  <a:gd name="T82" fmla="*/ 3026 w 3976"/>
                  <a:gd name="T83" fmla="*/ 3691 h 3986"/>
                  <a:gd name="T84" fmla="*/ 2896 w 3976"/>
                  <a:gd name="T85" fmla="*/ 3763 h 3986"/>
                  <a:gd name="T86" fmla="*/ 2731 w 3976"/>
                  <a:gd name="T87" fmla="*/ 3841 h 3986"/>
                  <a:gd name="T88" fmla="*/ 2505 w 3976"/>
                  <a:gd name="T89" fmla="*/ 3917 h 3986"/>
                  <a:gd name="T90" fmla="*/ 2277 w 3976"/>
                  <a:gd name="T91" fmla="*/ 3965 h 3986"/>
                  <a:gd name="T92" fmla="*/ 2048 w 3976"/>
                  <a:gd name="T93" fmla="*/ 3985 h 3986"/>
                  <a:gd name="T94" fmla="*/ 1990 w 3976"/>
                  <a:gd name="T95" fmla="*/ 3986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976" h="3986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" name="Freeform 26">
                <a:extLst>
                  <a:ext uri="{FF2B5EF4-FFF2-40B4-BE49-F238E27FC236}">
                    <a16:creationId xmlns:a16="http://schemas.microsoft.com/office/drawing/2014/main" id="{335AAE57-6DF7-E822-861F-D49C4D9C8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3241"/>
                <a:ext cx="550" cy="521"/>
              </a:xfrm>
              <a:custGeom>
                <a:avLst/>
                <a:gdLst>
                  <a:gd name="T0" fmla="*/ 100 w 2749"/>
                  <a:gd name="T1" fmla="*/ 0 h 2606"/>
                  <a:gd name="T2" fmla="*/ 72 w 2749"/>
                  <a:gd name="T3" fmla="*/ 91 h 2606"/>
                  <a:gd name="T4" fmla="*/ 30 w 2749"/>
                  <a:gd name="T5" fmla="*/ 279 h 2606"/>
                  <a:gd name="T6" fmla="*/ 6 w 2749"/>
                  <a:gd name="T7" fmla="*/ 469 h 2606"/>
                  <a:gd name="T8" fmla="*/ 0 w 2749"/>
                  <a:gd name="T9" fmla="*/ 663 h 2606"/>
                  <a:gd name="T10" fmla="*/ 12 w 2749"/>
                  <a:gd name="T11" fmla="*/ 856 h 2606"/>
                  <a:gd name="T12" fmla="*/ 34 w 2749"/>
                  <a:gd name="T13" fmla="*/ 1000 h 2606"/>
                  <a:gd name="T14" fmla="*/ 55 w 2749"/>
                  <a:gd name="T15" fmla="*/ 1096 h 2606"/>
                  <a:gd name="T16" fmla="*/ 80 w 2749"/>
                  <a:gd name="T17" fmla="*/ 1192 h 2606"/>
                  <a:gd name="T18" fmla="*/ 111 w 2749"/>
                  <a:gd name="T19" fmla="*/ 1287 h 2606"/>
                  <a:gd name="T20" fmla="*/ 147 w 2749"/>
                  <a:gd name="T21" fmla="*/ 1380 h 2606"/>
                  <a:gd name="T22" fmla="*/ 188 w 2749"/>
                  <a:gd name="T23" fmla="*/ 1473 h 2606"/>
                  <a:gd name="T24" fmla="*/ 211 w 2749"/>
                  <a:gd name="T25" fmla="*/ 1519 h 2606"/>
                  <a:gd name="T26" fmla="*/ 245 w 2749"/>
                  <a:gd name="T27" fmla="*/ 1581 h 2606"/>
                  <a:gd name="T28" fmla="*/ 317 w 2749"/>
                  <a:gd name="T29" fmla="*/ 1701 h 2606"/>
                  <a:gd name="T30" fmla="*/ 398 w 2749"/>
                  <a:gd name="T31" fmla="*/ 1814 h 2606"/>
                  <a:gd name="T32" fmla="*/ 483 w 2749"/>
                  <a:gd name="T33" fmla="*/ 1920 h 2606"/>
                  <a:gd name="T34" fmla="*/ 576 w 2749"/>
                  <a:gd name="T35" fmla="*/ 2021 h 2606"/>
                  <a:gd name="T36" fmla="*/ 675 w 2749"/>
                  <a:gd name="T37" fmla="*/ 2114 h 2606"/>
                  <a:gd name="T38" fmla="*/ 779 w 2749"/>
                  <a:gd name="T39" fmla="*/ 2199 h 2606"/>
                  <a:gd name="T40" fmla="*/ 888 w 2749"/>
                  <a:gd name="T41" fmla="*/ 2277 h 2606"/>
                  <a:gd name="T42" fmla="*/ 1003 w 2749"/>
                  <a:gd name="T43" fmla="*/ 2348 h 2606"/>
                  <a:gd name="T44" fmla="*/ 1121 w 2749"/>
                  <a:gd name="T45" fmla="*/ 2411 h 2606"/>
                  <a:gd name="T46" fmla="*/ 1244 w 2749"/>
                  <a:gd name="T47" fmla="*/ 2465 h 2606"/>
                  <a:gd name="T48" fmla="*/ 1372 w 2749"/>
                  <a:gd name="T49" fmla="*/ 2511 h 2606"/>
                  <a:gd name="T50" fmla="*/ 1503 w 2749"/>
                  <a:gd name="T51" fmla="*/ 2548 h 2606"/>
                  <a:gd name="T52" fmla="*/ 1635 w 2749"/>
                  <a:gd name="T53" fmla="*/ 2577 h 2606"/>
                  <a:gd name="T54" fmla="*/ 1772 w 2749"/>
                  <a:gd name="T55" fmla="*/ 2596 h 2606"/>
                  <a:gd name="T56" fmla="*/ 1912 w 2749"/>
                  <a:gd name="T57" fmla="*/ 2605 h 2606"/>
                  <a:gd name="T58" fmla="*/ 1982 w 2749"/>
                  <a:gd name="T59" fmla="*/ 2606 h 2606"/>
                  <a:gd name="T60" fmla="*/ 2032 w 2749"/>
                  <a:gd name="T61" fmla="*/ 2605 h 2606"/>
                  <a:gd name="T62" fmla="*/ 2130 w 2749"/>
                  <a:gd name="T63" fmla="*/ 2600 h 2606"/>
                  <a:gd name="T64" fmla="*/ 2275 w 2749"/>
                  <a:gd name="T65" fmla="*/ 2584 h 2606"/>
                  <a:gd name="T66" fmla="*/ 2466 w 2749"/>
                  <a:gd name="T67" fmla="*/ 2544 h 2606"/>
                  <a:gd name="T68" fmla="*/ 2655 w 2749"/>
                  <a:gd name="T69" fmla="*/ 2488 h 2606"/>
                  <a:gd name="T70" fmla="*/ 2749 w 2749"/>
                  <a:gd name="T71" fmla="*/ 2452 h 2606"/>
                  <a:gd name="T72" fmla="*/ 2749 w 2749"/>
                  <a:gd name="T73" fmla="*/ 0 h 2606"/>
                  <a:gd name="T74" fmla="*/ 100 w 2749"/>
                  <a:gd name="T75" fmla="*/ 0 h 2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49" h="2606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Freeform 27">
                <a:extLst>
                  <a:ext uri="{FF2B5EF4-FFF2-40B4-BE49-F238E27FC236}">
                    <a16:creationId xmlns:a16="http://schemas.microsoft.com/office/drawing/2014/main" id="{06B04336-0CBF-B21D-1E51-7D9DB6984A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3391"/>
                <a:ext cx="399" cy="374"/>
              </a:xfrm>
              <a:custGeom>
                <a:avLst/>
                <a:gdLst>
                  <a:gd name="T0" fmla="*/ 0 w 1994"/>
                  <a:gd name="T1" fmla="*/ 0 h 1867"/>
                  <a:gd name="T2" fmla="*/ 3 w 1994"/>
                  <a:gd name="T3" fmla="*/ 49 h 1867"/>
                  <a:gd name="T4" fmla="*/ 14 w 1994"/>
                  <a:gd name="T5" fmla="*/ 148 h 1867"/>
                  <a:gd name="T6" fmla="*/ 30 w 1994"/>
                  <a:gd name="T7" fmla="*/ 247 h 1867"/>
                  <a:gd name="T8" fmla="*/ 50 w 1994"/>
                  <a:gd name="T9" fmla="*/ 346 h 1867"/>
                  <a:gd name="T10" fmla="*/ 77 w 1994"/>
                  <a:gd name="T11" fmla="*/ 444 h 1867"/>
                  <a:gd name="T12" fmla="*/ 108 w 1994"/>
                  <a:gd name="T13" fmla="*/ 541 h 1867"/>
                  <a:gd name="T14" fmla="*/ 145 w 1994"/>
                  <a:gd name="T15" fmla="*/ 637 h 1867"/>
                  <a:gd name="T16" fmla="*/ 186 w 1994"/>
                  <a:gd name="T17" fmla="*/ 732 h 1867"/>
                  <a:gd name="T18" fmla="*/ 209 w 1994"/>
                  <a:gd name="T19" fmla="*/ 779 h 1867"/>
                  <a:gd name="T20" fmla="*/ 243 w 1994"/>
                  <a:gd name="T21" fmla="*/ 842 h 1867"/>
                  <a:gd name="T22" fmla="*/ 315 w 1994"/>
                  <a:gd name="T23" fmla="*/ 961 h 1867"/>
                  <a:gd name="T24" fmla="*/ 396 w 1994"/>
                  <a:gd name="T25" fmla="*/ 1074 h 1867"/>
                  <a:gd name="T26" fmla="*/ 481 w 1994"/>
                  <a:gd name="T27" fmla="*/ 1181 h 1867"/>
                  <a:gd name="T28" fmla="*/ 574 w 1994"/>
                  <a:gd name="T29" fmla="*/ 1281 h 1867"/>
                  <a:gd name="T30" fmla="*/ 673 w 1994"/>
                  <a:gd name="T31" fmla="*/ 1374 h 1867"/>
                  <a:gd name="T32" fmla="*/ 777 w 1994"/>
                  <a:gd name="T33" fmla="*/ 1460 h 1867"/>
                  <a:gd name="T34" fmla="*/ 886 w 1994"/>
                  <a:gd name="T35" fmla="*/ 1538 h 1867"/>
                  <a:gd name="T36" fmla="*/ 1001 w 1994"/>
                  <a:gd name="T37" fmla="*/ 1608 h 1867"/>
                  <a:gd name="T38" fmla="*/ 1119 w 1994"/>
                  <a:gd name="T39" fmla="*/ 1671 h 1867"/>
                  <a:gd name="T40" fmla="*/ 1242 w 1994"/>
                  <a:gd name="T41" fmla="*/ 1726 h 1867"/>
                  <a:gd name="T42" fmla="*/ 1370 w 1994"/>
                  <a:gd name="T43" fmla="*/ 1772 h 1867"/>
                  <a:gd name="T44" fmla="*/ 1501 w 1994"/>
                  <a:gd name="T45" fmla="*/ 1809 h 1867"/>
                  <a:gd name="T46" fmla="*/ 1633 w 1994"/>
                  <a:gd name="T47" fmla="*/ 1837 h 1867"/>
                  <a:gd name="T48" fmla="*/ 1770 w 1994"/>
                  <a:gd name="T49" fmla="*/ 1856 h 1867"/>
                  <a:gd name="T50" fmla="*/ 1910 w 1994"/>
                  <a:gd name="T51" fmla="*/ 1866 h 1867"/>
                  <a:gd name="T52" fmla="*/ 1980 w 1994"/>
                  <a:gd name="T53" fmla="*/ 1867 h 1867"/>
                  <a:gd name="T54" fmla="*/ 1994 w 1994"/>
                  <a:gd name="T55" fmla="*/ 1867 h 1867"/>
                  <a:gd name="T56" fmla="*/ 1994 w 1994"/>
                  <a:gd name="T57" fmla="*/ 0 h 1867"/>
                  <a:gd name="T58" fmla="*/ 0 w 1994"/>
                  <a:gd name="T5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94" h="1867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8CD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3" name="Freeform 28">
                <a:extLst>
                  <a:ext uri="{FF2B5EF4-FFF2-40B4-BE49-F238E27FC236}">
                    <a16:creationId xmlns:a16="http://schemas.microsoft.com/office/drawing/2014/main" id="{88F4A3B9-C464-2A37-BEC7-32073AE3C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7" y="4239"/>
                <a:ext cx="223" cy="345"/>
              </a:xfrm>
              <a:custGeom>
                <a:avLst/>
                <a:gdLst>
                  <a:gd name="T0" fmla="*/ 558 w 1116"/>
                  <a:gd name="T1" fmla="*/ 1728 h 1728"/>
                  <a:gd name="T2" fmla="*/ 529 w 1116"/>
                  <a:gd name="T3" fmla="*/ 1728 h 1728"/>
                  <a:gd name="T4" fmla="*/ 474 w 1116"/>
                  <a:gd name="T5" fmla="*/ 1722 h 1728"/>
                  <a:gd name="T6" fmla="*/ 419 w 1116"/>
                  <a:gd name="T7" fmla="*/ 1711 h 1728"/>
                  <a:gd name="T8" fmla="*/ 367 w 1116"/>
                  <a:gd name="T9" fmla="*/ 1695 h 1728"/>
                  <a:gd name="T10" fmla="*/ 317 w 1116"/>
                  <a:gd name="T11" fmla="*/ 1674 h 1728"/>
                  <a:gd name="T12" fmla="*/ 270 w 1116"/>
                  <a:gd name="T13" fmla="*/ 1647 h 1728"/>
                  <a:gd name="T14" fmla="*/ 225 w 1116"/>
                  <a:gd name="T15" fmla="*/ 1617 h 1728"/>
                  <a:gd name="T16" fmla="*/ 183 w 1116"/>
                  <a:gd name="T17" fmla="*/ 1583 h 1728"/>
                  <a:gd name="T18" fmla="*/ 145 w 1116"/>
                  <a:gd name="T19" fmla="*/ 1545 h 1728"/>
                  <a:gd name="T20" fmla="*/ 111 w 1116"/>
                  <a:gd name="T21" fmla="*/ 1504 h 1728"/>
                  <a:gd name="T22" fmla="*/ 82 w 1116"/>
                  <a:gd name="T23" fmla="*/ 1459 h 1728"/>
                  <a:gd name="T24" fmla="*/ 55 w 1116"/>
                  <a:gd name="T25" fmla="*/ 1412 h 1728"/>
                  <a:gd name="T26" fmla="*/ 35 w 1116"/>
                  <a:gd name="T27" fmla="*/ 1362 h 1728"/>
                  <a:gd name="T28" fmla="*/ 18 w 1116"/>
                  <a:gd name="T29" fmla="*/ 1310 h 1728"/>
                  <a:gd name="T30" fmla="*/ 6 w 1116"/>
                  <a:gd name="T31" fmla="*/ 1255 h 1728"/>
                  <a:gd name="T32" fmla="*/ 1 w 1116"/>
                  <a:gd name="T33" fmla="*/ 1199 h 1728"/>
                  <a:gd name="T34" fmla="*/ 0 w 1116"/>
                  <a:gd name="T35" fmla="*/ 1171 h 1728"/>
                  <a:gd name="T36" fmla="*/ 0 w 1116"/>
                  <a:gd name="T37" fmla="*/ 0 h 1728"/>
                  <a:gd name="T38" fmla="*/ 1116 w 1116"/>
                  <a:gd name="T39" fmla="*/ 0 h 1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16" h="1728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Rectangle 29">
                <a:extLst>
                  <a:ext uri="{FF2B5EF4-FFF2-40B4-BE49-F238E27FC236}">
                    <a16:creationId xmlns:a16="http://schemas.microsoft.com/office/drawing/2014/main" id="{CE58AB17-6152-5A21-A95F-B9E8494EF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1" y="4270"/>
                <a:ext cx="5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Rectangle 30">
                <a:extLst>
                  <a:ext uri="{FF2B5EF4-FFF2-40B4-BE49-F238E27FC236}">
                    <a16:creationId xmlns:a16="http://schemas.microsoft.com/office/drawing/2014/main" id="{1C261822-8F4D-7F51-A727-EDC85B162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5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Rectangle 31">
                <a:extLst>
                  <a:ext uri="{FF2B5EF4-FFF2-40B4-BE49-F238E27FC236}">
                    <a16:creationId xmlns:a16="http://schemas.microsoft.com/office/drawing/2014/main" id="{42A05692-4103-FAAA-97EA-66A6DAE20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3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Rectangle 32">
                <a:extLst>
                  <a:ext uri="{FF2B5EF4-FFF2-40B4-BE49-F238E27FC236}">
                    <a16:creationId xmlns:a16="http://schemas.microsoft.com/office/drawing/2014/main" id="{E2DC0EFC-FADB-04B0-59DD-766F1E061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4030"/>
                <a:ext cx="50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8" name="Freeform 33">
                <a:extLst>
                  <a:ext uri="{FF2B5EF4-FFF2-40B4-BE49-F238E27FC236}">
                    <a16:creationId xmlns:a16="http://schemas.microsoft.com/office/drawing/2014/main" id="{79CDD796-E475-80CF-71C9-4752F60EF4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49" y="2828"/>
                <a:ext cx="1784" cy="1784"/>
              </a:xfrm>
              <a:custGeom>
                <a:avLst/>
                <a:gdLst>
                  <a:gd name="T0" fmla="*/ 7890 w 8922"/>
                  <a:gd name="T1" fmla="*/ 8635 h 8922"/>
                  <a:gd name="T2" fmla="*/ 6371 w 8922"/>
                  <a:gd name="T3" fmla="*/ 5925 h 8922"/>
                  <a:gd name="T4" fmla="*/ 8637 w 8922"/>
                  <a:gd name="T5" fmla="*/ 8222 h 8922"/>
                  <a:gd name="T6" fmla="*/ 6469 w 8922"/>
                  <a:gd name="T7" fmla="*/ 5075 h 8922"/>
                  <a:gd name="T8" fmla="*/ 6218 w 8922"/>
                  <a:gd name="T9" fmla="*/ 5186 h 8922"/>
                  <a:gd name="T10" fmla="*/ 2975 w 8922"/>
                  <a:gd name="T11" fmla="*/ 1894 h 8922"/>
                  <a:gd name="T12" fmla="*/ 3304 w 8922"/>
                  <a:gd name="T13" fmla="*/ 1266 h 8922"/>
                  <a:gd name="T14" fmla="*/ 3801 w 8922"/>
                  <a:gd name="T15" fmla="*/ 764 h 8922"/>
                  <a:gd name="T16" fmla="*/ 4323 w 8922"/>
                  <a:gd name="T17" fmla="*/ 466 h 8922"/>
                  <a:gd name="T18" fmla="*/ 5017 w 8922"/>
                  <a:gd name="T19" fmla="*/ 293 h 8922"/>
                  <a:gd name="T20" fmla="*/ 5712 w 8922"/>
                  <a:gd name="T21" fmla="*/ 325 h 8922"/>
                  <a:gd name="T22" fmla="*/ 6364 w 8922"/>
                  <a:gd name="T23" fmla="*/ 552 h 8922"/>
                  <a:gd name="T24" fmla="*/ 6928 w 8922"/>
                  <a:gd name="T25" fmla="*/ 960 h 8922"/>
                  <a:gd name="T26" fmla="*/ 7360 w 8922"/>
                  <a:gd name="T27" fmla="*/ 1534 h 8922"/>
                  <a:gd name="T28" fmla="*/ 7581 w 8922"/>
                  <a:gd name="T29" fmla="*/ 2101 h 8922"/>
                  <a:gd name="T30" fmla="*/ 7649 w 8922"/>
                  <a:gd name="T31" fmla="*/ 2802 h 8922"/>
                  <a:gd name="T32" fmla="*/ 7517 w 8922"/>
                  <a:gd name="T33" fmla="*/ 3480 h 8922"/>
                  <a:gd name="T34" fmla="*/ 7199 w 8922"/>
                  <a:gd name="T35" fmla="*/ 4094 h 8922"/>
                  <a:gd name="T36" fmla="*/ 6705 w 8922"/>
                  <a:gd name="T37" fmla="*/ 4598 h 8922"/>
                  <a:gd name="T38" fmla="*/ 6075 w 8922"/>
                  <a:gd name="T39" fmla="*/ 4943 h 8922"/>
                  <a:gd name="T40" fmla="*/ 5008 w 8922"/>
                  <a:gd name="T41" fmla="*/ 5083 h 8922"/>
                  <a:gd name="T42" fmla="*/ 4039 w 8922"/>
                  <a:gd name="T43" fmla="*/ 4763 h 8922"/>
                  <a:gd name="T44" fmla="*/ 3288 w 8922"/>
                  <a:gd name="T45" fmla="*/ 4082 h 8922"/>
                  <a:gd name="T46" fmla="*/ 2877 w 8922"/>
                  <a:gd name="T47" fmla="*/ 3143 h 8922"/>
                  <a:gd name="T48" fmla="*/ 2927 w 8922"/>
                  <a:gd name="T49" fmla="*/ 2047 h 8922"/>
                  <a:gd name="T50" fmla="*/ 5382 w 8922"/>
                  <a:gd name="T51" fmla="*/ 8493 h 8922"/>
                  <a:gd name="T52" fmla="*/ 1255 w 8922"/>
                  <a:gd name="T53" fmla="*/ 8643 h 8922"/>
                  <a:gd name="T54" fmla="*/ 1394 w 8922"/>
                  <a:gd name="T55" fmla="*/ 8225 h 8922"/>
                  <a:gd name="T56" fmla="*/ 2586 w 8922"/>
                  <a:gd name="T57" fmla="*/ 3030 h 8922"/>
                  <a:gd name="T58" fmla="*/ 2161 w 8922"/>
                  <a:gd name="T59" fmla="*/ 3596 h 8922"/>
                  <a:gd name="T60" fmla="*/ 3108 w 8922"/>
                  <a:gd name="T61" fmla="*/ 4319 h 8922"/>
                  <a:gd name="T62" fmla="*/ 2175 w 8922"/>
                  <a:gd name="T63" fmla="*/ 4796 h 8922"/>
                  <a:gd name="T64" fmla="*/ 4667 w 8922"/>
                  <a:gd name="T65" fmla="*/ 5301 h 8922"/>
                  <a:gd name="T66" fmla="*/ 5479 w 8922"/>
                  <a:gd name="T67" fmla="*/ 8225 h 8922"/>
                  <a:gd name="T68" fmla="*/ 960 w 8922"/>
                  <a:gd name="T69" fmla="*/ 8550 h 8922"/>
                  <a:gd name="T70" fmla="*/ 570 w 8922"/>
                  <a:gd name="T71" fmla="*/ 8624 h 8922"/>
                  <a:gd name="T72" fmla="*/ 280 w 8922"/>
                  <a:gd name="T73" fmla="*/ 8267 h 8922"/>
                  <a:gd name="T74" fmla="*/ 7361 w 8922"/>
                  <a:gd name="T75" fmla="*/ 5117 h 8922"/>
                  <a:gd name="T76" fmla="*/ 7348 w 8922"/>
                  <a:gd name="T77" fmla="*/ 4367 h 8922"/>
                  <a:gd name="T78" fmla="*/ 7907 w 8922"/>
                  <a:gd name="T79" fmla="*/ 3150 h 8922"/>
                  <a:gd name="T80" fmla="*/ 7905 w 8922"/>
                  <a:gd name="T81" fmla="*/ 2182 h 8922"/>
                  <a:gd name="T82" fmla="*/ 7681 w 8922"/>
                  <a:gd name="T83" fmla="*/ 1504 h 8922"/>
                  <a:gd name="T84" fmla="*/ 7314 w 8922"/>
                  <a:gd name="T85" fmla="*/ 945 h 8922"/>
                  <a:gd name="T86" fmla="*/ 6723 w 8922"/>
                  <a:gd name="T87" fmla="*/ 431 h 8922"/>
                  <a:gd name="T88" fmla="*/ 6021 w 8922"/>
                  <a:gd name="T89" fmla="*/ 110 h 8922"/>
                  <a:gd name="T90" fmla="*/ 5254 w 8922"/>
                  <a:gd name="T91" fmla="*/ 0 h 8922"/>
                  <a:gd name="T92" fmla="*/ 4472 w 8922"/>
                  <a:gd name="T93" fmla="*/ 115 h 8922"/>
                  <a:gd name="T94" fmla="*/ 3820 w 8922"/>
                  <a:gd name="T95" fmla="*/ 411 h 8922"/>
                  <a:gd name="T96" fmla="*/ 3118 w 8922"/>
                  <a:gd name="T97" fmla="*/ 1044 h 8922"/>
                  <a:gd name="T98" fmla="*/ 2681 w 8922"/>
                  <a:gd name="T99" fmla="*/ 1894 h 8922"/>
                  <a:gd name="T100" fmla="*/ 0 w 8922"/>
                  <a:gd name="T101" fmla="*/ 6915 h 8922"/>
                  <a:gd name="T102" fmla="*/ 68 w 8922"/>
                  <a:gd name="T103" fmla="*/ 8529 h 8922"/>
                  <a:gd name="T104" fmla="*/ 334 w 8922"/>
                  <a:gd name="T105" fmla="*/ 8822 h 8922"/>
                  <a:gd name="T106" fmla="*/ 697 w 8922"/>
                  <a:gd name="T107" fmla="*/ 8922 h 8922"/>
                  <a:gd name="T108" fmla="*/ 5365 w 8922"/>
                  <a:gd name="T109" fmla="*/ 8854 h 8922"/>
                  <a:gd name="T110" fmla="*/ 5659 w 8922"/>
                  <a:gd name="T111" fmla="*/ 8589 h 8922"/>
                  <a:gd name="T112" fmla="*/ 5758 w 8922"/>
                  <a:gd name="T113" fmla="*/ 8225 h 8922"/>
                  <a:gd name="T114" fmla="*/ 5981 w 8922"/>
                  <a:gd name="T115" fmla="*/ 5827 h 8922"/>
                  <a:gd name="T116" fmla="*/ 7700 w 8922"/>
                  <a:gd name="T117" fmla="*/ 8868 h 8922"/>
                  <a:gd name="T118" fmla="*/ 8001 w 8922"/>
                  <a:gd name="T119" fmla="*/ 8915 h 8922"/>
                  <a:gd name="T120" fmla="*/ 8710 w 8922"/>
                  <a:gd name="T121" fmla="*/ 8576 h 8922"/>
                  <a:gd name="T122" fmla="*/ 8915 w 8922"/>
                  <a:gd name="T123" fmla="*/ 8090 h 8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22" h="8922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9" name="Freeform 34">
                <a:extLst>
                  <a:ext uri="{FF2B5EF4-FFF2-40B4-BE49-F238E27FC236}">
                    <a16:creationId xmlns:a16="http://schemas.microsoft.com/office/drawing/2014/main" id="{52EB1D89-404B-60B8-47B7-953047F8E7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4053"/>
                <a:ext cx="75" cy="76"/>
              </a:xfrm>
              <a:custGeom>
                <a:avLst/>
                <a:gdLst>
                  <a:gd name="T0" fmla="*/ 0 w 378"/>
                  <a:gd name="T1" fmla="*/ 135 h 379"/>
                  <a:gd name="T2" fmla="*/ 243 w 378"/>
                  <a:gd name="T3" fmla="*/ 0 h 379"/>
                  <a:gd name="T4" fmla="*/ 378 w 378"/>
                  <a:gd name="T5" fmla="*/ 244 h 379"/>
                  <a:gd name="T6" fmla="*/ 135 w 378"/>
                  <a:gd name="T7" fmla="*/ 379 h 379"/>
                  <a:gd name="T8" fmla="*/ 0 w 378"/>
                  <a:gd name="T9" fmla="*/ 135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379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0" name="Freeform 35">
                <a:extLst>
                  <a:ext uri="{FF2B5EF4-FFF2-40B4-BE49-F238E27FC236}">
                    <a16:creationId xmlns:a16="http://schemas.microsoft.com/office/drawing/2014/main" id="{8AEA1DF4-BA26-9FF9-D4F8-65BB695CDE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8" y="4197"/>
                <a:ext cx="76" cy="76"/>
              </a:xfrm>
              <a:custGeom>
                <a:avLst/>
                <a:gdLst>
                  <a:gd name="T0" fmla="*/ 0 w 380"/>
                  <a:gd name="T1" fmla="*/ 135 h 378"/>
                  <a:gd name="T2" fmla="*/ 245 w 380"/>
                  <a:gd name="T3" fmla="*/ 0 h 378"/>
                  <a:gd name="T4" fmla="*/ 380 w 380"/>
                  <a:gd name="T5" fmla="*/ 243 h 378"/>
                  <a:gd name="T6" fmla="*/ 135 w 380"/>
                  <a:gd name="T7" fmla="*/ 378 h 378"/>
                  <a:gd name="T8" fmla="*/ 0 w 380"/>
                  <a:gd name="T9" fmla="*/ 135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378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1" name="Freeform 36">
                <a:extLst>
                  <a:ext uri="{FF2B5EF4-FFF2-40B4-BE49-F238E27FC236}">
                    <a16:creationId xmlns:a16="http://schemas.microsoft.com/office/drawing/2014/main" id="{BCB3D19B-3A6D-C573-9188-C9B7E5E067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7" y="4346"/>
                <a:ext cx="76" cy="76"/>
              </a:xfrm>
              <a:custGeom>
                <a:avLst/>
                <a:gdLst>
                  <a:gd name="T0" fmla="*/ 0 w 379"/>
                  <a:gd name="T1" fmla="*/ 135 h 380"/>
                  <a:gd name="T2" fmla="*/ 244 w 379"/>
                  <a:gd name="T3" fmla="*/ 0 h 380"/>
                  <a:gd name="T4" fmla="*/ 379 w 379"/>
                  <a:gd name="T5" fmla="*/ 245 h 380"/>
                  <a:gd name="T6" fmla="*/ 135 w 379"/>
                  <a:gd name="T7" fmla="*/ 380 h 380"/>
                  <a:gd name="T8" fmla="*/ 0 w 379"/>
                  <a:gd name="T9" fmla="*/ 135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9" h="38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2" name="Freeform 37">
                <a:extLst>
                  <a:ext uri="{FF2B5EF4-FFF2-40B4-BE49-F238E27FC236}">
                    <a16:creationId xmlns:a16="http://schemas.microsoft.com/office/drawing/2014/main" id="{256E7250-1946-7424-5CB8-0DCA23BB6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" y="3547"/>
                <a:ext cx="243" cy="56"/>
              </a:xfrm>
              <a:custGeom>
                <a:avLst/>
                <a:gdLst>
                  <a:gd name="T0" fmla="*/ 182 w 1213"/>
                  <a:gd name="T1" fmla="*/ 280 h 280"/>
                  <a:gd name="T2" fmla="*/ 1213 w 1213"/>
                  <a:gd name="T3" fmla="*/ 280 h 280"/>
                  <a:gd name="T4" fmla="*/ 1213 w 1213"/>
                  <a:gd name="T5" fmla="*/ 0 h 280"/>
                  <a:gd name="T6" fmla="*/ 0 w 1213"/>
                  <a:gd name="T7" fmla="*/ 0 h 280"/>
                  <a:gd name="T8" fmla="*/ 21 w 1213"/>
                  <a:gd name="T9" fmla="*/ 41 h 280"/>
                  <a:gd name="T10" fmla="*/ 64 w 1213"/>
                  <a:gd name="T11" fmla="*/ 116 h 280"/>
                  <a:gd name="T12" fmla="*/ 131 w 1213"/>
                  <a:gd name="T13" fmla="*/ 217 h 280"/>
                  <a:gd name="T14" fmla="*/ 182 w 1213"/>
                  <a:gd name="T15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3" h="28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3" name="Freeform 38">
                <a:extLst>
                  <a:ext uri="{FF2B5EF4-FFF2-40B4-BE49-F238E27FC236}">
                    <a16:creationId xmlns:a16="http://schemas.microsoft.com/office/drawing/2014/main" id="{F1391465-F34D-4B99-533A-0936EEE2D3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3213"/>
                <a:ext cx="568" cy="530"/>
              </a:xfrm>
              <a:custGeom>
                <a:avLst/>
                <a:gdLst>
                  <a:gd name="T0" fmla="*/ 2844 w 2844"/>
                  <a:gd name="T1" fmla="*/ 2537 h 2649"/>
                  <a:gd name="T2" fmla="*/ 2844 w 2844"/>
                  <a:gd name="T3" fmla="*/ 0 h 2649"/>
                  <a:gd name="T4" fmla="*/ 98 w 2844"/>
                  <a:gd name="T5" fmla="*/ 0 h 2649"/>
                  <a:gd name="T6" fmla="*/ 82 w 2844"/>
                  <a:gd name="T7" fmla="*/ 32 h 2649"/>
                  <a:gd name="T8" fmla="*/ 55 w 2844"/>
                  <a:gd name="T9" fmla="*/ 99 h 2649"/>
                  <a:gd name="T10" fmla="*/ 21 w 2844"/>
                  <a:gd name="T11" fmla="*/ 206 h 2649"/>
                  <a:gd name="T12" fmla="*/ 0 w 2844"/>
                  <a:gd name="T13" fmla="*/ 279 h 2649"/>
                  <a:gd name="T14" fmla="*/ 2551 w 2844"/>
                  <a:gd name="T15" fmla="*/ 279 h 2649"/>
                  <a:gd name="T16" fmla="*/ 2551 w 2844"/>
                  <a:gd name="T17" fmla="*/ 2649 h 2649"/>
                  <a:gd name="T18" fmla="*/ 2624 w 2844"/>
                  <a:gd name="T19" fmla="*/ 2626 h 2649"/>
                  <a:gd name="T20" fmla="*/ 2771 w 2844"/>
                  <a:gd name="T21" fmla="*/ 2568 h 2649"/>
                  <a:gd name="T22" fmla="*/ 2844 w 2844"/>
                  <a:gd name="T23" fmla="*/ 2537 h 2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44" h="2649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05215BA-32F9-5CAF-3103-18D71F06F9EF}"/>
              </a:ext>
            </a:extLst>
          </p:cNvPr>
          <p:cNvSpPr/>
          <p:nvPr/>
        </p:nvSpPr>
        <p:spPr>
          <a:xfrm>
            <a:off x="8986910" y="3964284"/>
            <a:ext cx="25634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서비스의 실용성</a:t>
            </a:r>
            <a:r>
              <a:rPr lang="en-US" altLang="ko-KR" sz="16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6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효율성</a:t>
            </a:r>
            <a:endParaRPr lang="en-US" altLang="ko-KR" sz="1400" spc="-87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5" name="모서리가 둥근 직사각형 81">
            <a:extLst>
              <a:ext uri="{FF2B5EF4-FFF2-40B4-BE49-F238E27FC236}">
                <a16:creationId xmlns:a16="http://schemas.microsoft.com/office/drawing/2014/main" id="{E4635A9F-FFD9-4B92-BBD0-30650F2AE337}"/>
              </a:ext>
            </a:extLst>
          </p:cNvPr>
          <p:cNvSpPr/>
          <p:nvPr/>
        </p:nvSpPr>
        <p:spPr>
          <a:xfrm>
            <a:off x="7157960" y="4089696"/>
            <a:ext cx="1150437" cy="272485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182563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KEY point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AACAC3D-3981-EDAD-D20D-439A8AD7B966}"/>
              </a:ext>
            </a:extLst>
          </p:cNvPr>
          <p:cNvCxnSpPr/>
          <p:nvPr/>
        </p:nvCxnSpPr>
        <p:spPr>
          <a:xfrm>
            <a:off x="8319321" y="4220281"/>
            <a:ext cx="720000" cy="5658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5876D338-A004-C65A-7527-6E044061266B}"/>
              </a:ext>
            </a:extLst>
          </p:cNvPr>
          <p:cNvGrpSpPr/>
          <p:nvPr/>
        </p:nvGrpSpPr>
        <p:grpSpPr>
          <a:xfrm>
            <a:off x="7173707" y="4111378"/>
            <a:ext cx="217803" cy="217803"/>
            <a:chOff x="1922461" y="5116197"/>
            <a:chExt cx="247650" cy="247650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78B51A23-3109-ABEB-F641-C677D6E0BBAA}"/>
                </a:ext>
              </a:extLst>
            </p:cNvPr>
            <p:cNvSpPr/>
            <p:nvPr/>
          </p:nvSpPr>
          <p:spPr>
            <a:xfrm>
              <a:off x="1922461" y="5116197"/>
              <a:ext cx="247650" cy="2476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9" name="Group 19">
              <a:extLst>
                <a:ext uri="{FF2B5EF4-FFF2-40B4-BE49-F238E27FC236}">
                  <a16:creationId xmlns:a16="http://schemas.microsoft.com/office/drawing/2014/main" id="{621F6366-4446-6DED-8BA4-A3CC896C9F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67645" y="5150890"/>
              <a:ext cx="157283" cy="157283"/>
              <a:chOff x="2349" y="2828"/>
              <a:chExt cx="1784" cy="1784"/>
            </a:xfrm>
          </p:grpSpPr>
          <p:sp>
            <p:nvSpPr>
              <p:cNvPr id="100" name="Freeform 20">
                <a:extLst>
                  <a:ext uri="{FF2B5EF4-FFF2-40B4-BE49-F238E27FC236}">
                    <a16:creationId xmlns:a16="http://schemas.microsoft.com/office/drawing/2014/main" id="{B674FF01-901C-78A4-24E7-5923512AC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8" y="3316"/>
                <a:ext cx="985" cy="1268"/>
              </a:xfrm>
              <a:custGeom>
                <a:avLst/>
                <a:gdLst>
                  <a:gd name="T0" fmla="*/ 0 w 4921"/>
                  <a:gd name="T1" fmla="*/ 6342 h 6342"/>
                  <a:gd name="T2" fmla="*/ 4364 w 4921"/>
                  <a:gd name="T3" fmla="*/ 6342 h 6342"/>
                  <a:gd name="T4" fmla="*/ 4392 w 4921"/>
                  <a:gd name="T5" fmla="*/ 6342 h 6342"/>
                  <a:gd name="T6" fmla="*/ 4448 w 4921"/>
                  <a:gd name="T7" fmla="*/ 6336 h 6342"/>
                  <a:gd name="T8" fmla="*/ 4503 w 4921"/>
                  <a:gd name="T9" fmla="*/ 6325 h 6342"/>
                  <a:gd name="T10" fmla="*/ 4555 w 4921"/>
                  <a:gd name="T11" fmla="*/ 6309 h 6342"/>
                  <a:gd name="T12" fmla="*/ 4605 w 4921"/>
                  <a:gd name="T13" fmla="*/ 6288 h 6342"/>
                  <a:gd name="T14" fmla="*/ 4652 w 4921"/>
                  <a:gd name="T15" fmla="*/ 6261 h 6342"/>
                  <a:gd name="T16" fmla="*/ 4697 w 4921"/>
                  <a:gd name="T17" fmla="*/ 6231 h 6342"/>
                  <a:gd name="T18" fmla="*/ 4738 w 4921"/>
                  <a:gd name="T19" fmla="*/ 6197 h 6342"/>
                  <a:gd name="T20" fmla="*/ 4777 w 4921"/>
                  <a:gd name="T21" fmla="*/ 6159 h 6342"/>
                  <a:gd name="T22" fmla="*/ 4810 w 4921"/>
                  <a:gd name="T23" fmla="*/ 6118 h 6342"/>
                  <a:gd name="T24" fmla="*/ 4840 w 4921"/>
                  <a:gd name="T25" fmla="*/ 6073 h 6342"/>
                  <a:gd name="T26" fmla="*/ 4867 w 4921"/>
                  <a:gd name="T27" fmla="*/ 6026 h 6342"/>
                  <a:gd name="T28" fmla="*/ 4888 w 4921"/>
                  <a:gd name="T29" fmla="*/ 5976 h 6342"/>
                  <a:gd name="T30" fmla="*/ 4904 w 4921"/>
                  <a:gd name="T31" fmla="*/ 5924 h 6342"/>
                  <a:gd name="T32" fmla="*/ 4915 w 4921"/>
                  <a:gd name="T33" fmla="*/ 5869 h 6342"/>
                  <a:gd name="T34" fmla="*/ 4921 w 4921"/>
                  <a:gd name="T35" fmla="*/ 5813 h 6342"/>
                  <a:gd name="T36" fmla="*/ 4921 w 4921"/>
                  <a:gd name="T37" fmla="*/ 5785 h 6342"/>
                  <a:gd name="T38" fmla="*/ 4921 w 4921"/>
                  <a:gd name="T39" fmla="*/ 0 h 6342"/>
                  <a:gd name="T40" fmla="*/ 558 w 4921"/>
                  <a:gd name="T41" fmla="*/ 0 h 6342"/>
                  <a:gd name="T42" fmla="*/ 558 w 4921"/>
                  <a:gd name="T43" fmla="*/ 5785 h 6342"/>
                  <a:gd name="T44" fmla="*/ 558 w 4921"/>
                  <a:gd name="T45" fmla="*/ 5813 h 6342"/>
                  <a:gd name="T46" fmla="*/ 551 w 4921"/>
                  <a:gd name="T47" fmla="*/ 5869 h 6342"/>
                  <a:gd name="T48" fmla="*/ 540 w 4921"/>
                  <a:gd name="T49" fmla="*/ 5924 h 6342"/>
                  <a:gd name="T50" fmla="*/ 524 w 4921"/>
                  <a:gd name="T51" fmla="*/ 5976 h 6342"/>
                  <a:gd name="T52" fmla="*/ 502 w 4921"/>
                  <a:gd name="T53" fmla="*/ 6026 h 6342"/>
                  <a:gd name="T54" fmla="*/ 477 w 4921"/>
                  <a:gd name="T55" fmla="*/ 6073 h 6342"/>
                  <a:gd name="T56" fmla="*/ 447 w 4921"/>
                  <a:gd name="T57" fmla="*/ 6118 h 6342"/>
                  <a:gd name="T58" fmla="*/ 412 w 4921"/>
                  <a:gd name="T59" fmla="*/ 6159 h 6342"/>
                  <a:gd name="T60" fmla="*/ 375 w 4921"/>
                  <a:gd name="T61" fmla="*/ 6197 h 6342"/>
                  <a:gd name="T62" fmla="*/ 333 w 4921"/>
                  <a:gd name="T63" fmla="*/ 6231 h 6342"/>
                  <a:gd name="T64" fmla="*/ 289 w 4921"/>
                  <a:gd name="T65" fmla="*/ 6261 h 6342"/>
                  <a:gd name="T66" fmla="*/ 241 w 4921"/>
                  <a:gd name="T67" fmla="*/ 6288 h 6342"/>
                  <a:gd name="T68" fmla="*/ 192 w 4921"/>
                  <a:gd name="T69" fmla="*/ 6309 h 6342"/>
                  <a:gd name="T70" fmla="*/ 139 w 4921"/>
                  <a:gd name="T71" fmla="*/ 6325 h 6342"/>
                  <a:gd name="T72" fmla="*/ 85 w 4921"/>
                  <a:gd name="T73" fmla="*/ 6336 h 6342"/>
                  <a:gd name="T74" fmla="*/ 29 w 4921"/>
                  <a:gd name="T75" fmla="*/ 6342 h 6342"/>
                  <a:gd name="T76" fmla="*/ 0 w 4921"/>
                  <a:gd name="T77" fmla="*/ 6342 h 6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21" h="6342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1" name="Rectangle 21">
                <a:extLst>
                  <a:ext uri="{FF2B5EF4-FFF2-40B4-BE49-F238E27FC236}">
                    <a16:creationId xmlns:a16="http://schemas.microsoft.com/office/drawing/2014/main" id="{9ACEC6E1-F75D-01CA-81DC-3FE5F9FF4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1" y="3427"/>
                <a:ext cx="650" cy="10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2" name="Freeform 22">
                <a:extLst>
                  <a:ext uri="{FF2B5EF4-FFF2-40B4-BE49-F238E27FC236}">
                    <a16:creationId xmlns:a16="http://schemas.microsoft.com/office/drawing/2014/main" id="{4F6DC477-BE03-C69B-6662-77AC9AB0A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" y="3890"/>
                <a:ext cx="523" cy="693"/>
              </a:xfrm>
              <a:custGeom>
                <a:avLst/>
                <a:gdLst>
                  <a:gd name="T0" fmla="*/ 2411 w 2614"/>
                  <a:gd name="T1" fmla="*/ 3178 h 3465"/>
                  <a:gd name="T2" fmla="*/ 1910 w 2614"/>
                  <a:gd name="T3" fmla="*/ 3429 h 3465"/>
                  <a:gd name="T4" fmla="*/ 1878 w 2614"/>
                  <a:gd name="T5" fmla="*/ 3444 h 3465"/>
                  <a:gd name="T6" fmla="*/ 1811 w 2614"/>
                  <a:gd name="T7" fmla="*/ 3462 h 3465"/>
                  <a:gd name="T8" fmla="*/ 1742 w 2614"/>
                  <a:gd name="T9" fmla="*/ 3465 h 3465"/>
                  <a:gd name="T10" fmla="*/ 1674 w 2614"/>
                  <a:gd name="T11" fmla="*/ 3456 h 3465"/>
                  <a:gd name="T12" fmla="*/ 1610 w 2614"/>
                  <a:gd name="T13" fmla="*/ 3435 h 3465"/>
                  <a:gd name="T14" fmla="*/ 1549 w 2614"/>
                  <a:gd name="T15" fmla="*/ 3403 h 3465"/>
                  <a:gd name="T16" fmla="*/ 1496 w 2614"/>
                  <a:gd name="T17" fmla="*/ 3360 h 3465"/>
                  <a:gd name="T18" fmla="*/ 1453 w 2614"/>
                  <a:gd name="T19" fmla="*/ 3307 h 3465"/>
                  <a:gd name="T20" fmla="*/ 1436 w 2614"/>
                  <a:gd name="T21" fmla="*/ 3277 h 3465"/>
                  <a:gd name="T22" fmla="*/ 0 w 2614"/>
                  <a:gd name="T23" fmla="*/ 572 h 3465"/>
                  <a:gd name="T24" fmla="*/ 1130 w 2614"/>
                  <a:gd name="T25" fmla="*/ 0 h 3465"/>
                  <a:gd name="T26" fmla="*/ 2579 w 2614"/>
                  <a:gd name="T27" fmla="*/ 2718 h 3465"/>
                  <a:gd name="T28" fmla="*/ 2593 w 2614"/>
                  <a:gd name="T29" fmla="*/ 2748 h 3465"/>
                  <a:gd name="T30" fmla="*/ 2611 w 2614"/>
                  <a:gd name="T31" fmla="*/ 2810 h 3465"/>
                  <a:gd name="T32" fmla="*/ 2614 w 2614"/>
                  <a:gd name="T33" fmla="*/ 2876 h 3465"/>
                  <a:gd name="T34" fmla="*/ 2605 w 2614"/>
                  <a:gd name="T35" fmla="*/ 2942 h 3465"/>
                  <a:gd name="T36" fmla="*/ 2583 w 2614"/>
                  <a:gd name="T37" fmla="*/ 3007 h 3465"/>
                  <a:gd name="T38" fmla="*/ 2548 w 2614"/>
                  <a:gd name="T39" fmla="*/ 3065 h 3465"/>
                  <a:gd name="T40" fmla="*/ 2502 w 2614"/>
                  <a:gd name="T41" fmla="*/ 3119 h 3465"/>
                  <a:gd name="T42" fmla="*/ 2445 w 2614"/>
                  <a:gd name="T43" fmla="*/ 3162 h 3465"/>
                  <a:gd name="T44" fmla="*/ 2411 w 2614"/>
                  <a:gd name="T45" fmla="*/ 3178 h 3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14" h="3465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3" name="Freeform 23">
                <a:extLst>
                  <a:ext uri="{FF2B5EF4-FFF2-40B4-BE49-F238E27FC236}">
                    <a16:creationId xmlns:a16="http://schemas.microsoft.com/office/drawing/2014/main" id="{582B4038-B950-C89B-52FD-285374E5B6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6" y="3696"/>
                <a:ext cx="253" cy="287"/>
              </a:xfrm>
              <a:custGeom>
                <a:avLst/>
                <a:gdLst>
                  <a:gd name="T0" fmla="*/ 0 w 1265"/>
                  <a:gd name="T1" fmla="*/ 368 h 1435"/>
                  <a:gd name="T2" fmla="*/ 719 w 1265"/>
                  <a:gd name="T3" fmla="*/ 0 h 1435"/>
                  <a:gd name="T4" fmla="*/ 1265 w 1265"/>
                  <a:gd name="T5" fmla="*/ 1067 h 1435"/>
                  <a:gd name="T6" fmla="*/ 545 w 1265"/>
                  <a:gd name="T7" fmla="*/ 1435 h 1435"/>
                  <a:gd name="T8" fmla="*/ 0 w 1265"/>
                  <a:gd name="T9" fmla="*/ 368 h 1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5" h="1435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4" name="Freeform 24">
                <a:extLst>
                  <a:ext uri="{FF2B5EF4-FFF2-40B4-BE49-F238E27FC236}">
                    <a16:creationId xmlns:a16="http://schemas.microsoft.com/office/drawing/2014/main" id="{DFC3DF70-2E7C-9B47-D48C-0F15B8711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1" y="2856"/>
                <a:ext cx="1018" cy="1019"/>
              </a:xfrm>
              <a:custGeom>
                <a:avLst/>
                <a:gdLst>
                  <a:gd name="T0" fmla="*/ 1330 w 5091"/>
                  <a:gd name="T1" fmla="*/ 310 h 5097"/>
                  <a:gd name="T2" fmla="*/ 1005 w 5091"/>
                  <a:gd name="T3" fmla="*/ 520 h 5097"/>
                  <a:gd name="T4" fmla="*/ 722 w 5091"/>
                  <a:gd name="T5" fmla="*/ 771 h 5097"/>
                  <a:gd name="T6" fmla="*/ 483 w 5091"/>
                  <a:gd name="T7" fmla="*/ 1056 h 5097"/>
                  <a:gd name="T8" fmla="*/ 290 w 5091"/>
                  <a:gd name="T9" fmla="*/ 1370 h 5097"/>
                  <a:gd name="T10" fmla="*/ 144 w 5091"/>
                  <a:gd name="T11" fmla="*/ 1706 h 5097"/>
                  <a:gd name="T12" fmla="*/ 48 w 5091"/>
                  <a:gd name="T13" fmla="*/ 2060 h 5097"/>
                  <a:gd name="T14" fmla="*/ 3 w 5091"/>
                  <a:gd name="T15" fmla="*/ 2425 h 5097"/>
                  <a:gd name="T16" fmla="*/ 12 w 5091"/>
                  <a:gd name="T17" fmla="*/ 2796 h 5097"/>
                  <a:gd name="T18" fmla="*/ 73 w 5091"/>
                  <a:gd name="T19" fmla="*/ 3166 h 5097"/>
                  <a:gd name="T20" fmla="*/ 193 w 5091"/>
                  <a:gd name="T21" fmla="*/ 3531 h 5097"/>
                  <a:gd name="T22" fmla="*/ 273 w 5091"/>
                  <a:gd name="T23" fmla="*/ 3708 h 5097"/>
                  <a:gd name="T24" fmla="*/ 439 w 5091"/>
                  <a:gd name="T25" fmla="*/ 3989 h 5097"/>
                  <a:gd name="T26" fmla="*/ 677 w 5091"/>
                  <a:gd name="T27" fmla="*/ 4285 h 5097"/>
                  <a:gd name="T28" fmla="*/ 952 w 5091"/>
                  <a:gd name="T29" fmla="*/ 4540 h 5097"/>
                  <a:gd name="T30" fmla="*/ 1256 w 5091"/>
                  <a:gd name="T31" fmla="*/ 4749 h 5097"/>
                  <a:gd name="T32" fmla="*/ 1585 w 5091"/>
                  <a:gd name="T33" fmla="*/ 4910 h 5097"/>
                  <a:gd name="T34" fmla="*/ 1935 w 5091"/>
                  <a:gd name="T35" fmla="*/ 5023 h 5097"/>
                  <a:gd name="T36" fmla="*/ 2296 w 5091"/>
                  <a:gd name="T37" fmla="*/ 5084 h 5097"/>
                  <a:gd name="T38" fmla="*/ 2666 w 5091"/>
                  <a:gd name="T39" fmla="*/ 5095 h 5097"/>
                  <a:gd name="T40" fmla="*/ 3038 w 5091"/>
                  <a:gd name="T41" fmla="*/ 5051 h 5097"/>
                  <a:gd name="T42" fmla="*/ 3405 w 5091"/>
                  <a:gd name="T43" fmla="*/ 4950 h 5097"/>
                  <a:gd name="T44" fmla="*/ 3703 w 5091"/>
                  <a:gd name="T45" fmla="*/ 4824 h 5097"/>
                  <a:gd name="T46" fmla="*/ 3874 w 5091"/>
                  <a:gd name="T47" fmla="*/ 4728 h 5097"/>
                  <a:gd name="T48" fmla="*/ 4186 w 5091"/>
                  <a:gd name="T49" fmla="*/ 4504 h 5097"/>
                  <a:gd name="T50" fmla="*/ 4454 w 5091"/>
                  <a:gd name="T51" fmla="*/ 4242 h 5097"/>
                  <a:gd name="T52" fmla="*/ 4678 w 5091"/>
                  <a:gd name="T53" fmla="*/ 3946 h 5097"/>
                  <a:gd name="T54" fmla="*/ 4856 w 5091"/>
                  <a:gd name="T55" fmla="*/ 3624 h 5097"/>
                  <a:gd name="T56" fmla="*/ 4985 w 5091"/>
                  <a:gd name="T57" fmla="*/ 3281 h 5097"/>
                  <a:gd name="T58" fmla="*/ 5064 w 5091"/>
                  <a:gd name="T59" fmla="*/ 2922 h 5097"/>
                  <a:gd name="T60" fmla="*/ 5091 w 5091"/>
                  <a:gd name="T61" fmla="*/ 2555 h 5097"/>
                  <a:gd name="T62" fmla="*/ 5066 w 5091"/>
                  <a:gd name="T63" fmla="*/ 2184 h 5097"/>
                  <a:gd name="T64" fmla="*/ 4985 w 5091"/>
                  <a:gd name="T65" fmla="*/ 1815 h 5097"/>
                  <a:gd name="T66" fmla="*/ 4848 w 5091"/>
                  <a:gd name="T67" fmla="*/ 1453 h 5097"/>
                  <a:gd name="T68" fmla="*/ 4787 w 5091"/>
                  <a:gd name="T69" fmla="*/ 1336 h 5097"/>
                  <a:gd name="T70" fmla="*/ 4574 w 5091"/>
                  <a:gd name="T71" fmla="*/ 1010 h 5097"/>
                  <a:gd name="T72" fmla="*/ 4321 w 5091"/>
                  <a:gd name="T73" fmla="*/ 727 h 5097"/>
                  <a:gd name="T74" fmla="*/ 4033 w 5091"/>
                  <a:gd name="T75" fmla="*/ 486 h 5097"/>
                  <a:gd name="T76" fmla="*/ 3718 w 5091"/>
                  <a:gd name="T77" fmla="*/ 292 h 5097"/>
                  <a:gd name="T78" fmla="*/ 3381 w 5091"/>
                  <a:gd name="T79" fmla="*/ 145 h 5097"/>
                  <a:gd name="T80" fmla="*/ 3027 w 5091"/>
                  <a:gd name="T81" fmla="*/ 48 h 5097"/>
                  <a:gd name="T82" fmla="*/ 2663 w 5091"/>
                  <a:gd name="T83" fmla="*/ 3 h 5097"/>
                  <a:gd name="T84" fmla="*/ 2294 w 5091"/>
                  <a:gd name="T85" fmla="*/ 12 h 5097"/>
                  <a:gd name="T86" fmla="*/ 1926 w 5091"/>
                  <a:gd name="T87" fmla="*/ 75 h 5097"/>
                  <a:gd name="T88" fmla="*/ 1565 w 5091"/>
                  <a:gd name="T89" fmla="*/ 197 h 5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091" h="5097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5" name="Freeform 25">
                <a:extLst>
                  <a:ext uri="{FF2B5EF4-FFF2-40B4-BE49-F238E27FC236}">
                    <a16:creationId xmlns:a16="http://schemas.microsoft.com/office/drawing/2014/main" id="{A01ECDAB-7061-B0C7-0FD7-9CDF1FC68C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2" y="2965"/>
                <a:ext cx="795" cy="797"/>
              </a:xfrm>
              <a:custGeom>
                <a:avLst/>
                <a:gdLst>
                  <a:gd name="T0" fmla="*/ 1919 w 3976"/>
                  <a:gd name="T1" fmla="*/ 3985 h 3986"/>
                  <a:gd name="T2" fmla="*/ 1643 w 3976"/>
                  <a:gd name="T3" fmla="*/ 3957 h 3986"/>
                  <a:gd name="T4" fmla="*/ 1378 w 3976"/>
                  <a:gd name="T5" fmla="*/ 3891 h 3986"/>
                  <a:gd name="T6" fmla="*/ 1126 w 3976"/>
                  <a:gd name="T7" fmla="*/ 3791 h 3986"/>
                  <a:gd name="T8" fmla="*/ 890 w 3976"/>
                  <a:gd name="T9" fmla="*/ 3657 h 3986"/>
                  <a:gd name="T10" fmla="*/ 676 w 3976"/>
                  <a:gd name="T11" fmla="*/ 3494 h 3986"/>
                  <a:gd name="T12" fmla="*/ 486 w 3976"/>
                  <a:gd name="T13" fmla="*/ 3300 h 3986"/>
                  <a:gd name="T14" fmla="*/ 322 w 3976"/>
                  <a:gd name="T15" fmla="*/ 3081 h 3986"/>
                  <a:gd name="T16" fmla="*/ 219 w 3976"/>
                  <a:gd name="T17" fmla="*/ 2899 h 3986"/>
                  <a:gd name="T18" fmla="*/ 154 w 3976"/>
                  <a:gd name="T19" fmla="*/ 2760 h 3986"/>
                  <a:gd name="T20" fmla="*/ 86 w 3976"/>
                  <a:gd name="T21" fmla="*/ 2572 h 3986"/>
                  <a:gd name="T22" fmla="*/ 38 w 3976"/>
                  <a:gd name="T23" fmla="*/ 2380 h 3986"/>
                  <a:gd name="T24" fmla="*/ 0 w 3976"/>
                  <a:gd name="T25" fmla="*/ 2043 h 3986"/>
                  <a:gd name="T26" fmla="*/ 28 w 3976"/>
                  <a:gd name="T27" fmla="*/ 1661 h 3986"/>
                  <a:gd name="T28" fmla="*/ 128 w 3976"/>
                  <a:gd name="T29" fmla="*/ 1292 h 3986"/>
                  <a:gd name="T30" fmla="*/ 296 w 3976"/>
                  <a:gd name="T31" fmla="*/ 949 h 3986"/>
                  <a:gd name="T32" fmla="*/ 530 w 3976"/>
                  <a:gd name="T33" fmla="*/ 642 h 3986"/>
                  <a:gd name="T34" fmla="*/ 785 w 3976"/>
                  <a:gd name="T35" fmla="*/ 411 h 3986"/>
                  <a:gd name="T36" fmla="*/ 950 w 3976"/>
                  <a:gd name="T37" fmla="*/ 297 h 3986"/>
                  <a:gd name="T38" fmla="*/ 1084 w 3976"/>
                  <a:gd name="T39" fmla="*/ 222 h 3986"/>
                  <a:gd name="T40" fmla="*/ 1244 w 3976"/>
                  <a:gd name="T41" fmla="*/ 149 h 3986"/>
                  <a:gd name="T42" fmla="*/ 1464 w 3976"/>
                  <a:gd name="T43" fmla="*/ 73 h 3986"/>
                  <a:gd name="T44" fmla="*/ 1693 w 3976"/>
                  <a:gd name="T45" fmla="*/ 23 h 3986"/>
                  <a:gd name="T46" fmla="*/ 1930 w 3976"/>
                  <a:gd name="T47" fmla="*/ 0 h 3986"/>
                  <a:gd name="T48" fmla="*/ 2060 w 3976"/>
                  <a:gd name="T49" fmla="*/ 0 h 3986"/>
                  <a:gd name="T50" fmla="*/ 2336 w 3976"/>
                  <a:gd name="T51" fmla="*/ 29 h 3986"/>
                  <a:gd name="T52" fmla="*/ 2603 w 3976"/>
                  <a:gd name="T53" fmla="*/ 95 h 3986"/>
                  <a:gd name="T54" fmla="*/ 2854 w 3976"/>
                  <a:gd name="T55" fmla="*/ 194 h 3986"/>
                  <a:gd name="T56" fmla="*/ 3089 w 3976"/>
                  <a:gd name="T57" fmla="*/ 328 h 3986"/>
                  <a:gd name="T58" fmla="*/ 3303 w 3976"/>
                  <a:gd name="T59" fmla="*/ 492 h 3986"/>
                  <a:gd name="T60" fmla="*/ 3494 w 3976"/>
                  <a:gd name="T61" fmla="*/ 685 h 3986"/>
                  <a:gd name="T62" fmla="*/ 3658 w 3976"/>
                  <a:gd name="T63" fmla="*/ 905 h 3986"/>
                  <a:gd name="T64" fmla="*/ 3760 w 3976"/>
                  <a:gd name="T65" fmla="*/ 1087 h 3986"/>
                  <a:gd name="T66" fmla="*/ 3874 w 3976"/>
                  <a:gd name="T67" fmla="*/ 1360 h 3986"/>
                  <a:gd name="T68" fmla="*/ 3960 w 3976"/>
                  <a:gd name="T69" fmla="*/ 1739 h 3986"/>
                  <a:gd name="T70" fmla="*/ 3974 w 3976"/>
                  <a:gd name="T71" fmla="*/ 2126 h 3986"/>
                  <a:gd name="T72" fmla="*/ 3913 w 3976"/>
                  <a:gd name="T73" fmla="*/ 2512 h 3986"/>
                  <a:gd name="T74" fmla="*/ 3853 w 3976"/>
                  <a:gd name="T75" fmla="*/ 2699 h 3986"/>
                  <a:gd name="T76" fmla="*/ 3678 w 3976"/>
                  <a:gd name="T77" fmla="*/ 3049 h 3986"/>
                  <a:gd name="T78" fmla="*/ 3443 w 3976"/>
                  <a:gd name="T79" fmla="*/ 3357 h 3986"/>
                  <a:gd name="T80" fmla="*/ 3188 w 3976"/>
                  <a:gd name="T81" fmla="*/ 3583 h 3986"/>
                  <a:gd name="T82" fmla="*/ 3026 w 3976"/>
                  <a:gd name="T83" fmla="*/ 3691 h 3986"/>
                  <a:gd name="T84" fmla="*/ 2896 w 3976"/>
                  <a:gd name="T85" fmla="*/ 3763 h 3986"/>
                  <a:gd name="T86" fmla="*/ 2731 w 3976"/>
                  <a:gd name="T87" fmla="*/ 3841 h 3986"/>
                  <a:gd name="T88" fmla="*/ 2505 w 3976"/>
                  <a:gd name="T89" fmla="*/ 3917 h 3986"/>
                  <a:gd name="T90" fmla="*/ 2277 w 3976"/>
                  <a:gd name="T91" fmla="*/ 3965 h 3986"/>
                  <a:gd name="T92" fmla="*/ 2048 w 3976"/>
                  <a:gd name="T93" fmla="*/ 3985 h 3986"/>
                  <a:gd name="T94" fmla="*/ 1990 w 3976"/>
                  <a:gd name="T95" fmla="*/ 3986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976" h="3986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6" name="Freeform 26">
                <a:extLst>
                  <a:ext uri="{FF2B5EF4-FFF2-40B4-BE49-F238E27FC236}">
                    <a16:creationId xmlns:a16="http://schemas.microsoft.com/office/drawing/2014/main" id="{745BB04B-ADD2-2AA4-95D5-56C574F33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3241"/>
                <a:ext cx="550" cy="521"/>
              </a:xfrm>
              <a:custGeom>
                <a:avLst/>
                <a:gdLst>
                  <a:gd name="T0" fmla="*/ 100 w 2749"/>
                  <a:gd name="T1" fmla="*/ 0 h 2606"/>
                  <a:gd name="T2" fmla="*/ 72 w 2749"/>
                  <a:gd name="T3" fmla="*/ 91 h 2606"/>
                  <a:gd name="T4" fmla="*/ 30 w 2749"/>
                  <a:gd name="T5" fmla="*/ 279 h 2606"/>
                  <a:gd name="T6" fmla="*/ 6 w 2749"/>
                  <a:gd name="T7" fmla="*/ 469 h 2606"/>
                  <a:gd name="T8" fmla="*/ 0 w 2749"/>
                  <a:gd name="T9" fmla="*/ 663 h 2606"/>
                  <a:gd name="T10" fmla="*/ 12 w 2749"/>
                  <a:gd name="T11" fmla="*/ 856 h 2606"/>
                  <a:gd name="T12" fmla="*/ 34 w 2749"/>
                  <a:gd name="T13" fmla="*/ 1000 h 2606"/>
                  <a:gd name="T14" fmla="*/ 55 w 2749"/>
                  <a:gd name="T15" fmla="*/ 1096 h 2606"/>
                  <a:gd name="T16" fmla="*/ 80 w 2749"/>
                  <a:gd name="T17" fmla="*/ 1192 h 2606"/>
                  <a:gd name="T18" fmla="*/ 111 w 2749"/>
                  <a:gd name="T19" fmla="*/ 1287 h 2606"/>
                  <a:gd name="T20" fmla="*/ 147 w 2749"/>
                  <a:gd name="T21" fmla="*/ 1380 h 2606"/>
                  <a:gd name="T22" fmla="*/ 188 w 2749"/>
                  <a:gd name="T23" fmla="*/ 1473 h 2606"/>
                  <a:gd name="T24" fmla="*/ 211 w 2749"/>
                  <a:gd name="T25" fmla="*/ 1519 h 2606"/>
                  <a:gd name="T26" fmla="*/ 245 w 2749"/>
                  <a:gd name="T27" fmla="*/ 1581 h 2606"/>
                  <a:gd name="T28" fmla="*/ 317 w 2749"/>
                  <a:gd name="T29" fmla="*/ 1701 h 2606"/>
                  <a:gd name="T30" fmla="*/ 398 w 2749"/>
                  <a:gd name="T31" fmla="*/ 1814 h 2606"/>
                  <a:gd name="T32" fmla="*/ 483 w 2749"/>
                  <a:gd name="T33" fmla="*/ 1920 h 2606"/>
                  <a:gd name="T34" fmla="*/ 576 w 2749"/>
                  <a:gd name="T35" fmla="*/ 2021 h 2606"/>
                  <a:gd name="T36" fmla="*/ 675 w 2749"/>
                  <a:gd name="T37" fmla="*/ 2114 h 2606"/>
                  <a:gd name="T38" fmla="*/ 779 w 2749"/>
                  <a:gd name="T39" fmla="*/ 2199 h 2606"/>
                  <a:gd name="T40" fmla="*/ 888 w 2749"/>
                  <a:gd name="T41" fmla="*/ 2277 h 2606"/>
                  <a:gd name="T42" fmla="*/ 1003 w 2749"/>
                  <a:gd name="T43" fmla="*/ 2348 h 2606"/>
                  <a:gd name="T44" fmla="*/ 1121 w 2749"/>
                  <a:gd name="T45" fmla="*/ 2411 h 2606"/>
                  <a:gd name="T46" fmla="*/ 1244 w 2749"/>
                  <a:gd name="T47" fmla="*/ 2465 h 2606"/>
                  <a:gd name="T48" fmla="*/ 1372 w 2749"/>
                  <a:gd name="T49" fmla="*/ 2511 h 2606"/>
                  <a:gd name="T50" fmla="*/ 1503 w 2749"/>
                  <a:gd name="T51" fmla="*/ 2548 h 2606"/>
                  <a:gd name="T52" fmla="*/ 1635 w 2749"/>
                  <a:gd name="T53" fmla="*/ 2577 h 2606"/>
                  <a:gd name="T54" fmla="*/ 1772 w 2749"/>
                  <a:gd name="T55" fmla="*/ 2596 h 2606"/>
                  <a:gd name="T56" fmla="*/ 1912 w 2749"/>
                  <a:gd name="T57" fmla="*/ 2605 h 2606"/>
                  <a:gd name="T58" fmla="*/ 1982 w 2749"/>
                  <a:gd name="T59" fmla="*/ 2606 h 2606"/>
                  <a:gd name="T60" fmla="*/ 2032 w 2749"/>
                  <a:gd name="T61" fmla="*/ 2605 h 2606"/>
                  <a:gd name="T62" fmla="*/ 2130 w 2749"/>
                  <a:gd name="T63" fmla="*/ 2600 h 2606"/>
                  <a:gd name="T64" fmla="*/ 2275 w 2749"/>
                  <a:gd name="T65" fmla="*/ 2584 h 2606"/>
                  <a:gd name="T66" fmla="*/ 2466 w 2749"/>
                  <a:gd name="T67" fmla="*/ 2544 h 2606"/>
                  <a:gd name="T68" fmla="*/ 2655 w 2749"/>
                  <a:gd name="T69" fmla="*/ 2488 h 2606"/>
                  <a:gd name="T70" fmla="*/ 2749 w 2749"/>
                  <a:gd name="T71" fmla="*/ 2452 h 2606"/>
                  <a:gd name="T72" fmla="*/ 2749 w 2749"/>
                  <a:gd name="T73" fmla="*/ 0 h 2606"/>
                  <a:gd name="T74" fmla="*/ 100 w 2749"/>
                  <a:gd name="T75" fmla="*/ 0 h 2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49" h="2606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7" name="Freeform 27">
                <a:extLst>
                  <a:ext uri="{FF2B5EF4-FFF2-40B4-BE49-F238E27FC236}">
                    <a16:creationId xmlns:a16="http://schemas.microsoft.com/office/drawing/2014/main" id="{E2DC38D2-3231-C154-FEAF-57CDA018D8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3391"/>
                <a:ext cx="399" cy="374"/>
              </a:xfrm>
              <a:custGeom>
                <a:avLst/>
                <a:gdLst>
                  <a:gd name="T0" fmla="*/ 0 w 1994"/>
                  <a:gd name="T1" fmla="*/ 0 h 1867"/>
                  <a:gd name="T2" fmla="*/ 3 w 1994"/>
                  <a:gd name="T3" fmla="*/ 49 h 1867"/>
                  <a:gd name="T4" fmla="*/ 14 w 1994"/>
                  <a:gd name="T5" fmla="*/ 148 h 1867"/>
                  <a:gd name="T6" fmla="*/ 30 w 1994"/>
                  <a:gd name="T7" fmla="*/ 247 h 1867"/>
                  <a:gd name="T8" fmla="*/ 50 w 1994"/>
                  <a:gd name="T9" fmla="*/ 346 h 1867"/>
                  <a:gd name="T10" fmla="*/ 77 w 1994"/>
                  <a:gd name="T11" fmla="*/ 444 h 1867"/>
                  <a:gd name="T12" fmla="*/ 108 w 1994"/>
                  <a:gd name="T13" fmla="*/ 541 h 1867"/>
                  <a:gd name="T14" fmla="*/ 145 w 1994"/>
                  <a:gd name="T15" fmla="*/ 637 h 1867"/>
                  <a:gd name="T16" fmla="*/ 186 w 1994"/>
                  <a:gd name="T17" fmla="*/ 732 h 1867"/>
                  <a:gd name="T18" fmla="*/ 209 w 1994"/>
                  <a:gd name="T19" fmla="*/ 779 h 1867"/>
                  <a:gd name="T20" fmla="*/ 243 w 1994"/>
                  <a:gd name="T21" fmla="*/ 842 h 1867"/>
                  <a:gd name="T22" fmla="*/ 315 w 1994"/>
                  <a:gd name="T23" fmla="*/ 961 h 1867"/>
                  <a:gd name="T24" fmla="*/ 396 w 1994"/>
                  <a:gd name="T25" fmla="*/ 1074 h 1867"/>
                  <a:gd name="T26" fmla="*/ 481 w 1994"/>
                  <a:gd name="T27" fmla="*/ 1181 h 1867"/>
                  <a:gd name="T28" fmla="*/ 574 w 1994"/>
                  <a:gd name="T29" fmla="*/ 1281 h 1867"/>
                  <a:gd name="T30" fmla="*/ 673 w 1994"/>
                  <a:gd name="T31" fmla="*/ 1374 h 1867"/>
                  <a:gd name="T32" fmla="*/ 777 w 1994"/>
                  <a:gd name="T33" fmla="*/ 1460 h 1867"/>
                  <a:gd name="T34" fmla="*/ 886 w 1994"/>
                  <a:gd name="T35" fmla="*/ 1538 h 1867"/>
                  <a:gd name="T36" fmla="*/ 1001 w 1994"/>
                  <a:gd name="T37" fmla="*/ 1608 h 1867"/>
                  <a:gd name="T38" fmla="*/ 1119 w 1994"/>
                  <a:gd name="T39" fmla="*/ 1671 h 1867"/>
                  <a:gd name="T40" fmla="*/ 1242 w 1994"/>
                  <a:gd name="T41" fmla="*/ 1726 h 1867"/>
                  <a:gd name="T42" fmla="*/ 1370 w 1994"/>
                  <a:gd name="T43" fmla="*/ 1772 h 1867"/>
                  <a:gd name="T44" fmla="*/ 1501 w 1994"/>
                  <a:gd name="T45" fmla="*/ 1809 h 1867"/>
                  <a:gd name="T46" fmla="*/ 1633 w 1994"/>
                  <a:gd name="T47" fmla="*/ 1837 h 1867"/>
                  <a:gd name="T48" fmla="*/ 1770 w 1994"/>
                  <a:gd name="T49" fmla="*/ 1856 h 1867"/>
                  <a:gd name="T50" fmla="*/ 1910 w 1994"/>
                  <a:gd name="T51" fmla="*/ 1866 h 1867"/>
                  <a:gd name="T52" fmla="*/ 1980 w 1994"/>
                  <a:gd name="T53" fmla="*/ 1867 h 1867"/>
                  <a:gd name="T54" fmla="*/ 1994 w 1994"/>
                  <a:gd name="T55" fmla="*/ 1867 h 1867"/>
                  <a:gd name="T56" fmla="*/ 1994 w 1994"/>
                  <a:gd name="T57" fmla="*/ 0 h 1867"/>
                  <a:gd name="T58" fmla="*/ 0 w 1994"/>
                  <a:gd name="T5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94" h="1867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8CD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8" name="Freeform 28">
                <a:extLst>
                  <a:ext uri="{FF2B5EF4-FFF2-40B4-BE49-F238E27FC236}">
                    <a16:creationId xmlns:a16="http://schemas.microsoft.com/office/drawing/2014/main" id="{4DBD9E5B-FBA0-9E3F-8F92-570FC71948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7" y="4239"/>
                <a:ext cx="223" cy="345"/>
              </a:xfrm>
              <a:custGeom>
                <a:avLst/>
                <a:gdLst>
                  <a:gd name="T0" fmla="*/ 558 w 1116"/>
                  <a:gd name="T1" fmla="*/ 1728 h 1728"/>
                  <a:gd name="T2" fmla="*/ 529 w 1116"/>
                  <a:gd name="T3" fmla="*/ 1728 h 1728"/>
                  <a:gd name="T4" fmla="*/ 474 w 1116"/>
                  <a:gd name="T5" fmla="*/ 1722 h 1728"/>
                  <a:gd name="T6" fmla="*/ 419 w 1116"/>
                  <a:gd name="T7" fmla="*/ 1711 h 1728"/>
                  <a:gd name="T8" fmla="*/ 367 w 1116"/>
                  <a:gd name="T9" fmla="*/ 1695 h 1728"/>
                  <a:gd name="T10" fmla="*/ 317 w 1116"/>
                  <a:gd name="T11" fmla="*/ 1674 h 1728"/>
                  <a:gd name="T12" fmla="*/ 270 w 1116"/>
                  <a:gd name="T13" fmla="*/ 1647 h 1728"/>
                  <a:gd name="T14" fmla="*/ 225 w 1116"/>
                  <a:gd name="T15" fmla="*/ 1617 h 1728"/>
                  <a:gd name="T16" fmla="*/ 183 w 1116"/>
                  <a:gd name="T17" fmla="*/ 1583 h 1728"/>
                  <a:gd name="T18" fmla="*/ 145 w 1116"/>
                  <a:gd name="T19" fmla="*/ 1545 h 1728"/>
                  <a:gd name="T20" fmla="*/ 111 w 1116"/>
                  <a:gd name="T21" fmla="*/ 1504 h 1728"/>
                  <a:gd name="T22" fmla="*/ 82 w 1116"/>
                  <a:gd name="T23" fmla="*/ 1459 h 1728"/>
                  <a:gd name="T24" fmla="*/ 55 w 1116"/>
                  <a:gd name="T25" fmla="*/ 1412 h 1728"/>
                  <a:gd name="T26" fmla="*/ 35 w 1116"/>
                  <a:gd name="T27" fmla="*/ 1362 h 1728"/>
                  <a:gd name="T28" fmla="*/ 18 w 1116"/>
                  <a:gd name="T29" fmla="*/ 1310 h 1728"/>
                  <a:gd name="T30" fmla="*/ 6 w 1116"/>
                  <a:gd name="T31" fmla="*/ 1255 h 1728"/>
                  <a:gd name="T32" fmla="*/ 1 w 1116"/>
                  <a:gd name="T33" fmla="*/ 1199 h 1728"/>
                  <a:gd name="T34" fmla="*/ 0 w 1116"/>
                  <a:gd name="T35" fmla="*/ 1171 h 1728"/>
                  <a:gd name="T36" fmla="*/ 0 w 1116"/>
                  <a:gd name="T37" fmla="*/ 0 h 1728"/>
                  <a:gd name="T38" fmla="*/ 1116 w 1116"/>
                  <a:gd name="T39" fmla="*/ 0 h 1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16" h="1728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9" name="Rectangle 29">
                <a:extLst>
                  <a:ext uri="{FF2B5EF4-FFF2-40B4-BE49-F238E27FC236}">
                    <a16:creationId xmlns:a16="http://schemas.microsoft.com/office/drawing/2014/main" id="{FF07CD7E-5347-50A0-AB48-344FC1221B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1" y="4270"/>
                <a:ext cx="5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0" name="Rectangle 30">
                <a:extLst>
                  <a:ext uri="{FF2B5EF4-FFF2-40B4-BE49-F238E27FC236}">
                    <a16:creationId xmlns:a16="http://schemas.microsoft.com/office/drawing/2014/main" id="{34EC8060-69D7-3A74-E672-248DE39DE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5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1" name="Rectangle 31">
                <a:extLst>
                  <a:ext uri="{FF2B5EF4-FFF2-40B4-BE49-F238E27FC236}">
                    <a16:creationId xmlns:a16="http://schemas.microsoft.com/office/drawing/2014/main" id="{2C353968-6310-9CEE-50AA-FB65F6921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3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2" name="Rectangle 32">
                <a:extLst>
                  <a:ext uri="{FF2B5EF4-FFF2-40B4-BE49-F238E27FC236}">
                    <a16:creationId xmlns:a16="http://schemas.microsoft.com/office/drawing/2014/main" id="{8D3F19CF-32D8-4171-D8AB-D781A8A604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4030"/>
                <a:ext cx="50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3" name="Freeform 33">
                <a:extLst>
                  <a:ext uri="{FF2B5EF4-FFF2-40B4-BE49-F238E27FC236}">
                    <a16:creationId xmlns:a16="http://schemas.microsoft.com/office/drawing/2014/main" id="{AD543935-8E19-3987-24AF-A1A5B7C4C1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49" y="2828"/>
                <a:ext cx="1784" cy="1784"/>
              </a:xfrm>
              <a:custGeom>
                <a:avLst/>
                <a:gdLst>
                  <a:gd name="T0" fmla="*/ 7890 w 8922"/>
                  <a:gd name="T1" fmla="*/ 8635 h 8922"/>
                  <a:gd name="T2" fmla="*/ 6371 w 8922"/>
                  <a:gd name="T3" fmla="*/ 5925 h 8922"/>
                  <a:gd name="T4" fmla="*/ 8637 w 8922"/>
                  <a:gd name="T5" fmla="*/ 8222 h 8922"/>
                  <a:gd name="T6" fmla="*/ 6469 w 8922"/>
                  <a:gd name="T7" fmla="*/ 5075 h 8922"/>
                  <a:gd name="T8" fmla="*/ 6218 w 8922"/>
                  <a:gd name="T9" fmla="*/ 5186 h 8922"/>
                  <a:gd name="T10" fmla="*/ 2975 w 8922"/>
                  <a:gd name="T11" fmla="*/ 1894 h 8922"/>
                  <a:gd name="T12" fmla="*/ 3304 w 8922"/>
                  <a:gd name="T13" fmla="*/ 1266 h 8922"/>
                  <a:gd name="T14" fmla="*/ 3801 w 8922"/>
                  <a:gd name="T15" fmla="*/ 764 h 8922"/>
                  <a:gd name="T16" fmla="*/ 4323 w 8922"/>
                  <a:gd name="T17" fmla="*/ 466 h 8922"/>
                  <a:gd name="T18" fmla="*/ 5017 w 8922"/>
                  <a:gd name="T19" fmla="*/ 293 h 8922"/>
                  <a:gd name="T20" fmla="*/ 5712 w 8922"/>
                  <a:gd name="T21" fmla="*/ 325 h 8922"/>
                  <a:gd name="T22" fmla="*/ 6364 w 8922"/>
                  <a:gd name="T23" fmla="*/ 552 h 8922"/>
                  <a:gd name="T24" fmla="*/ 6928 w 8922"/>
                  <a:gd name="T25" fmla="*/ 960 h 8922"/>
                  <a:gd name="T26" fmla="*/ 7360 w 8922"/>
                  <a:gd name="T27" fmla="*/ 1534 h 8922"/>
                  <a:gd name="T28" fmla="*/ 7581 w 8922"/>
                  <a:gd name="T29" fmla="*/ 2101 h 8922"/>
                  <a:gd name="T30" fmla="*/ 7649 w 8922"/>
                  <a:gd name="T31" fmla="*/ 2802 h 8922"/>
                  <a:gd name="T32" fmla="*/ 7517 w 8922"/>
                  <a:gd name="T33" fmla="*/ 3480 h 8922"/>
                  <a:gd name="T34" fmla="*/ 7199 w 8922"/>
                  <a:gd name="T35" fmla="*/ 4094 h 8922"/>
                  <a:gd name="T36" fmla="*/ 6705 w 8922"/>
                  <a:gd name="T37" fmla="*/ 4598 h 8922"/>
                  <a:gd name="T38" fmla="*/ 6075 w 8922"/>
                  <a:gd name="T39" fmla="*/ 4943 h 8922"/>
                  <a:gd name="T40" fmla="*/ 5008 w 8922"/>
                  <a:gd name="T41" fmla="*/ 5083 h 8922"/>
                  <a:gd name="T42" fmla="*/ 4039 w 8922"/>
                  <a:gd name="T43" fmla="*/ 4763 h 8922"/>
                  <a:gd name="T44" fmla="*/ 3288 w 8922"/>
                  <a:gd name="T45" fmla="*/ 4082 h 8922"/>
                  <a:gd name="T46" fmla="*/ 2877 w 8922"/>
                  <a:gd name="T47" fmla="*/ 3143 h 8922"/>
                  <a:gd name="T48" fmla="*/ 2927 w 8922"/>
                  <a:gd name="T49" fmla="*/ 2047 h 8922"/>
                  <a:gd name="T50" fmla="*/ 5382 w 8922"/>
                  <a:gd name="T51" fmla="*/ 8493 h 8922"/>
                  <a:gd name="T52" fmla="*/ 1255 w 8922"/>
                  <a:gd name="T53" fmla="*/ 8643 h 8922"/>
                  <a:gd name="T54" fmla="*/ 1394 w 8922"/>
                  <a:gd name="T55" fmla="*/ 8225 h 8922"/>
                  <a:gd name="T56" fmla="*/ 2586 w 8922"/>
                  <a:gd name="T57" fmla="*/ 3030 h 8922"/>
                  <a:gd name="T58" fmla="*/ 2161 w 8922"/>
                  <a:gd name="T59" fmla="*/ 3596 h 8922"/>
                  <a:gd name="T60" fmla="*/ 3108 w 8922"/>
                  <a:gd name="T61" fmla="*/ 4319 h 8922"/>
                  <a:gd name="T62" fmla="*/ 2175 w 8922"/>
                  <a:gd name="T63" fmla="*/ 4796 h 8922"/>
                  <a:gd name="T64" fmla="*/ 4667 w 8922"/>
                  <a:gd name="T65" fmla="*/ 5301 h 8922"/>
                  <a:gd name="T66" fmla="*/ 5479 w 8922"/>
                  <a:gd name="T67" fmla="*/ 8225 h 8922"/>
                  <a:gd name="T68" fmla="*/ 960 w 8922"/>
                  <a:gd name="T69" fmla="*/ 8550 h 8922"/>
                  <a:gd name="T70" fmla="*/ 570 w 8922"/>
                  <a:gd name="T71" fmla="*/ 8624 h 8922"/>
                  <a:gd name="T72" fmla="*/ 280 w 8922"/>
                  <a:gd name="T73" fmla="*/ 8267 h 8922"/>
                  <a:gd name="T74" fmla="*/ 7361 w 8922"/>
                  <a:gd name="T75" fmla="*/ 5117 h 8922"/>
                  <a:gd name="T76" fmla="*/ 7348 w 8922"/>
                  <a:gd name="T77" fmla="*/ 4367 h 8922"/>
                  <a:gd name="T78" fmla="*/ 7907 w 8922"/>
                  <a:gd name="T79" fmla="*/ 3150 h 8922"/>
                  <a:gd name="T80" fmla="*/ 7905 w 8922"/>
                  <a:gd name="T81" fmla="*/ 2182 h 8922"/>
                  <a:gd name="T82" fmla="*/ 7681 w 8922"/>
                  <a:gd name="T83" fmla="*/ 1504 h 8922"/>
                  <a:gd name="T84" fmla="*/ 7314 w 8922"/>
                  <a:gd name="T85" fmla="*/ 945 h 8922"/>
                  <a:gd name="T86" fmla="*/ 6723 w 8922"/>
                  <a:gd name="T87" fmla="*/ 431 h 8922"/>
                  <a:gd name="T88" fmla="*/ 6021 w 8922"/>
                  <a:gd name="T89" fmla="*/ 110 h 8922"/>
                  <a:gd name="T90" fmla="*/ 5254 w 8922"/>
                  <a:gd name="T91" fmla="*/ 0 h 8922"/>
                  <a:gd name="T92" fmla="*/ 4472 w 8922"/>
                  <a:gd name="T93" fmla="*/ 115 h 8922"/>
                  <a:gd name="T94" fmla="*/ 3820 w 8922"/>
                  <a:gd name="T95" fmla="*/ 411 h 8922"/>
                  <a:gd name="T96" fmla="*/ 3118 w 8922"/>
                  <a:gd name="T97" fmla="*/ 1044 h 8922"/>
                  <a:gd name="T98" fmla="*/ 2681 w 8922"/>
                  <a:gd name="T99" fmla="*/ 1894 h 8922"/>
                  <a:gd name="T100" fmla="*/ 0 w 8922"/>
                  <a:gd name="T101" fmla="*/ 6915 h 8922"/>
                  <a:gd name="T102" fmla="*/ 68 w 8922"/>
                  <a:gd name="T103" fmla="*/ 8529 h 8922"/>
                  <a:gd name="T104" fmla="*/ 334 w 8922"/>
                  <a:gd name="T105" fmla="*/ 8822 h 8922"/>
                  <a:gd name="T106" fmla="*/ 697 w 8922"/>
                  <a:gd name="T107" fmla="*/ 8922 h 8922"/>
                  <a:gd name="T108" fmla="*/ 5365 w 8922"/>
                  <a:gd name="T109" fmla="*/ 8854 h 8922"/>
                  <a:gd name="T110" fmla="*/ 5659 w 8922"/>
                  <a:gd name="T111" fmla="*/ 8589 h 8922"/>
                  <a:gd name="T112" fmla="*/ 5758 w 8922"/>
                  <a:gd name="T113" fmla="*/ 8225 h 8922"/>
                  <a:gd name="T114" fmla="*/ 5981 w 8922"/>
                  <a:gd name="T115" fmla="*/ 5827 h 8922"/>
                  <a:gd name="T116" fmla="*/ 7700 w 8922"/>
                  <a:gd name="T117" fmla="*/ 8868 h 8922"/>
                  <a:gd name="T118" fmla="*/ 8001 w 8922"/>
                  <a:gd name="T119" fmla="*/ 8915 h 8922"/>
                  <a:gd name="T120" fmla="*/ 8710 w 8922"/>
                  <a:gd name="T121" fmla="*/ 8576 h 8922"/>
                  <a:gd name="T122" fmla="*/ 8915 w 8922"/>
                  <a:gd name="T123" fmla="*/ 8090 h 8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22" h="8922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4" name="Freeform 34">
                <a:extLst>
                  <a:ext uri="{FF2B5EF4-FFF2-40B4-BE49-F238E27FC236}">
                    <a16:creationId xmlns:a16="http://schemas.microsoft.com/office/drawing/2014/main" id="{9F034DC8-4C42-4BC8-87BC-8C1746A6E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4053"/>
                <a:ext cx="75" cy="76"/>
              </a:xfrm>
              <a:custGeom>
                <a:avLst/>
                <a:gdLst>
                  <a:gd name="T0" fmla="*/ 0 w 378"/>
                  <a:gd name="T1" fmla="*/ 135 h 379"/>
                  <a:gd name="T2" fmla="*/ 243 w 378"/>
                  <a:gd name="T3" fmla="*/ 0 h 379"/>
                  <a:gd name="T4" fmla="*/ 378 w 378"/>
                  <a:gd name="T5" fmla="*/ 244 h 379"/>
                  <a:gd name="T6" fmla="*/ 135 w 378"/>
                  <a:gd name="T7" fmla="*/ 379 h 379"/>
                  <a:gd name="T8" fmla="*/ 0 w 378"/>
                  <a:gd name="T9" fmla="*/ 135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379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5" name="Freeform 35">
                <a:extLst>
                  <a:ext uri="{FF2B5EF4-FFF2-40B4-BE49-F238E27FC236}">
                    <a16:creationId xmlns:a16="http://schemas.microsoft.com/office/drawing/2014/main" id="{60587E30-1CA8-70D1-67C2-964B2117C8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8" y="4197"/>
                <a:ext cx="76" cy="76"/>
              </a:xfrm>
              <a:custGeom>
                <a:avLst/>
                <a:gdLst>
                  <a:gd name="T0" fmla="*/ 0 w 380"/>
                  <a:gd name="T1" fmla="*/ 135 h 378"/>
                  <a:gd name="T2" fmla="*/ 245 w 380"/>
                  <a:gd name="T3" fmla="*/ 0 h 378"/>
                  <a:gd name="T4" fmla="*/ 380 w 380"/>
                  <a:gd name="T5" fmla="*/ 243 h 378"/>
                  <a:gd name="T6" fmla="*/ 135 w 380"/>
                  <a:gd name="T7" fmla="*/ 378 h 378"/>
                  <a:gd name="T8" fmla="*/ 0 w 380"/>
                  <a:gd name="T9" fmla="*/ 135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378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6" name="Freeform 36">
                <a:extLst>
                  <a:ext uri="{FF2B5EF4-FFF2-40B4-BE49-F238E27FC236}">
                    <a16:creationId xmlns:a16="http://schemas.microsoft.com/office/drawing/2014/main" id="{9ED35AFF-A96A-8026-AF38-494676F4F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7" y="4346"/>
                <a:ext cx="76" cy="76"/>
              </a:xfrm>
              <a:custGeom>
                <a:avLst/>
                <a:gdLst>
                  <a:gd name="T0" fmla="*/ 0 w 379"/>
                  <a:gd name="T1" fmla="*/ 135 h 380"/>
                  <a:gd name="T2" fmla="*/ 244 w 379"/>
                  <a:gd name="T3" fmla="*/ 0 h 380"/>
                  <a:gd name="T4" fmla="*/ 379 w 379"/>
                  <a:gd name="T5" fmla="*/ 245 h 380"/>
                  <a:gd name="T6" fmla="*/ 135 w 379"/>
                  <a:gd name="T7" fmla="*/ 380 h 380"/>
                  <a:gd name="T8" fmla="*/ 0 w 379"/>
                  <a:gd name="T9" fmla="*/ 135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9" h="38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7" name="Freeform 37">
                <a:extLst>
                  <a:ext uri="{FF2B5EF4-FFF2-40B4-BE49-F238E27FC236}">
                    <a16:creationId xmlns:a16="http://schemas.microsoft.com/office/drawing/2014/main" id="{D0D551A7-D351-6E3D-5A61-7CDC9BBD9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" y="3547"/>
                <a:ext cx="243" cy="56"/>
              </a:xfrm>
              <a:custGeom>
                <a:avLst/>
                <a:gdLst>
                  <a:gd name="T0" fmla="*/ 182 w 1213"/>
                  <a:gd name="T1" fmla="*/ 280 h 280"/>
                  <a:gd name="T2" fmla="*/ 1213 w 1213"/>
                  <a:gd name="T3" fmla="*/ 280 h 280"/>
                  <a:gd name="T4" fmla="*/ 1213 w 1213"/>
                  <a:gd name="T5" fmla="*/ 0 h 280"/>
                  <a:gd name="T6" fmla="*/ 0 w 1213"/>
                  <a:gd name="T7" fmla="*/ 0 h 280"/>
                  <a:gd name="T8" fmla="*/ 21 w 1213"/>
                  <a:gd name="T9" fmla="*/ 41 h 280"/>
                  <a:gd name="T10" fmla="*/ 64 w 1213"/>
                  <a:gd name="T11" fmla="*/ 116 h 280"/>
                  <a:gd name="T12" fmla="*/ 131 w 1213"/>
                  <a:gd name="T13" fmla="*/ 217 h 280"/>
                  <a:gd name="T14" fmla="*/ 182 w 1213"/>
                  <a:gd name="T15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3" h="28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8" name="Freeform 38">
                <a:extLst>
                  <a:ext uri="{FF2B5EF4-FFF2-40B4-BE49-F238E27FC236}">
                    <a16:creationId xmlns:a16="http://schemas.microsoft.com/office/drawing/2014/main" id="{8A82CB10-5C0C-7426-9212-50D8AB5B05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3213"/>
                <a:ext cx="568" cy="530"/>
              </a:xfrm>
              <a:custGeom>
                <a:avLst/>
                <a:gdLst>
                  <a:gd name="T0" fmla="*/ 2844 w 2844"/>
                  <a:gd name="T1" fmla="*/ 2537 h 2649"/>
                  <a:gd name="T2" fmla="*/ 2844 w 2844"/>
                  <a:gd name="T3" fmla="*/ 0 h 2649"/>
                  <a:gd name="T4" fmla="*/ 98 w 2844"/>
                  <a:gd name="T5" fmla="*/ 0 h 2649"/>
                  <a:gd name="T6" fmla="*/ 82 w 2844"/>
                  <a:gd name="T7" fmla="*/ 32 h 2649"/>
                  <a:gd name="T8" fmla="*/ 55 w 2844"/>
                  <a:gd name="T9" fmla="*/ 99 h 2649"/>
                  <a:gd name="T10" fmla="*/ 21 w 2844"/>
                  <a:gd name="T11" fmla="*/ 206 h 2649"/>
                  <a:gd name="T12" fmla="*/ 0 w 2844"/>
                  <a:gd name="T13" fmla="*/ 279 h 2649"/>
                  <a:gd name="T14" fmla="*/ 2551 w 2844"/>
                  <a:gd name="T15" fmla="*/ 279 h 2649"/>
                  <a:gd name="T16" fmla="*/ 2551 w 2844"/>
                  <a:gd name="T17" fmla="*/ 2649 h 2649"/>
                  <a:gd name="T18" fmla="*/ 2624 w 2844"/>
                  <a:gd name="T19" fmla="*/ 2626 h 2649"/>
                  <a:gd name="T20" fmla="*/ 2771 w 2844"/>
                  <a:gd name="T21" fmla="*/ 2568 h 2649"/>
                  <a:gd name="T22" fmla="*/ 2844 w 2844"/>
                  <a:gd name="T23" fmla="*/ 2537 h 2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44" h="2649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B9357A6-B354-75AC-F23D-E560758ED800}"/>
              </a:ext>
            </a:extLst>
          </p:cNvPr>
          <p:cNvSpPr/>
          <p:nvPr/>
        </p:nvSpPr>
        <p:spPr>
          <a:xfrm>
            <a:off x="2298700" y="3543300"/>
            <a:ext cx="2839044" cy="114300"/>
          </a:xfrm>
          <a:prstGeom prst="rect">
            <a:avLst/>
          </a:prstGeom>
          <a:solidFill>
            <a:srgbClr val="FF4E5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577B60E0-FCC9-CD92-1D67-A98CFF0DD306}"/>
              </a:ext>
            </a:extLst>
          </p:cNvPr>
          <p:cNvSpPr/>
          <p:nvPr/>
        </p:nvSpPr>
        <p:spPr>
          <a:xfrm>
            <a:off x="2298700" y="4179728"/>
            <a:ext cx="2220673" cy="114300"/>
          </a:xfrm>
          <a:prstGeom prst="rect">
            <a:avLst/>
          </a:prstGeom>
          <a:solidFill>
            <a:srgbClr val="FF4E5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5A6988D-B865-7853-4802-7AFD9EE8F201}"/>
              </a:ext>
            </a:extLst>
          </p:cNvPr>
          <p:cNvSpPr/>
          <p:nvPr/>
        </p:nvSpPr>
        <p:spPr>
          <a:xfrm>
            <a:off x="2298699" y="5269312"/>
            <a:ext cx="2602221" cy="190774"/>
          </a:xfrm>
          <a:prstGeom prst="rect">
            <a:avLst/>
          </a:prstGeom>
          <a:solidFill>
            <a:srgbClr val="FF4E5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85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9E2A4-70DB-7924-17CD-464B67C78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3B72567B-F9AA-4F7C-AB26-76268A00739E}"/>
              </a:ext>
            </a:extLst>
          </p:cNvPr>
          <p:cNvSpPr/>
          <p:nvPr/>
        </p:nvSpPr>
        <p:spPr>
          <a:xfrm>
            <a:off x="0" y="228600"/>
            <a:ext cx="11915775" cy="6629400"/>
          </a:xfrm>
          <a:prstGeom prst="round1Rect">
            <a:avLst>
              <a:gd name="adj" fmla="val 3305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76200" dir="18900000" algn="b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b="1">
                <a:solidFill>
                  <a:prstClr val="white"/>
                </a:solidFill>
              </a:rPr>
              <a:t>https://brunch.co.kr/@0dream/108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BC914C62-4749-9775-4885-3586EC74D9D8}"/>
              </a:ext>
            </a:extLst>
          </p:cNvPr>
          <p:cNvSpPr/>
          <p:nvPr/>
        </p:nvSpPr>
        <p:spPr>
          <a:xfrm>
            <a:off x="11277600" y="228600"/>
            <a:ext cx="638174" cy="428624"/>
          </a:xfrm>
          <a:prstGeom prst="round1Rect">
            <a:avLst>
              <a:gd name="adj" fmla="val 50000"/>
            </a:avLst>
          </a:prstGeom>
          <a:solidFill>
            <a:srgbClr val="FF4E52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EE3DCF-DBF2-0F48-1D4D-D4283E0E43DB}"/>
              </a:ext>
            </a:extLst>
          </p:cNvPr>
          <p:cNvSpPr/>
          <p:nvPr/>
        </p:nvSpPr>
        <p:spPr>
          <a:xfrm>
            <a:off x="-1" y="228600"/>
            <a:ext cx="11277599" cy="42862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975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4E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MSA </a:t>
            </a:r>
            <a:r>
              <a:rPr lang="ko-KR" altLang="en-US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4E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 뉴스 플랫폼</a:t>
            </a:r>
            <a:endParaRPr kumimoji="0" lang="en-US" altLang="ko-KR" sz="600" b="0" i="0" u="none" strike="noStrike" kern="0" cap="none" spc="0" normalizeH="0" baseline="0" noProof="0" dirty="0">
              <a:ln>
                <a:noFill/>
              </a:ln>
              <a:solidFill>
                <a:srgbClr val="FF4E5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AF1B4FA-C7DB-985C-38BE-1749BCC73BF2}"/>
              </a:ext>
            </a:extLst>
          </p:cNvPr>
          <p:cNvGrpSpPr/>
          <p:nvPr/>
        </p:nvGrpSpPr>
        <p:grpSpPr>
          <a:xfrm>
            <a:off x="11470687" y="316913"/>
            <a:ext cx="252000" cy="252000"/>
            <a:chOff x="11470687" y="316913"/>
            <a:chExt cx="252000" cy="2520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CE6073B-3018-C361-FEBD-966D17040D28}"/>
                </a:ext>
              </a:extLst>
            </p:cNvPr>
            <p:cNvSpPr/>
            <p:nvPr/>
          </p:nvSpPr>
          <p:spPr>
            <a:xfrm rot="18900000">
              <a:off x="11470687" y="424911"/>
              <a:ext cx="252000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41579EE5-E2B7-6757-D58E-80EDBEFFDC4A}"/>
                </a:ext>
              </a:extLst>
            </p:cNvPr>
            <p:cNvSpPr/>
            <p:nvPr/>
          </p:nvSpPr>
          <p:spPr>
            <a:xfrm rot="2700000">
              <a:off x="11470689" y="424913"/>
              <a:ext cx="252000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E9D36E-2993-7808-1CB3-F01CD32F03DE}"/>
              </a:ext>
            </a:extLst>
          </p:cNvPr>
          <p:cNvSpPr/>
          <p:nvPr/>
        </p:nvSpPr>
        <p:spPr>
          <a:xfrm>
            <a:off x="0" y="228600"/>
            <a:ext cx="428400" cy="4286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2AE297C-0244-60B1-C71D-8FCED12A69DD}"/>
              </a:ext>
            </a:extLst>
          </p:cNvPr>
          <p:cNvGrpSpPr/>
          <p:nvPr/>
        </p:nvGrpSpPr>
        <p:grpSpPr>
          <a:xfrm>
            <a:off x="118099" y="328409"/>
            <a:ext cx="192201" cy="216326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F40B54-D1AE-A5DD-7377-DB98002DDC4F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BCCB59-E886-EC00-BF4A-877E93BD4276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AD08A66-E616-D545-1622-743F0B2ED247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90153E9-7B86-08AF-E0E8-663483E696D3}"/>
              </a:ext>
            </a:extLst>
          </p:cNvPr>
          <p:cNvSpPr/>
          <p:nvPr/>
        </p:nvSpPr>
        <p:spPr>
          <a:xfrm>
            <a:off x="361100" y="861871"/>
            <a:ext cx="2832950" cy="961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뉴스 플랫폼과의 </a:t>
            </a:r>
            <a:r>
              <a:rPr lang="ko-KR" altLang="en-US" sz="1600" b="1" spc="-87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차별점</a:t>
            </a:r>
            <a:endParaRPr lang="en-US" altLang="ko-KR" sz="1600" b="1" spc="-87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4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기존의 뉴스 플랫폼 분석</a:t>
            </a:r>
            <a:endParaRPr lang="en-US" altLang="ko-KR" sz="1400" spc="-87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D8EE7DC-7946-B946-1F4B-A8FBCD93C886}"/>
              </a:ext>
            </a:extLst>
          </p:cNvPr>
          <p:cNvSpPr/>
          <p:nvPr/>
        </p:nvSpPr>
        <p:spPr>
          <a:xfrm>
            <a:off x="545250" y="1823674"/>
            <a:ext cx="5550750" cy="46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200000"/>
              </a:lnSpc>
              <a:defRPr/>
            </a:pPr>
            <a:r>
              <a:rPr lang="ko-KR" altLang="en-US" sz="1400" b="1" spc="-87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뉴닉</a:t>
            </a:r>
            <a:r>
              <a:rPr lang="ko-KR" altLang="en-US" sz="14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14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https://newneek.co/</a:t>
            </a:r>
            <a:endParaRPr lang="en-US" altLang="ko-KR" sz="1400" b="1" spc="-87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33F9441C-FEDE-E100-87DD-3D69CA37D2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788"/>
          <a:stretch>
            <a:fillRect/>
          </a:stretch>
        </p:blipFill>
        <p:spPr>
          <a:xfrm>
            <a:off x="428400" y="2379123"/>
            <a:ext cx="5667600" cy="4100369"/>
          </a:xfrm>
          <a:prstGeom prst="rect">
            <a:avLst/>
          </a:prstGeom>
        </p:spPr>
      </p:pic>
      <p:pic>
        <p:nvPicPr>
          <p:cNvPr id="1026" name="Picture 2" descr="네이버 제공">
            <a:extLst>
              <a:ext uri="{FF2B5EF4-FFF2-40B4-BE49-F238E27FC236}">
                <a16:creationId xmlns:a16="http://schemas.microsoft.com/office/drawing/2014/main" id="{76E1AFD6-0933-5E60-BB89-9A84057C3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179" y="2525370"/>
            <a:ext cx="5300435" cy="38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F73E206D-C2E9-DE88-04C5-6F1151BBEF76}"/>
              </a:ext>
            </a:extLst>
          </p:cNvPr>
          <p:cNvSpPr/>
          <p:nvPr/>
        </p:nvSpPr>
        <p:spPr>
          <a:xfrm>
            <a:off x="6280150" y="1823673"/>
            <a:ext cx="5276464" cy="46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200000"/>
              </a:lnSpc>
              <a:defRPr/>
            </a:pPr>
            <a:r>
              <a:rPr lang="ko-KR" altLang="en-US" sz="14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뉴스</a:t>
            </a:r>
            <a:endParaRPr lang="en-US" altLang="ko-KR" sz="1400" b="1" spc="-87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541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DE60A-567B-307C-666A-CE668AE4A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94BD0253-30B7-8FF2-5A4F-E928AE9D594B}"/>
              </a:ext>
            </a:extLst>
          </p:cNvPr>
          <p:cNvSpPr/>
          <p:nvPr/>
        </p:nvSpPr>
        <p:spPr>
          <a:xfrm>
            <a:off x="0" y="228600"/>
            <a:ext cx="11915775" cy="6629400"/>
          </a:xfrm>
          <a:prstGeom prst="round1Rect">
            <a:avLst>
              <a:gd name="adj" fmla="val 3305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76200" dir="18900000" algn="b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>
                <a:solidFill>
                  <a:prstClr val="white"/>
                </a:solidFill>
              </a:rPr>
              <a:t>https://brunch.co.kr/@0dream/108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2E049C59-4A92-3997-A198-696DC48792D3}"/>
              </a:ext>
            </a:extLst>
          </p:cNvPr>
          <p:cNvSpPr/>
          <p:nvPr/>
        </p:nvSpPr>
        <p:spPr>
          <a:xfrm>
            <a:off x="11277600" y="228600"/>
            <a:ext cx="638174" cy="428624"/>
          </a:xfrm>
          <a:prstGeom prst="round1Rect">
            <a:avLst>
              <a:gd name="adj" fmla="val 50000"/>
            </a:avLst>
          </a:prstGeom>
          <a:solidFill>
            <a:srgbClr val="FF4E52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C1A04C-2236-49E4-4C30-5F8389B5DAC9}"/>
              </a:ext>
            </a:extLst>
          </p:cNvPr>
          <p:cNvSpPr/>
          <p:nvPr/>
        </p:nvSpPr>
        <p:spPr>
          <a:xfrm>
            <a:off x="-1" y="228600"/>
            <a:ext cx="11277599" cy="42862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975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4E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MSA </a:t>
            </a:r>
            <a:r>
              <a:rPr lang="ko-KR" altLang="en-US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4E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 뉴스 플랫폼</a:t>
            </a:r>
            <a:endParaRPr kumimoji="0" lang="en-US" altLang="ko-KR" sz="600" b="0" i="0" u="none" strike="noStrike" kern="0" cap="none" spc="0" normalizeH="0" baseline="0" noProof="0" dirty="0">
              <a:ln>
                <a:noFill/>
              </a:ln>
              <a:solidFill>
                <a:srgbClr val="FF4E5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679C170-C021-934B-BF5E-A3600D4480F5}"/>
              </a:ext>
            </a:extLst>
          </p:cNvPr>
          <p:cNvGrpSpPr/>
          <p:nvPr/>
        </p:nvGrpSpPr>
        <p:grpSpPr>
          <a:xfrm>
            <a:off x="11470687" y="316913"/>
            <a:ext cx="252000" cy="252000"/>
            <a:chOff x="11470687" y="316913"/>
            <a:chExt cx="252000" cy="2520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8B1F22E-E9EE-8EFF-2312-3C97AD37B515}"/>
                </a:ext>
              </a:extLst>
            </p:cNvPr>
            <p:cNvSpPr/>
            <p:nvPr/>
          </p:nvSpPr>
          <p:spPr>
            <a:xfrm rot="18900000">
              <a:off x="11470687" y="424911"/>
              <a:ext cx="252000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F86EC13-7F50-A24C-8405-943190461BD7}"/>
                </a:ext>
              </a:extLst>
            </p:cNvPr>
            <p:cNvSpPr/>
            <p:nvPr/>
          </p:nvSpPr>
          <p:spPr>
            <a:xfrm rot="2700000">
              <a:off x="11470689" y="424913"/>
              <a:ext cx="252000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4A189A-3663-3D6F-8E2F-77A9D9656C82}"/>
              </a:ext>
            </a:extLst>
          </p:cNvPr>
          <p:cNvSpPr/>
          <p:nvPr/>
        </p:nvSpPr>
        <p:spPr>
          <a:xfrm>
            <a:off x="0" y="228600"/>
            <a:ext cx="428400" cy="4286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319CE00-41E7-B5AD-EBC9-F72551B76740}"/>
              </a:ext>
            </a:extLst>
          </p:cNvPr>
          <p:cNvGrpSpPr/>
          <p:nvPr/>
        </p:nvGrpSpPr>
        <p:grpSpPr>
          <a:xfrm>
            <a:off x="118099" y="328409"/>
            <a:ext cx="192201" cy="216326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570779-11C6-3179-F3E1-F6ACE53513AB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CC207E-25CB-7BF8-8F1B-564657B84F05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407B97-F7C4-BEA2-6A3F-788069D1413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90306E5-710F-991B-FEBF-73BFFB3D6AB1}"/>
              </a:ext>
            </a:extLst>
          </p:cNvPr>
          <p:cNvSpPr/>
          <p:nvPr/>
        </p:nvSpPr>
        <p:spPr>
          <a:xfrm>
            <a:off x="7278190" y="5421402"/>
            <a:ext cx="2832950" cy="842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en-US" altLang="ko-KR" sz="1300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sz="1300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참고자료</a:t>
            </a:r>
            <a:r>
              <a:rPr lang="en-US" altLang="ko-KR" sz="1300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300" spc="-87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타겟별</a:t>
            </a:r>
            <a:r>
              <a:rPr lang="ko-KR" altLang="en-US" sz="1300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관심뉴스 분석 </a:t>
            </a:r>
            <a:r>
              <a:rPr lang="en-US" altLang="ko-KR" sz="1300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https://brunch.co.kr/@0dream/108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A1630D-5C08-CF1A-48DA-CB280321AD44}"/>
              </a:ext>
            </a:extLst>
          </p:cNvPr>
          <p:cNvSpPr/>
          <p:nvPr/>
        </p:nvSpPr>
        <p:spPr>
          <a:xfrm>
            <a:off x="2577250" y="1022478"/>
            <a:ext cx="4064850" cy="46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4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삶에 직접 영향이 있는 뉴스 추천</a:t>
            </a:r>
            <a:r>
              <a:rPr lang="en-US" altLang="ko-KR" sz="14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타겟팅</a:t>
            </a:r>
            <a:r>
              <a:rPr lang="en-US" altLang="ko-KR" sz="14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12" name="모서리가 둥근 사각형 설명선 76">
            <a:extLst>
              <a:ext uri="{FF2B5EF4-FFF2-40B4-BE49-F238E27FC236}">
                <a16:creationId xmlns:a16="http://schemas.microsoft.com/office/drawing/2014/main" id="{336E0159-3F89-0C81-ED02-9591D4AC35F9}"/>
              </a:ext>
            </a:extLst>
          </p:cNvPr>
          <p:cNvSpPr/>
          <p:nvPr/>
        </p:nvSpPr>
        <p:spPr>
          <a:xfrm>
            <a:off x="507150" y="1116941"/>
            <a:ext cx="1663068" cy="362609"/>
          </a:xfrm>
          <a:prstGeom prst="wedgeRoundRectCallout">
            <a:avLst>
              <a:gd name="adj1" fmla="val 50673"/>
              <a:gd name="adj2" fmla="val 27138"/>
              <a:gd name="adj3" fmla="val 16667"/>
            </a:avLst>
          </a:prstGeom>
          <a:solidFill>
            <a:srgbClr val="FF4E52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확장 기능</a:t>
            </a:r>
            <a:endParaRPr lang="en-US" altLang="ko-KR" sz="1600" b="1" spc="-87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모서리가 둥근 직사각형 5">
            <a:extLst>
              <a:ext uri="{FF2B5EF4-FFF2-40B4-BE49-F238E27FC236}">
                <a16:creationId xmlns:a16="http://schemas.microsoft.com/office/drawing/2014/main" id="{4B423E8B-5A90-D458-21F6-CBF2F222F7DF}"/>
              </a:ext>
            </a:extLst>
          </p:cNvPr>
          <p:cNvSpPr/>
          <p:nvPr/>
        </p:nvSpPr>
        <p:spPr>
          <a:xfrm>
            <a:off x="249501" y="1608183"/>
            <a:ext cx="6130169" cy="26482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309A23-3B28-8FAA-8445-C29579A3D80A}"/>
              </a:ext>
            </a:extLst>
          </p:cNvPr>
          <p:cNvSpPr/>
          <p:nvPr/>
        </p:nvSpPr>
        <p:spPr>
          <a:xfrm>
            <a:off x="361100" y="1724380"/>
            <a:ext cx="4824413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/>
              <a:t>1</a:t>
            </a:r>
            <a:r>
              <a:rPr lang="en-US" altLang="ko-KR" sz="13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3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사용자의 문제 기반 </a:t>
            </a:r>
            <a:r>
              <a:rPr lang="en-US" altLang="ko-KR" sz="13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(Pain Point </a:t>
            </a:r>
            <a:r>
              <a:rPr lang="ko-KR" altLang="en-US" sz="13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중심</a:t>
            </a:r>
            <a:r>
              <a:rPr lang="en-US" altLang="ko-KR" sz="13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300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 사람들이 뉴스 소비에서 겪는 실제 </a:t>
            </a:r>
            <a:r>
              <a:rPr lang="ko-KR" altLang="en-US" sz="13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불편</a:t>
            </a:r>
            <a:r>
              <a:rPr lang="en-US" altLang="ko-KR" sz="13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3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갈증</a:t>
            </a:r>
            <a:r>
              <a:rPr lang="en-US" altLang="ko-KR" sz="13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3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니즈</a:t>
            </a:r>
            <a:r>
              <a:rPr lang="ko-KR" altLang="en-US" sz="1300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무엇인가</a:t>
            </a:r>
            <a:r>
              <a:rPr lang="en-US" altLang="ko-KR" sz="1300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200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예시</a:t>
            </a:r>
            <a:r>
              <a:rPr lang="en-US" altLang="ko-KR" sz="1200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0ECAB2C-B3D4-D410-2D66-38B603DB1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714123"/>
              </p:ext>
            </p:extLst>
          </p:nvPr>
        </p:nvGraphicFramePr>
        <p:xfrm>
          <a:off x="408725" y="2791664"/>
          <a:ext cx="6102350" cy="1395544"/>
        </p:xfrm>
        <a:graphic>
          <a:graphicData uri="http://schemas.openxmlformats.org/drawingml/2006/table">
            <a:tbl>
              <a:tblPr/>
              <a:tblGrid>
                <a:gridCol w="1325204">
                  <a:extLst>
                    <a:ext uri="{9D8B030D-6E8A-4147-A177-3AD203B41FA5}">
                      <a16:colId xmlns:a16="http://schemas.microsoft.com/office/drawing/2014/main" val="2647184449"/>
                    </a:ext>
                  </a:extLst>
                </a:gridCol>
                <a:gridCol w="4777146">
                  <a:extLst>
                    <a:ext uri="{9D8B030D-6E8A-4147-A177-3AD203B41FA5}">
                      <a16:colId xmlns:a16="http://schemas.microsoft.com/office/drawing/2014/main" val="1201870938"/>
                    </a:ext>
                  </a:extLst>
                </a:gridCol>
              </a:tblGrid>
              <a:tr h="348886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</a:pPr>
                      <a:r>
                        <a:rPr lang="en-US" altLang="ko-KR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2030 </a:t>
                      </a:r>
                      <a:r>
                        <a:rPr lang="ko-KR" altLang="en-US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청년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너무 바빠서 뉴스 볼 시간이 없고</a:t>
                      </a:r>
                      <a:r>
                        <a:rPr lang="en-US" altLang="ko-KR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정치</a:t>
                      </a:r>
                      <a:r>
                        <a:rPr lang="en-US" altLang="ko-KR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경제 용어 어렵고</a:t>
                      </a:r>
                      <a:r>
                        <a:rPr lang="en-US" altLang="ko-KR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생활정보만 보고 싶음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020855"/>
                  </a:ext>
                </a:extLst>
              </a:tr>
              <a:tr h="348886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</a:pPr>
                      <a:r>
                        <a:rPr lang="en-US" altLang="ko-KR" sz="1200" kern="1200" spc="-87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4050 </a:t>
                      </a:r>
                      <a:r>
                        <a:rPr lang="ko-KR" altLang="en-US" sz="1200" kern="1200" spc="-87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직장인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</a:pPr>
                      <a:r>
                        <a:rPr lang="ko-KR" altLang="en-US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정보는 많이 접하지만 믿을 수 있는 출처가 적고</a:t>
                      </a:r>
                      <a:r>
                        <a:rPr lang="en-US" altLang="ko-KR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요약된 정보 원함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749044"/>
                  </a:ext>
                </a:extLst>
              </a:tr>
              <a:tr h="348886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</a:pPr>
                      <a:r>
                        <a:rPr lang="ko-KR" altLang="en-US" sz="1200" kern="1200" spc="-87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고등학생</a:t>
                      </a:r>
                      <a:r>
                        <a:rPr lang="en-US" altLang="ko-KR" sz="1200" kern="1200" spc="-87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200" kern="1200" spc="-87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수험생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</a:pPr>
                      <a:r>
                        <a:rPr lang="ko-KR" altLang="en-US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세상에 관심은 있지만 시간과 맥락 이해 부족</a:t>
                      </a:r>
                      <a:r>
                        <a:rPr lang="en-US" altLang="ko-KR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교과 연계 뉴스 필요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313176"/>
                  </a:ext>
                </a:extLst>
              </a:tr>
              <a:tr h="348886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</a:pPr>
                      <a:r>
                        <a:rPr lang="en-US" altLang="ko-KR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인 가구 여성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</a:pPr>
                      <a:r>
                        <a:rPr lang="ko-KR" altLang="en-US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경제</a:t>
                      </a:r>
                      <a:r>
                        <a:rPr lang="en-US" altLang="ko-KR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정책 뉴스보다 안전</a:t>
                      </a:r>
                      <a:r>
                        <a:rPr lang="en-US" altLang="ko-KR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복지</a:t>
                      </a:r>
                      <a:r>
                        <a:rPr lang="en-US" altLang="ko-KR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건강 관련 생활 뉴스 니즈 강함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564303"/>
                  </a:ext>
                </a:extLst>
              </a:tr>
            </a:tbl>
          </a:graphicData>
        </a:graphic>
      </p:graphicFrame>
      <p:sp>
        <p:nvSpPr>
          <p:cNvPr id="27" name="모서리가 둥근 직사각형 5">
            <a:extLst>
              <a:ext uri="{FF2B5EF4-FFF2-40B4-BE49-F238E27FC236}">
                <a16:creationId xmlns:a16="http://schemas.microsoft.com/office/drawing/2014/main" id="{46F85ACD-C424-9F6D-7BF4-A7BF190C5D28}"/>
              </a:ext>
            </a:extLst>
          </p:cNvPr>
          <p:cNvSpPr/>
          <p:nvPr/>
        </p:nvSpPr>
        <p:spPr>
          <a:xfrm>
            <a:off x="249500" y="4330535"/>
            <a:ext cx="6196637" cy="241316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F6ED8DA-3988-AF1A-842C-A3469D382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883176"/>
              </p:ext>
            </p:extLst>
          </p:nvPr>
        </p:nvGraphicFramePr>
        <p:xfrm>
          <a:off x="484718" y="5517872"/>
          <a:ext cx="5611282" cy="1046658"/>
        </p:xfrm>
        <a:graphic>
          <a:graphicData uri="http://schemas.openxmlformats.org/drawingml/2006/table">
            <a:tbl>
              <a:tblPr/>
              <a:tblGrid>
                <a:gridCol w="834136">
                  <a:extLst>
                    <a:ext uri="{9D8B030D-6E8A-4147-A177-3AD203B41FA5}">
                      <a16:colId xmlns:a16="http://schemas.microsoft.com/office/drawing/2014/main" val="2647184449"/>
                    </a:ext>
                  </a:extLst>
                </a:gridCol>
                <a:gridCol w="4777146">
                  <a:extLst>
                    <a:ext uri="{9D8B030D-6E8A-4147-A177-3AD203B41FA5}">
                      <a16:colId xmlns:a16="http://schemas.microsoft.com/office/drawing/2014/main" val="1201870938"/>
                    </a:ext>
                  </a:extLst>
                </a:gridCol>
              </a:tblGrid>
              <a:tr h="348886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</a:pPr>
                      <a:r>
                        <a:rPr lang="ko-KR" altLang="en-US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취업준비생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청년 고용정책</a:t>
                      </a:r>
                      <a:r>
                        <a:rPr lang="en-US" altLang="ko-KR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기업뉴스</a:t>
                      </a:r>
                      <a:r>
                        <a:rPr lang="en-US" altLang="ko-KR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채용 공고 연동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020855"/>
                  </a:ext>
                </a:extLst>
              </a:tr>
              <a:tr h="348886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</a:pPr>
                      <a:r>
                        <a:rPr lang="ko-KR" altLang="en-US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사회초년생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전세사기</a:t>
                      </a:r>
                      <a:r>
                        <a:rPr lang="en-US" altLang="ko-KR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월세 뉴스 큐레이션</a:t>
                      </a:r>
                      <a:r>
                        <a:rPr lang="en-US" altLang="ko-KR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복지 혜택 뉴스</a:t>
                      </a:r>
                      <a:r>
                        <a:rPr lang="en-US" altLang="ko-KR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금융상식 요약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749044"/>
                  </a:ext>
                </a:extLst>
              </a:tr>
              <a:tr h="348886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</a:pPr>
                      <a:r>
                        <a:rPr lang="ko-KR" altLang="en-US" sz="1200" kern="1200" spc="-87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청년창업가</a:t>
                      </a:r>
                      <a:endParaRPr lang="ko-KR" altLang="en-US" sz="1200" kern="1200" spc="-87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스타트업 정책</a:t>
                      </a:r>
                      <a:r>
                        <a:rPr lang="en-US" altLang="ko-KR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투자 뉴스 요약</a:t>
                      </a:r>
                      <a:r>
                        <a:rPr lang="en-US" altLang="ko-KR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창업지원금 제도 요약 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313176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9A30C1-B7BD-9913-F191-9DCB5FCC3867}"/>
              </a:ext>
            </a:extLst>
          </p:cNvPr>
          <p:cNvSpPr/>
          <p:nvPr/>
        </p:nvSpPr>
        <p:spPr>
          <a:xfrm>
            <a:off x="428400" y="4478635"/>
            <a:ext cx="4824413" cy="967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</a:t>
            </a:r>
            <a:r>
              <a:rPr lang="ko-KR" altLang="en-US" sz="13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관심사 기반 </a:t>
            </a:r>
            <a:r>
              <a:rPr lang="en-US" altLang="ko-KR" sz="13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(topic or Internet </a:t>
            </a:r>
            <a:r>
              <a:rPr lang="ko-KR" altLang="en-US" sz="13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중심</a:t>
            </a:r>
            <a:r>
              <a:rPr lang="en-US" altLang="ko-KR" sz="13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300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 사용자가 </a:t>
            </a:r>
            <a:r>
              <a:rPr lang="ko-KR" altLang="en-US" sz="13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분야의 뉴스에 집중</a:t>
            </a:r>
            <a:r>
              <a:rPr lang="ko-KR" altLang="en-US" sz="1300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하는가</a:t>
            </a:r>
            <a:r>
              <a:rPr lang="en-US" altLang="ko-KR" sz="1300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300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예시</a:t>
            </a:r>
            <a:r>
              <a:rPr lang="en-US" altLang="ko-KR" sz="1300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</p:txBody>
      </p:sp>
      <p:sp>
        <p:nvSpPr>
          <p:cNvPr id="28" name="모서리가 둥근 직사각형 5">
            <a:extLst>
              <a:ext uri="{FF2B5EF4-FFF2-40B4-BE49-F238E27FC236}">
                <a16:creationId xmlns:a16="http://schemas.microsoft.com/office/drawing/2014/main" id="{38525564-5267-1417-938A-332BE9B69095}"/>
              </a:ext>
            </a:extLst>
          </p:cNvPr>
          <p:cNvSpPr/>
          <p:nvPr/>
        </p:nvSpPr>
        <p:spPr>
          <a:xfrm>
            <a:off x="6670298" y="1608183"/>
            <a:ext cx="5028214" cy="26482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55C608F-ADA7-F88A-3BCF-AC4ED7EF87BB}"/>
              </a:ext>
            </a:extLst>
          </p:cNvPr>
          <p:cNvSpPr/>
          <p:nvPr/>
        </p:nvSpPr>
        <p:spPr>
          <a:xfrm>
            <a:off x="7091361" y="1824091"/>
            <a:ext cx="4824413" cy="990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 </a:t>
            </a:r>
            <a:r>
              <a:rPr lang="ko-KR" altLang="en-US" sz="13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행동</a:t>
            </a:r>
            <a:r>
              <a:rPr lang="en-US" altLang="ko-KR" sz="13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3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 사용 패턴 기반</a:t>
            </a:r>
            <a:endParaRPr lang="en-US" altLang="ko-KR" sz="1300" b="1" spc="-87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 뉴스를 어디서</a:t>
            </a:r>
            <a:r>
              <a:rPr lang="en-US" altLang="ko-KR" sz="1300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300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어떻게 소비하냐</a:t>
            </a:r>
            <a:r>
              <a:rPr lang="en-US" altLang="ko-KR" sz="1300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300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예시</a:t>
            </a:r>
            <a:r>
              <a:rPr lang="en-US" altLang="ko-KR" sz="1300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6FCD8C6D-71A4-4283-4771-04428B995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808007"/>
              </p:ext>
            </p:extLst>
          </p:nvPr>
        </p:nvGraphicFramePr>
        <p:xfrm>
          <a:off x="7004564" y="2911950"/>
          <a:ext cx="5187436" cy="1154972"/>
        </p:xfrm>
        <a:graphic>
          <a:graphicData uri="http://schemas.openxmlformats.org/drawingml/2006/table">
            <a:tbl>
              <a:tblPr/>
              <a:tblGrid>
                <a:gridCol w="1377499">
                  <a:extLst>
                    <a:ext uri="{9D8B030D-6E8A-4147-A177-3AD203B41FA5}">
                      <a16:colId xmlns:a16="http://schemas.microsoft.com/office/drawing/2014/main" val="2647184449"/>
                    </a:ext>
                  </a:extLst>
                </a:gridCol>
                <a:gridCol w="3809937">
                  <a:extLst>
                    <a:ext uri="{9D8B030D-6E8A-4147-A177-3AD203B41FA5}">
                      <a16:colId xmlns:a16="http://schemas.microsoft.com/office/drawing/2014/main" val="1201870938"/>
                    </a:ext>
                  </a:extLst>
                </a:gridCol>
              </a:tblGrid>
              <a:tr h="348886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</a:pPr>
                      <a:r>
                        <a:rPr lang="ko-KR" altLang="en-US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모바일 사용자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짧고 빠른 요약형 뉴스</a:t>
                      </a:r>
                      <a:r>
                        <a:rPr lang="en-US" altLang="ko-KR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감정 </a:t>
                      </a:r>
                      <a:r>
                        <a:rPr lang="ko-KR" altLang="en-US" sz="1200" kern="1200" spc="-87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태깅</a:t>
                      </a:r>
                      <a:r>
                        <a:rPr lang="en-US" altLang="ko-KR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푸시 기반 추천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020855"/>
                  </a:ext>
                </a:extLst>
              </a:tr>
              <a:tr h="348886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</a:pPr>
                      <a:r>
                        <a:rPr lang="en-US" altLang="ko-KR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SNS </a:t>
                      </a:r>
                      <a:r>
                        <a:rPr lang="ko-KR" altLang="en-US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기반 소비층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</a:pPr>
                      <a:r>
                        <a:rPr lang="ko-KR" altLang="en-US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트렌드 요약</a:t>
                      </a:r>
                      <a:r>
                        <a:rPr lang="en-US" altLang="ko-KR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해시태그형 뉴스</a:t>
                      </a:r>
                      <a:r>
                        <a:rPr lang="en-US" altLang="ko-KR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카드뉴스</a:t>
                      </a:r>
                      <a:r>
                        <a:rPr lang="en-US" altLang="ko-KR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spc="-87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인포그래픽</a:t>
                      </a:r>
                      <a:endParaRPr lang="ko-KR" altLang="en-US" sz="1200" kern="1200" spc="-87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749044"/>
                  </a:ext>
                </a:extLst>
              </a:tr>
              <a:tr h="348886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</a:pPr>
                      <a:r>
                        <a:rPr lang="ko-KR" altLang="en-US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텍스트보다 영상</a:t>
                      </a:r>
                      <a:r>
                        <a:rPr lang="en-US" altLang="ko-KR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음성 </a:t>
                      </a:r>
                      <a:r>
                        <a:rPr lang="ko-KR" altLang="en-US" sz="1200" kern="1200" spc="-87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선호층</a:t>
                      </a:r>
                      <a:endParaRPr lang="ko-KR" altLang="en-US" sz="1200" kern="1200" spc="-87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</a:pPr>
                      <a:r>
                        <a:rPr lang="ko-KR" altLang="en-US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요약 영상</a:t>
                      </a:r>
                      <a:r>
                        <a:rPr lang="en-US" altLang="ko-KR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오디오 뉴스</a:t>
                      </a:r>
                      <a:r>
                        <a:rPr lang="en-US" altLang="ko-KR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뉴스 </a:t>
                      </a:r>
                      <a:r>
                        <a:rPr lang="ko-KR" altLang="en-US" sz="1200" kern="1200" spc="-87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챗봇</a:t>
                      </a:r>
                      <a:r>
                        <a:rPr lang="ko-KR" altLang="en-US" sz="1200" kern="1200" spc="-8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기반 요약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313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77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8B36A-B45D-9510-67E3-A46F748FC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2867A929-8038-9F6F-8584-9365FB91E216}"/>
              </a:ext>
            </a:extLst>
          </p:cNvPr>
          <p:cNvSpPr/>
          <p:nvPr/>
        </p:nvSpPr>
        <p:spPr>
          <a:xfrm>
            <a:off x="0" y="228600"/>
            <a:ext cx="11915775" cy="6629400"/>
          </a:xfrm>
          <a:prstGeom prst="round1Rect">
            <a:avLst>
              <a:gd name="adj" fmla="val 3305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76200" dir="18900000" algn="b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prstClr val="white"/>
                </a:solidFill>
              </a:rPr>
              <a:t>https://brunch.co.kr/@0dream/108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9EFE646A-A3DF-B57D-2623-D1C8CECD0F0C}"/>
              </a:ext>
            </a:extLst>
          </p:cNvPr>
          <p:cNvSpPr/>
          <p:nvPr/>
        </p:nvSpPr>
        <p:spPr>
          <a:xfrm>
            <a:off x="11277600" y="228600"/>
            <a:ext cx="638174" cy="428624"/>
          </a:xfrm>
          <a:prstGeom prst="round1Rect">
            <a:avLst>
              <a:gd name="adj" fmla="val 50000"/>
            </a:avLst>
          </a:prstGeom>
          <a:solidFill>
            <a:srgbClr val="FF4E52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4262B0-2626-09F7-CD6E-46FCA5FB7F06}"/>
              </a:ext>
            </a:extLst>
          </p:cNvPr>
          <p:cNvSpPr/>
          <p:nvPr/>
        </p:nvSpPr>
        <p:spPr>
          <a:xfrm>
            <a:off x="-1" y="228600"/>
            <a:ext cx="11277599" cy="42862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975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4E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MSA </a:t>
            </a:r>
            <a:r>
              <a:rPr lang="ko-KR" altLang="en-US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4E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 뉴스 플랫폼</a:t>
            </a:r>
            <a:endParaRPr kumimoji="0" lang="en-US" altLang="ko-KR" sz="600" b="0" i="0" u="none" strike="noStrike" kern="0" cap="none" spc="0" normalizeH="0" baseline="0" noProof="0" dirty="0">
              <a:ln>
                <a:noFill/>
              </a:ln>
              <a:solidFill>
                <a:srgbClr val="FF4E5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2694290-A517-6314-4069-86848D269D34}"/>
              </a:ext>
            </a:extLst>
          </p:cNvPr>
          <p:cNvGrpSpPr/>
          <p:nvPr/>
        </p:nvGrpSpPr>
        <p:grpSpPr>
          <a:xfrm>
            <a:off x="11470687" y="316913"/>
            <a:ext cx="252000" cy="252000"/>
            <a:chOff x="11470687" y="316913"/>
            <a:chExt cx="252000" cy="2520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A72264F-F5AE-22FE-51EA-B403D20E9F06}"/>
                </a:ext>
              </a:extLst>
            </p:cNvPr>
            <p:cNvSpPr/>
            <p:nvPr/>
          </p:nvSpPr>
          <p:spPr>
            <a:xfrm rot="18900000">
              <a:off x="11470687" y="424911"/>
              <a:ext cx="252000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819D51D-4ECB-E153-A4B8-B6A4FBA96E5C}"/>
                </a:ext>
              </a:extLst>
            </p:cNvPr>
            <p:cNvSpPr/>
            <p:nvPr/>
          </p:nvSpPr>
          <p:spPr>
            <a:xfrm rot="2700000">
              <a:off x="11470689" y="424913"/>
              <a:ext cx="252000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80AEDD-7A1D-7384-9045-23394C2F30C9}"/>
              </a:ext>
            </a:extLst>
          </p:cNvPr>
          <p:cNvSpPr/>
          <p:nvPr/>
        </p:nvSpPr>
        <p:spPr>
          <a:xfrm>
            <a:off x="0" y="228600"/>
            <a:ext cx="428400" cy="4286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A994FCE-03DC-AE3D-C69F-6BA6CD377723}"/>
              </a:ext>
            </a:extLst>
          </p:cNvPr>
          <p:cNvGrpSpPr/>
          <p:nvPr/>
        </p:nvGrpSpPr>
        <p:grpSpPr>
          <a:xfrm>
            <a:off x="118099" y="328409"/>
            <a:ext cx="192201" cy="216326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127026-1244-A7FE-1CA8-6BC11BCC331F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EDA693-3F40-8B07-9EE3-BEB325956028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772B70-E71B-3427-EFAD-F92712E6E7D4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F1A3D56A-AC64-9620-439F-77F98C24C605}"/>
              </a:ext>
            </a:extLst>
          </p:cNvPr>
          <p:cNvSpPr/>
          <p:nvPr/>
        </p:nvSpPr>
        <p:spPr>
          <a:xfrm>
            <a:off x="932600" y="1893100"/>
            <a:ext cx="4064850" cy="46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AI </a:t>
            </a:r>
            <a:r>
              <a:rPr lang="ko-KR" altLang="en-US" sz="14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 활용 </a:t>
            </a:r>
            <a:r>
              <a:rPr lang="en-US" altLang="ko-KR" sz="14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4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뉴스 요약</a:t>
            </a:r>
            <a:r>
              <a:rPr lang="en-US" altLang="ko-KR" sz="14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400" b="1" spc="-87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gpt</a:t>
            </a:r>
            <a:r>
              <a:rPr lang="ko-KR" altLang="en-US" sz="14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</a:t>
            </a:r>
            <a:r>
              <a:rPr lang="en-US" altLang="ko-KR" sz="14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12" name="모서리가 둥근 사각형 설명선 76">
            <a:extLst>
              <a:ext uri="{FF2B5EF4-FFF2-40B4-BE49-F238E27FC236}">
                <a16:creationId xmlns:a16="http://schemas.microsoft.com/office/drawing/2014/main" id="{1C5F20DD-099E-941B-0753-58F2F3630DEF}"/>
              </a:ext>
            </a:extLst>
          </p:cNvPr>
          <p:cNvSpPr/>
          <p:nvPr/>
        </p:nvSpPr>
        <p:spPr>
          <a:xfrm>
            <a:off x="507150" y="1116941"/>
            <a:ext cx="1663068" cy="362609"/>
          </a:xfrm>
          <a:prstGeom prst="wedgeRoundRectCallout">
            <a:avLst>
              <a:gd name="adj1" fmla="val 50673"/>
              <a:gd name="adj2" fmla="val 27138"/>
              <a:gd name="adj3" fmla="val 16667"/>
            </a:avLst>
          </a:prstGeom>
          <a:solidFill>
            <a:srgbClr val="FF4E52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확장 기능</a:t>
            </a:r>
            <a:endParaRPr lang="en-US" altLang="ko-KR" sz="1600" b="1" spc="-87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83F648-E469-0876-8BC1-D3375C1972D0}"/>
              </a:ext>
            </a:extLst>
          </p:cNvPr>
          <p:cNvSpPr/>
          <p:nvPr/>
        </p:nvSpPr>
        <p:spPr>
          <a:xfrm>
            <a:off x="361100" y="1724380"/>
            <a:ext cx="4824413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spc="-8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00993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373</Words>
  <Application>Microsoft Office PowerPoint</Application>
  <PresentationFormat>와이드스크린</PresentationFormat>
  <Paragraphs>65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Tmon몬소리 Black</vt:lpstr>
      <vt:lpstr>나눔바른고딕</vt:lpstr>
      <vt:lpstr>맑은 고딕</vt:lpstr>
      <vt:lpstr>야놀자 야체 B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조</dc:creator>
  <cp:lastModifiedBy>신예진(SHIN YEJIN) 한화시스템/ICT</cp:lastModifiedBy>
  <cp:revision>18</cp:revision>
  <dcterms:created xsi:type="dcterms:W3CDTF">2025-07-13T02:56:33Z</dcterms:created>
  <dcterms:modified xsi:type="dcterms:W3CDTF">2025-07-21T09:13:11Z</dcterms:modified>
</cp:coreProperties>
</file>