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2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CA613-234A-4279-BD87-A89BCDB0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E1032-5672-4002-A156-F61CF8C4F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51D49-E84C-420A-A1E6-B6F076D7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550F1-05AC-4D81-A90E-5E8F6B1E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C508B-472D-4440-A14A-B9B30B50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0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7C386-FA0A-49C2-B577-826BFB71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365B64-9F93-4FC4-B006-607B93DBE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08D66-5B74-44C1-8B7D-5C1AE003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C125A-7120-4037-9C55-6FABE220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8F12A-A7DC-4D3F-8C61-A0419051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4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3482D-45AD-4B97-8203-22C21BF6D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D85E0-AFD4-4B07-9711-4ECFCA81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3DD65-8CFA-4889-BA64-D55D1981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A8929-1961-4429-A786-D0BC3C17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5906B-EB47-40D1-81AD-370CE4D3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6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FA01D-6C8E-4D2E-9A20-11135E82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4DBF7-317C-4505-9DE4-ADBD8C85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70EEA-C0FE-4B82-9E83-52238954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54A3-373D-4E80-AEC7-39FD3140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1980B-7F99-41C4-9B64-735C6A1D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9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D3FF8-8722-48F8-8F5C-45C1333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426C8-9EA2-415D-9A3F-39A27059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A0C4B-A0DE-4722-A8A6-D8416CA7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2F25A-DD57-4B66-B1B3-5016B28D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771B2-4733-48F6-8328-327A148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4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DB235-51A6-48BA-8C12-58AE9CDB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4EC21-0B2E-4C72-8460-95B9B1617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E6ECE-80E2-4473-AA59-E2E2BC2E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8C237-58BD-41DC-A50E-70CE2C26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712DF-61A3-4185-A052-5BA4BB87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7E6C2-07D2-4754-AE0A-63E7451D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8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58D0-72BD-44CF-899A-711AE066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D37C2-5E00-4D50-9B1D-6882EAE4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7CF718-2B68-433A-9F13-62711AEB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C11E90-9429-48D9-B843-E05F00410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F1AA6-AF86-4E4A-A944-BC65FD45D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AA421-7F9D-4B5A-BDFF-CF9351FD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5BA027-310E-4510-B028-7A9FE6BF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ED975-C3F3-4EDF-AB7A-5A53B50D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4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E2B1-9D09-48A6-933C-56884829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1CA11E-5030-41A5-A89E-08032F1F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2343B-08A8-4909-88A4-0B3EFF4A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C7622C-ECB1-45FB-A57A-5CBEB1A0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C9D639-E362-46F7-AD2A-F87CA9A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C4FA1D-F25C-444F-98F2-5AA28CC4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2309F-9461-4E78-853C-7D4E9E81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B532A-96DE-4057-A9A5-64B47C9B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F65DF-79B5-4506-AAB3-684AB5FC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104E2-2E52-4F33-8ACF-ADD7DE02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B1FFA-D7E9-4110-877B-12B2DD71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B6F6C-2DD2-4A3C-89E3-48085441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CF617-5FEC-4461-9913-7038456F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6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E0897-849B-4F85-A80A-76B98720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89E1DF-2F26-4671-9575-1F691524D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63F05-A6E0-4111-A2A0-25CE9EE4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6653A-6E45-4FFB-9624-E6C2352A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700B6-998B-49E2-A4DF-822016CB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32FADD-2D02-48D0-A7F8-4D630B5B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3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765C7-B8A7-48A2-8810-C9C44542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8C37D-FE06-466A-8455-785C2A26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5C0B0-6578-42D1-9C39-D796149C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C17E3-6738-4782-A7A1-4655ADB737F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F9EEE-3B77-4C94-B0D5-8F6C72B45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3E384-4A00-4B6A-942F-5DB86A765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E438-225A-4C43-9B28-508CFC85D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4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C0DB4A-D3FD-4804-87D0-32FD39C4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" y="0"/>
            <a:ext cx="12186934" cy="70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850DC2-BE0E-43AF-946D-5C4DE27B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" y="0"/>
            <a:ext cx="12184270" cy="70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2A4FB9-FB44-4845-8DAC-7D82E7FC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9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4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박범준</dc:creator>
  <cp:lastModifiedBy>박범준</cp:lastModifiedBy>
  <cp:revision>6</cp:revision>
  <dcterms:created xsi:type="dcterms:W3CDTF">2020-05-22T09:26:42Z</dcterms:created>
  <dcterms:modified xsi:type="dcterms:W3CDTF">2020-05-24T05:21:56Z</dcterms:modified>
</cp:coreProperties>
</file>