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7" r:id="rId7"/>
    <p:sldId id="265" r:id="rId8"/>
    <p:sldId id="268" r:id="rId9"/>
    <p:sldId id="266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B44DA-B0FD-462F-8C34-F4B6B2A37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CF3E22-D71E-48F0-B441-A76A50B4B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C9B85-E802-4B4B-8485-A29F8BA6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B9B26-E319-4CCB-BFD0-564447DA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5A294-EC27-4983-9B94-E9764082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5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0C136-A072-4E8A-AFDC-7282EF5C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FE46D-C82E-4B16-AF7C-6CB5F12EA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DFE0B-9C29-42FF-BD38-36E744AB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C844F-E98F-476A-9319-534B612A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0583E-5BB0-45DA-9DE8-43F70847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B454C-4738-4F0A-88FF-609EDA73E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4C635-C2D4-4EA0-9EF5-58E9D78D0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A2866-8A0A-4F57-997F-87D32266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14A26-2B8F-4E53-AEAF-EF9BC0AE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2C878-D97F-4755-A472-D8179E62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D5CDD-D146-4A48-86E1-857A6322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F1695-B4C1-466A-8019-0EE14D38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2786F-1DD6-4498-ABA0-18AB3FA2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68C67-1BC0-4D36-8F65-D1A8AD2B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14302-F5A9-4C94-98BE-93CD5776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5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57072-FF2B-4DF6-B64F-74DCF8A8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A5994-CAB7-44D2-9E25-CBA0A19C7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AA56E-3557-4108-A5B0-A4322168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6EA36-283A-418E-BE5B-B9E8B7B5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A163A-B9EF-4786-B442-91DBB908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1E41-B094-421E-99DB-3F3693B6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A4514-F1A2-4FFD-9BF1-8EA719EF7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C616CE-4548-4046-921F-9A2E44AD5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618A2-5255-4E53-92DA-BE310EB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745ED-26CC-410C-95CC-E83E0E1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2FC04-7264-4FB7-A6FF-82385489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D2629-C1C9-48B6-BEE5-0B5E9ABF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1357B-ED91-4363-AABB-E2B06148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5CE4CB-EF06-4C93-A953-3DDBB439D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C53BDD-3487-46B8-AA08-B7B29CF23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5948ED-F5BC-4505-994C-38AB2505F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2949E6-BC97-4AF9-B336-E2642797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62AC03-F619-4A69-A7F6-B8FE9478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854A6D-1A56-4067-8815-4D314D61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C849-00CE-4FD8-BE53-DBFE27E0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D3E476-4266-4E0E-8064-F8B44D1D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EF1C3-A2C1-4FC4-8D90-ADC299FF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DDD12-F781-4F5A-9AFF-FB4F15BD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7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AB4441-7B6B-4261-85DC-1A899949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33BBAE-E3C9-492F-99B3-55FDFE30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D20B3-D49E-460B-9705-010180EA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8C53F-90F2-48E1-A503-9F30DD78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6EF11-5CC6-4D5B-8CC0-18B0D5AEC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561BD-41EF-458D-BCCC-94A1F6204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375121-13BB-4C4B-805D-5A0BC652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101CB-AF1D-4A38-823C-4D6318B3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AE8FA-7B3E-4EFF-9EDC-C32300A0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2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E7E38-E15D-459C-9D93-0588DEBA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58E337-605C-45C4-8350-FDDAE600F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F417F-E1A0-4DD4-88A3-52AA24C55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0F18F-E5EC-4ECE-B1B4-54D9ADDC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94D1-625E-42A2-A6B5-2CA894A3662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72A52-5494-4218-8CB4-389C8F9B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D296A-9B33-4654-92F4-1C3F7508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4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34BD39-4CE9-4AB0-868F-FF5E95A6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93047-553F-4B9D-8AB2-53DF48D7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835B6-FD87-47E4-8C99-6C6968E4B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594D1-625E-42A2-A6B5-2CA894A3662B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C6D82-61EB-48C7-8FC5-4B37BD9B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61B69-51F9-41B0-82E6-BFA974733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F38C-9998-4ABB-94CD-CC16B65D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9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87" y="1460090"/>
            <a:ext cx="9595413" cy="1076633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on Crime 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5BE36D-C40B-49F7-80D2-86C99531A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38371"/>
            <a:ext cx="5690886" cy="2681406"/>
          </a:xfrm>
        </p:spPr>
        <p:txBody>
          <a:bodyPr>
            <a:normAutofit fontScale="92500"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Heesu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Yeom</a:t>
            </a:r>
            <a:r>
              <a:rPr lang="en-US" altLang="ko-KR" b="1" dirty="0">
                <a:solidFill>
                  <a:schemeClr val="bg1"/>
                </a:solidFill>
              </a:rPr>
              <a:t> (</a:t>
            </a:r>
            <a:r>
              <a:rPr lang="en-US" altLang="ko-KR" b="1" dirty="0" err="1">
                <a:solidFill>
                  <a:schemeClr val="bg1"/>
                </a:solidFill>
              </a:rPr>
              <a:t>Hallym</a:t>
            </a:r>
            <a:r>
              <a:rPr lang="en-US" altLang="ko-KR" b="1" dirty="0">
                <a:solidFill>
                  <a:schemeClr val="bg1"/>
                </a:solidFill>
              </a:rPr>
              <a:t> univ. senior)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Jeongmyeong</a:t>
            </a:r>
            <a:r>
              <a:rPr lang="en-US" altLang="ko-KR" b="1" dirty="0">
                <a:solidFill>
                  <a:schemeClr val="bg1"/>
                </a:solidFill>
              </a:rPr>
              <a:t> Choi (</a:t>
            </a:r>
            <a:r>
              <a:rPr lang="en-US" altLang="ko-KR" b="1" dirty="0" err="1">
                <a:solidFill>
                  <a:schemeClr val="bg1"/>
                </a:solidFill>
              </a:rPr>
              <a:t>Hallym</a:t>
            </a:r>
            <a:r>
              <a:rPr lang="en-US" altLang="ko-KR" b="1" dirty="0">
                <a:solidFill>
                  <a:schemeClr val="bg1"/>
                </a:solidFill>
              </a:rPr>
              <a:t> univ. senior)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Jongyoon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Chae</a:t>
            </a:r>
            <a:r>
              <a:rPr lang="en-US" altLang="ko-KR" b="1" dirty="0">
                <a:solidFill>
                  <a:schemeClr val="bg1"/>
                </a:solidFill>
              </a:rPr>
              <a:t> (</a:t>
            </a:r>
            <a:r>
              <a:rPr lang="en-US" altLang="ko-KR" b="1" dirty="0" err="1">
                <a:solidFill>
                  <a:schemeClr val="bg1"/>
                </a:solidFill>
              </a:rPr>
              <a:t>Konkuk</a:t>
            </a:r>
            <a:r>
              <a:rPr lang="en-US" altLang="ko-KR" b="1" dirty="0">
                <a:solidFill>
                  <a:schemeClr val="bg1"/>
                </a:solidFill>
              </a:rPr>
              <a:t> univ. </a:t>
            </a:r>
            <a:r>
              <a:rPr lang="en-US" altLang="ko-KR" b="1" dirty="0" err="1">
                <a:solidFill>
                  <a:schemeClr val="bg1"/>
                </a:solidFill>
              </a:rPr>
              <a:t>junnior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Beomseok</a:t>
            </a:r>
            <a:r>
              <a:rPr lang="en-US" altLang="ko-KR" b="1" dirty="0">
                <a:solidFill>
                  <a:schemeClr val="bg1"/>
                </a:solidFill>
              </a:rPr>
              <a:t> Cho (</a:t>
            </a:r>
            <a:r>
              <a:rPr lang="en-US" altLang="ko-KR" b="1" dirty="0" err="1">
                <a:solidFill>
                  <a:schemeClr val="bg1"/>
                </a:solidFill>
              </a:rPr>
              <a:t>Konkuk</a:t>
            </a:r>
            <a:r>
              <a:rPr lang="en-US" altLang="ko-KR" b="1" dirty="0">
                <a:solidFill>
                  <a:schemeClr val="bg1"/>
                </a:solidFill>
              </a:rPr>
              <a:t> univ. </a:t>
            </a:r>
            <a:r>
              <a:rPr lang="en-US" altLang="ko-KR" b="1" dirty="0" err="1">
                <a:solidFill>
                  <a:schemeClr val="bg1"/>
                </a:solidFill>
              </a:rPr>
              <a:t>junnior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Hyojin</a:t>
            </a:r>
            <a:r>
              <a:rPr lang="en-US" altLang="ko-KR" b="1" dirty="0">
                <a:solidFill>
                  <a:schemeClr val="bg1"/>
                </a:solidFill>
              </a:rPr>
              <a:t> Cho (</a:t>
            </a:r>
            <a:r>
              <a:rPr lang="en-US" altLang="ko-KR" b="1" dirty="0" err="1">
                <a:solidFill>
                  <a:schemeClr val="bg1"/>
                </a:solidFill>
              </a:rPr>
              <a:t>Konkuk</a:t>
            </a:r>
            <a:r>
              <a:rPr lang="en-US" altLang="ko-KR" b="1" dirty="0">
                <a:solidFill>
                  <a:schemeClr val="bg1"/>
                </a:solidFill>
              </a:rPr>
              <a:t> univ. </a:t>
            </a:r>
            <a:r>
              <a:rPr lang="en-US" altLang="ko-KR" b="1" dirty="0" err="1">
                <a:solidFill>
                  <a:schemeClr val="bg1"/>
                </a:solidFill>
              </a:rPr>
              <a:t>junnior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b="1" dirty="0" err="1">
                <a:solidFill>
                  <a:schemeClr val="bg1"/>
                </a:solidFill>
              </a:rPr>
              <a:t>Jaeyoung</a:t>
            </a:r>
            <a:r>
              <a:rPr lang="en-US" altLang="ko-KR" b="1" dirty="0">
                <a:solidFill>
                  <a:schemeClr val="bg1"/>
                </a:solidFill>
              </a:rPr>
              <a:t> Kim (</a:t>
            </a:r>
            <a:r>
              <a:rPr lang="en-US" altLang="ko-KR" b="1" dirty="0" err="1">
                <a:solidFill>
                  <a:schemeClr val="bg1"/>
                </a:solidFill>
              </a:rPr>
              <a:t>Hallym</a:t>
            </a:r>
            <a:r>
              <a:rPr lang="en-US" altLang="ko-KR" b="1" dirty="0">
                <a:solidFill>
                  <a:schemeClr val="bg1"/>
                </a:solidFill>
              </a:rPr>
              <a:t> univ. senior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8E010AF-EA90-4C9A-AF9C-AAB47C2AF7C3}"/>
              </a:ext>
            </a:extLst>
          </p:cNvPr>
          <p:cNvSpPr txBox="1">
            <a:spLocks/>
          </p:cNvSpPr>
          <p:nvPr/>
        </p:nvSpPr>
        <p:spPr>
          <a:xfrm>
            <a:off x="497711" y="4872942"/>
            <a:ext cx="5474825" cy="625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bg1"/>
                </a:solidFill>
              </a:rPr>
              <a:t>Data from : </a:t>
            </a:r>
          </a:p>
          <a:p>
            <a:r>
              <a:rPr lang="en-US" altLang="ko-KR" sz="1800" b="1" dirty="0">
                <a:solidFill>
                  <a:schemeClr val="bg1"/>
                </a:solidFill>
              </a:rPr>
              <a:t>https://data.lacity.org/A-Safe-City/Crime-Data-from-2010-to-Present/63jg-8b9z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0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3018665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THANK YOU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6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557" y="-601923"/>
            <a:ext cx="9595413" cy="2203204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WHY?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FC1F41-62CC-4CB4-96A2-647B5791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28" y="1986993"/>
            <a:ext cx="7736543" cy="41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4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731" y="53822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Reliability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2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67157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(1)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63AF55-990B-4570-A6B5-B64EB9BF2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59" y="2258898"/>
            <a:ext cx="3595628" cy="35956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FC2257-9210-411C-9F22-677145D07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3" y="2258899"/>
            <a:ext cx="3595627" cy="359562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30055D-5878-4FB6-82BC-DF48C116E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85" y="2258898"/>
            <a:ext cx="3595628" cy="35956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7525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92839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(2)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6E4ACF-B701-4C39-BAD1-31F458470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6" y="1064626"/>
            <a:ext cx="6067425" cy="3409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CF6C74-BD1D-4D1D-BAA3-4888488BB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93" y="3429000"/>
            <a:ext cx="3324262" cy="25719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5109ED-58D0-4C86-9B1B-3EA26D052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565" y="3489819"/>
            <a:ext cx="3324262" cy="251108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8754B9A-2FAD-4826-8289-F7927322620D}"/>
              </a:ext>
            </a:extLst>
          </p:cNvPr>
          <p:cNvSpPr txBox="1">
            <a:spLocks/>
          </p:cNvSpPr>
          <p:nvPr/>
        </p:nvSpPr>
        <p:spPr>
          <a:xfrm>
            <a:off x="1053296" y="6174196"/>
            <a:ext cx="1338385" cy="32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06:00 am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C375C53-A7DB-40EE-9123-67DEAEA51800}"/>
              </a:ext>
            </a:extLst>
          </p:cNvPr>
          <p:cNvSpPr txBox="1">
            <a:spLocks/>
          </p:cNvSpPr>
          <p:nvPr/>
        </p:nvSpPr>
        <p:spPr>
          <a:xfrm>
            <a:off x="9511503" y="6174196"/>
            <a:ext cx="1338385" cy="324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solidFill>
                  <a:schemeClr val="bg1"/>
                </a:solidFill>
              </a:rPr>
              <a:t>12:00 pm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67157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Data Analysis (3)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1355A39C-EADD-455C-A63C-FBD9B82ADF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9" r="16741" b="2355"/>
          <a:stretch/>
        </p:blipFill>
        <p:spPr>
          <a:xfrm>
            <a:off x="3264059" y="1887102"/>
            <a:ext cx="5663879" cy="456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4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3" y="67157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HOW IS IT USEFUL?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AD40E3D-D179-4B07-9310-B230A64A0D06}"/>
              </a:ext>
            </a:extLst>
          </p:cNvPr>
          <p:cNvSpPr txBox="1">
            <a:spLocks/>
          </p:cNvSpPr>
          <p:nvPr/>
        </p:nvSpPr>
        <p:spPr>
          <a:xfrm>
            <a:off x="668195" y="1924051"/>
            <a:ext cx="10855607" cy="412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sz="3600" b="1" dirty="0">
                <a:solidFill>
                  <a:schemeClr val="bg1"/>
                </a:solidFill>
              </a:rPr>
              <a:t>Helps visitors to be safe : 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l"/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pPr algn="l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sz="3600" b="1" dirty="0">
                <a:solidFill>
                  <a:schemeClr val="bg1"/>
                </a:solidFill>
              </a:rPr>
              <a:t>Useful information to place officers efficiently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86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1" y="538223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HOW IS IT USEFUL?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AD40E3D-D179-4B07-9310-B230A64A0D06}"/>
              </a:ext>
            </a:extLst>
          </p:cNvPr>
          <p:cNvSpPr txBox="1">
            <a:spLocks/>
          </p:cNvSpPr>
          <p:nvPr/>
        </p:nvSpPr>
        <p:spPr>
          <a:xfrm>
            <a:off x="668193" y="1614856"/>
            <a:ext cx="10855607" cy="412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sz="3600" b="1" dirty="0">
                <a:solidFill>
                  <a:schemeClr val="bg1"/>
                </a:solidFill>
              </a:rPr>
              <a:t>Helps visitors to be safe : 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l"/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pPr algn="l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en-US" altLang="ko-KR" sz="3600" b="1" dirty="0">
                <a:solidFill>
                  <a:schemeClr val="bg1"/>
                </a:solidFill>
              </a:rPr>
              <a:t>Useful information to place officers efficiently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0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E722-C7D4-4713-9B1D-3010C6EDE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291" y="969148"/>
            <a:ext cx="9595413" cy="107663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Furthermore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1132942-0A06-4C15-AA31-657C3779623D}"/>
              </a:ext>
            </a:extLst>
          </p:cNvPr>
          <p:cNvSpPr txBox="1">
            <a:spLocks/>
          </p:cNvSpPr>
          <p:nvPr/>
        </p:nvSpPr>
        <p:spPr>
          <a:xfrm>
            <a:off x="638172" y="3429000"/>
            <a:ext cx="10915650" cy="107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>How can it be developed more?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8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140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Data analysis on Crime Data</vt:lpstr>
      <vt:lpstr>WHY?</vt:lpstr>
      <vt:lpstr>Data Reliability</vt:lpstr>
      <vt:lpstr>Data Analysis (1)</vt:lpstr>
      <vt:lpstr>Data Analysis (2)</vt:lpstr>
      <vt:lpstr>Data Analysis (3)</vt:lpstr>
      <vt:lpstr>HOW IS IT USEFUL?</vt:lpstr>
      <vt:lpstr>HOW IS IT USEFUL?</vt:lpstr>
      <vt:lpstr>Furthermore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Crime Data</dc:title>
  <dc:creator>lg</dc:creator>
  <cp:lastModifiedBy>lg</cp:lastModifiedBy>
  <cp:revision>4</cp:revision>
  <dcterms:created xsi:type="dcterms:W3CDTF">2019-07-14T01:26:22Z</dcterms:created>
  <dcterms:modified xsi:type="dcterms:W3CDTF">2019-07-14T01:57:07Z</dcterms:modified>
</cp:coreProperties>
</file>