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1" r:id="rId6"/>
    <p:sldId id="261" r:id="rId7"/>
    <p:sldId id="262" r:id="rId8"/>
    <p:sldId id="264" r:id="rId9"/>
    <p:sldId id="273" r:id="rId10"/>
    <p:sldId id="27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44DA-B0FD-462F-8C34-F4B6B2A3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F3E22-D71E-48F0-B441-A76A50B4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C9B85-E802-4B4B-8485-A29F8BA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B9B26-E319-4CCB-BFD0-564447D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5A294-EC27-4983-9B94-E97640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C136-A072-4E8A-AFDC-7282EF5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FE46D-C82E-4B16-AF7C-6CB5F12E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FE0B-9C29-42FF-BD38-36E744A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C844F-E98F-476A-9319-534B612A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583E-5BB0-45DA-9DE8-43F708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B454C-4738-4F0A-88FF-609EDA73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4C635-C2D4-4EA0-9EF5-58E9D78D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A2866-8A0A-4F57-997F-87D32266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14A26-2B8F-4E53-AEAF-EF9BC0A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2C878-D97F-4755-A472-D8179E62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5CDD-D146-4A48-86E1-857A6322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1695-B4C1-466A-8019-0EE14D3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2786F-1DD6-4498-ABA0-18AB3FA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8C67-1BC0-4D36-8F65-D1A8AD2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14302-F5A9-4C94-98BE-93CD577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57072-FF2B-4DF6-B64F-74DCF8A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A5994-CAB7-44D2-9E25-CBA0A19C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AA56E-3557-4108-A5B0-A43221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EA36-283A-418E-BE5B-B9E8B7B5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163A-B9EF-4786-B442-91DBB9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1E41-B094-421E-99DB-3F3693B6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A4514-F1A2-4FFD-9BF1-8EA719EF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616CE-4548-4046-921F-9A2E44AD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18A2-5255-4E53-92DA-BE310EB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745ED-26CC-410C-95CC-E83E0E1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2FC04-7264-4FB7-A6FF-8238548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D2629-C1C9-48B6-BEE5-0B5E9ABF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1357B-ED91-4363-AABB-E2B06148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CE4CB-EF06-4C93-A953-3DDBB439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C53BDD-3487-46B8-AA08-B7B29CF2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948ED-F5BC-4505-994C-38AB2505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949E6-BC97-4AF9-B336-E264279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62AC03-F619-4A69-A7F6-B8FE947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54A6D-1A56-4067-8815-4D314D6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C849-00CE-4FD8-BE53-DBFE27E0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3E476-4266-4E0E-8064-F8B44D1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F1C3-A2C1-4FC4-8D90-ADC299FF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DD12-F781-4F5A-9AFF-FB4F15BD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B4441-7B6B-4261-85DC-1A89994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3BBAE-E3C9-492F-99B3-55FDFE30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D20B3-D49E-460B-9705-010180E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8C53F-90F2-48E1-A503-9F30DD7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6EF11-5CC6-4D5B-8CC0-18B0D5AE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561BD-41EF-458D-BCCC-94A1F620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75121-13BB-4C4B-805D-5A0BC65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101CB-AF1D-4A38-823C-4D6318B3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AE8FA-7B3E-4EFF-9EDC-C32300A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7E38-E15D-459C-9D93-0588DEBA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58E337-605C-45C4-8350-FDDAE600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F417F-E1A0-4DD4-88A3-52AA24C5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0F18F-E5EC-4ECE-B1B4-54D9ADDC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72A52-5494-4218-8CB4-389C8F9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296A-9B33-4654-92F4-1C3F750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4BD39-4CE9-4AB0-868F-FF5E95A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3047-553F-4B9D-8AB2-53DF48D7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835B6-FD87-47E4-8C99-6C6968E4B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94D1-625E-42A2-A6B5-2CA894A3662B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6D82-61EB-48C7-8FC5-4B37BD9B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61B69-51F9-41B0-82E6-BFA97473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08425"/>
            <a:ext cx="9595413" cy="107663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on Crime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BE36D-C40B-49F7-80D2-86C99531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38371"/>
            <a:ext cx="5690886" cy="2681406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Heesu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Yeom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Jeongmyeong</a:t>
            </a:r>
            <a:r>
              <a:rPr lang="en-US" altLang="ko-KR" b="1" dirty="0">
                <a:solidFill>
                  <a:schemeClr val="bg1"/>
                </a:solidFill>
              </a:rPr>
              <a:t> Choi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Jongyoon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Chae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Beomseok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Hyojin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Jaeyoung</a:t>
            </a:r>
            <a:r>
              <a:rPr lang="en-US" altLang="ko-KR" b="1" dirty="0">
                <a:solidFill>
                  <a:schemeClr val="bg1"/>
                </a:solidFill>
              </a:rPr>
              <a:t> Kim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E010AF-EA90-4C9A-AF9C-AAB47C2AF7C3}"/>
              </a:ext>
            </a:extLst>
          </p:cNvPr>
          <p:cNvSpPr txBox="1">
            <a:spLocks/>
          </p:cNvSpPr>
          <p:nvPr/>
        </p:nvSpPr>
        <p:spPr>
          <a:xfrm>
            <a:off x="497711" y="4872942"/>
            <a:ext cx="5474825" cy="6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Data from : </a:t>
            </a:r>
          </a:p>
          <a:p>
            <a:r>
              <a:rPr lang="en-US" altLang="ko-KR" sz="1800" b="1" dirty="0">
                <a:solidFill>
                  <a:schemeClr val="bg1"/>
                </a:solidFill>
              </a:rPr>
              <a:t>https://data.lacity.org/A-Safe-City/Crime-Data-from-2010-to-Present/63jg-8b9z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B9994-1784-44D8-B9B3-0EC7C4C6BD4B}"/>
              </a:ext>
            </a:extLst>
          </p:cNvPr>
          <p:cNvSpPr txBox="1"/>
          <p:nvPr/>
        </p:nvSpPr>
        <p:spPr>
          <a:xfrm>
            <a:off x="8941443" y="2721114"/>
            <a:ext cx="242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T. Insight.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0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55" y="1247319"/>
            <a:ext cx="3324262" cy="25719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36" y="1277728"/>
            <a:ext cx="3324262" cy="251108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400517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06:00 am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48841" y="4046827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12:00 pm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176338"/>
            <a:ext cx="67437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0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AD01224-2660-4F91-895C-290380C4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2" y="1899420"/>
            <a:ext cx="8719336" cy="42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3" y="1614856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969148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Furthermore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132942-0A06-4C15-AA31-657C3779623D}"/>
              </a:ext>
            </a:extLst>
          </p:cNvPr>
          <p:cNvSpPr txBox="1">
            <a:spLocks/>
          </p:cNvSpPr>
          <p:nvPr/>
        </p:nvSpPr>
        <p:spPr>
          <a:xfrm>
            <a:off x="638172" y="3429000"/>
            <a:ext cx="10915650" cy="10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How can it be developed more?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3018665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THANK YOU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704" y="402204"/>
            <a:ext cx="9595413" cy="910317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>
                <a:solidFill>
                  <a:schemeClr val="bg1"/>
                </a:solidFill>
              </a:rPr>
              <a:t>Index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11192-DE41-4D3F-A4C0-DC8488C0385B}"/>
              </a:ext>
            </a:extLst>
          </p:cNvPr>
          <p:cNvSpPr txBox="1"/>
          <p:nvPr/>
        </p:nvSpPr>
        <p:spPr>
          <a:xfrm>
            <a:off x="459704" y="1716505"/>
            <a:ext cx="11154780" cy="370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Word Cloud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Reliability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preprocessing using python / Represent using 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</a:rPr>
              <a:t>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b="1" dirty="0">
                <a:solidFill>
                  <a:schemeClr val="bg1"/>
                </a:solidFill>
                <a:latin typeface="Apple SD Gothic Neo"/>
              </a:rPr>
              <a:t>Development potential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304799"/>
            <a:ext cx="9595413" cy="1103976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Crime Data On LA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B39C88-2AE4-4C73-8ECB-61B1B0B4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645996"/>
            <a:ext cx="11268635" cy="45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288758"/>
            <a:ext cx="9595413" cy="86627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Python Code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3671E-4523-426D-962F-E0D60076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70" y="1222235"/>
            <a:ext cx="3325090" cy="2695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E3C8A5-E4FE-445A-BF42-33E502219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17" y="4187570"/>
            <a:ext cx="9922043" cy="2124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AE58D3-A388-4CB6-BF69-6B099AC6D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9" y="1222235"/>
            <a:ext cx="6071938" cy="258989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A7C32BE-FC5B-47D0-8BEA-1EC332993A53}"/>
              </a:ext>
            </a:extLst>
          </p:cNvPr>
          <p:cNvSpPr/>
          <p:nvPr/>
        </p:nvSpPr>
        <p:spPr>
          <a:xfrm>
            <a:off x="6866021" y="2292592"/>
            <a:ext cx="930442" cy="4491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38EC16-3E3D-459C-AA36-61B598F71CDA}"/>
              </a:ext>
            </a:extLst>
          </p:cNvPr>
          <p:cNvSpPr/>
          <p:nvPr/>
        </p:nvSpPr>
        <p:spPr>
          <a:xfrm>
            <a:off x="445929" y="5025479"/>
            <a:ext cx="930442" cy="44917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425322"/>
            <a:ext cx="9595413" cy="910317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Word Count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3F034-4942-4443-B3A7-312942F7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7" y="1335639"/>
            <a:ext cx="9595413" cy="55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3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Reliability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3664DD-392A-41BB-93C3-59684DAB7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" y="1984733"/>
            <a:ext cx="3957172" cy="3157428"/>
          </a:xfrm>
          <a:prstGeom prst="rect">
            <a:avLst/>
          </a:prstGeom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8632F45-FE6C-4409-A49C-AC5609E1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26" y="1975487"/>
            <a:ext cx="4001695" cy="3192953"/>
          </a:xfrm>
          <a:prstGeom prst="rect">
            <a:avLst/>
          </a:prstGeom>
        </p:spPr>
      </p:pic>
      <p:pic>
        <p:nvPicPr>
          <p:cNvPr id="18" name="그림 1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DB4BF8A-95E7-4E0B-9895-14C57E1A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0" y="1993250"/>
            <a:ext cx="3957172" cy="31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3AF55-990B-4570-A6B5-B64EB9BF2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9" y="2258898"/>
            <a:ext cx="3595628" cy="3595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FC2257-9210-411C-9F22-677145D0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" y="2258899"/>
            <a:ext cx="3595627" cy="35956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0055D-5878-4FB6-82BC-DF48C116E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5" y="2258898"/>
            <a:ext cx="3595628" cy="35956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525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1064626"/>
            <a:ext cx="6067425" cy="34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3" y="3429000"/>
            <a:ext cx="3324262" cy="25719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65" y="3489819"/>
            <a:ext cx="3324262" cy="25110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053296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06:00 am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11503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12:00 pm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1" y="1510004"/>
            <a:ext cx="6067425" cy="34099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37238" y="1510004"/>
            <a:ext cx="4805946" cy="35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164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Apple SD Gothic Neo</vt:lpstr>
      <vt:lpstr>맑은 고딕</vt:lpstr>
      <vt:lpstr>Arial</vt:lpstr>
      <vt:lpstr>Office 테마</vt:lpstr>
      <vt:lpstr>Data analysis on Crime Data</vt:lpstr>
      <vt:lpstr>Index</vt:lpstr>
      <vt:lpstr>Crime Data On LA</vt:lpstr>
      <vt:lpstr>Python Code</vt:lpstr>
      <vt:lpstr>Word Count</vt:lpstr>
      <vt:lpstr>Data Reliability</vt:lpstr>
      <vt:lpstr>Data Analysis (1)</vt:lpstr>
      <vt:lpstr>Data Analysis (2)</vt:lpstr>
      <vt:lpstr>Data Analysis (2)-1</vt:lpstr>
      <vt:lpstr>Data Analysis (2)-2</vt:lpstr>
      <vt:lpstr>Data Analysis (3)</vt:lpstr>
      <vt:lpstr>How Is It Useful?</vt:lpstr>
      <vt:lpstr>Furthermore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Crime Data</dc:title>
  <dc:creator>lg</dc:creator>
  <cp:lastModifiedBy>범석 조</cp:lastModifiedBy>
  <cp:revision>11</cp:revision>
  <dcterms:created xsi:type="dcterms:W3CDTF">2019-07-14T01:26:22Z</dcterms:created>
  <dcterms:modified xsi:type="dcterms:W3CDTF">2019-07-16T05:14:13Z</dcterms:modified>
</cp:coreProperties>
</file>