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70" r:id="rId7"/>
    <p:sldId id="271" r:id="rId8"/>
    <p:sldId id="267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1" d="100"/>
          <a:sy n="51" d="100"/>
        </p:scale>
        <p:origin x="-9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AB44DA-B0FD-462F-8C34-F4B6B2A37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CF3E22-D71E-48F0-B441-A76A50B4B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3C9B85-E802-4B4B-8485-A29F8BA6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AB9B26-E319-4CCB-BFD0-564447DA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B5A294-EC27-4983-9B94-E976408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80C136-A072-4E8A-AFDC-7282EF5C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B9FE46D-C82E-4B16-AF7C-6CB5F12E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EDFE0B-9C29-42FF-BD38-36E744A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5C844F-E98F-476A-9319-534B612A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AA0583E-5BB0-45DA-9DE8-43F708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BEB454C-4738-4F0A-88FF-609EDA73E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7E4C635-C2D4-4EA0-9EF5-58E9D78D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EA2866-8A0A-4F57-997F-87D32266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714A26-2B8F-4E53-AEAF-EF9BC0AE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02C878-D97F-4755-A472-D8179E62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7D5CDD-D146-4A48-86E1-857A6322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2F1695-B4C1-466A-8019-0EE14D38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32786F-1DD6-4498-ABA0-18AB3FA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968C67-1BC0-4D36-8F65-D1A8AD2B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314302-F5A9-4C94-98BE-93CD577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857072-FF2B-4DF6-B64F-74DCF8A8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65A5994-CAB7-44D2-9E25-CBA0A19C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0AA56E-3557-4108-A5B0-A432216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16EA36-283A-418E-BE5B-B9E8B7B5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67A163A-B9EF-4786-B442-91DBB90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1F1E41-B094-421E-99DB-3F3693B6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FA4514-F1A2-4FFD-9BF1-8EA719EF7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8C616CE-4548-4046-921F-9A2E44AD5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D618A2-5255-4E53-92DA-BE310EB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4745ED-26CC-410C-95CC-E83E0E1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52FC04-7264-4FB7-A6FF-82385489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0D2629-C1C9-48B6-BEE5-0B5E9ABF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271357B-ED91-4363-AABB-E2B06148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5CE4CB-EF06-4C93-A953-3DDBB439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2C53BDD-3487-46B8-AA08-B7B29CF2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35948ED-F5BC-4505-994C-38AB2505F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32949E6-BC97-4AF9-B336-E2642797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362AC03-F619-4A69-A7F6-B8FE9478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854A6D-1A56-4067-8815-4D314D6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D2C849-00CE-4FD8-BE53-DBFE27E0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DD3E476-4266-4E0E-8064-F8B44D1D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50EF1C3-A2C1-4FC4-8D90-ADC299FF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C5DDD12-F781-4F5A-9AFF-FB4F15BD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8AB4441-7B6B-4261-85DC-1A899949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333BBAE-E3C9-492F-99B3-55FDFE30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DFD20B3-D49E-460B-9705-010180EA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68C53F-90F2-48E1-A503-9F30DD7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0F6EF11-5CC6-4D5B-8CC0-18B0D5AE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C1561BD-41EF-458D-BCCC-94A1F620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375121-13BB-4C4B-805D-5A0BC65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C8101CB-AF1D-4A38-823C-4D6318B3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1EAE8FA-7B3E-4EFF-9EDC-C32300A0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2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E7E38-E15D-459C-9D93-0588DEBA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758E337-605C-45C4-8350-FDDAE600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10F417F-E1A0-4DD4-88A3-52AA24C5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180F18F-E5EC-4ECE-B1B4-54D9ADDC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0C72A52-5494-4218-8CB4-389C8F9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8FD296A-9B33-4654-92F4-1C3F750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834BD39-4CE9-4AB0-868F-FF5E95A6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193047-553F-4B9D-8AB2-53DF48D7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F835B6-FD87-47E4-8C99-6C6968E4B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9C6D82-61EB-48C7-8FC5-4B37BD9B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361B69-51F9-41B0-82E6-BFA974733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87" y="1460090"/>
            <a:ext cx="9595413" cy="107663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on Crime 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65BE36D-C40B-49F7-80D2-86C99531A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38371"/>
            <a:ext cx="5690886" cy="2681406"/>
          </a:xfrm>
        </p:spPr>
        <p:txBody>
          <a:bodyPr>
            <a:normAutofit fontScale="92500"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Heesu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Yeom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Jeongmyeong</a:t>
            </a:r>
            <a:r>
              <a:rPr lang="en-US" altLang="ko-KR" b="1" dirty="0">
                <a:solidFill>
                  <a:schemeClr val="bg1"/>
                </a:solidFill>
              </a:rPr>
              <a:t> Choi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Jongyoon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Chae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Beomseok</a:t>
            </a:r>
            <a:r>
              <a:rPr lang="en-US" altLang="ko-KR" b="1" dirty="0">
                <a:solidFill>
                  <a:schemeClr val="bg1"/>
                </a:solidFill>
              </a:rPr>
              <a:t> Cho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Hyojin</a:t>
            </a:r>
            <a:r>
              <a:rPr lang="en-US" altLang="ko-KR" b="1" dirty="0">
                <a:solidFill>
                  <a:schemeClr val="bg1"/>
                </a:solidFill>
              </a:rPr>
              <a:t> Cho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Jaeyoung</a:t>
            </a:r>
            <a:r>
              <a:rPr lang="en-US" altLang="ko-KR" b="1" dirty="0">
                <a:solidFill>
                  <a:schemeClr val="bg1"/>
                </a:solidFill>
              </a:rPr>
              <a:t> Kim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8E010AF-EA90-4C9A-AF9C-AAB47C2AF7C3}"/>
              </a:ext>
            </a:extLst>
          </p:cNvPr>
          <p:cNvSpPr txBox="1">
            <a:spLocks/>
          </p:cNvSpPr>
          <p:nvPr/>
        </p:nvSpPr>
        <p:spPr>
          <a:xfrm>
            <a:off x="497711" y="4872942"/>
            <a:ext cx="5474825" cy="62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Data from : </a:t>
            </a:r>
          </a:p>
          <a:p>
            <a:r>
              <a:rPr lang="en-US" altLang="ko-KR" sz="1800" b="1" dirty="0">
                <a:solidFill>
                  <a:schemeClr val="bg1"/>
                </a:solidFill>
              </a:rPr>
              <a:t>https://data.lacity.org/A-Safe-City/Crime-Data-from-2010-to-Present/63jg-8b9z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0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1" y="53822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HOW IS IT USEFUL?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9AD40E3D-D179-4B07-9310-B230A64A0D06}"/>
              </a:ext>
            </a:extLst>
          </p:cNvPr>
          <p:cNvSpPr txBox="1">
            <a:spLocks/>
          </p:cNvSpPr>
          <p:nvPr/>
        </p:nvSpPr>
        <p:spPr>
          <a:xfrm>
            <a:off x="668193" y="1614856"/>
            <a:ext cx="10855607" cy="412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Helps visitors to be safe : 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l"/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Useful information to place officers efficiently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0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1" y="969148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Furthermore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F1132942-0A06-4C15-AA31-657C3779623D}"/>
              </a:ext>
            </a:extLst>
          </p:cNvPr>
          <p:cNvSpPr txBox="1">
            <a:spLocks/>
          </p:cNvSpPr>
          <p:nvPr/>
        </p:nvSpPr>
        <p:spPr>
          <a:xfrm>
            <a:off x="638172" y="3429000"/>
            <a:ext cx="10915650" cy="107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How can it be developed more?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8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3018665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THANK YOU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557" y="-601923"/>
            <a:ext cx="9595413" cy="2203204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WHY?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3FC1F41-62CC-4CB4-96A2-647B5791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28" y="1986993"/>
            <a:ext cx="7736543" cy="41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4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31" y="53822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Data Reliability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F83664DD-392A-41BB-93C3-59684DAB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" y="1984733"/>
            <a:ext cx="3957172" cy="3157428"/>
          </a:xfrm>
          <a:prstGeom prst="rect">
            <a:avLst/>
          </a:prstGeo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88632F45-FE6C-4409-A49C-AC5609E1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26" y="1975487"/>
            <a:ext cx="4001695" cy="3192953"/>
          </a:xfrm>
          <a:prstGeom prst="rect">
            <a:avLst/>
          </a:prstGeom>
        </p:spPr>
      </p:pic>
      <p:pic>
        <p:nvPicPr>
          <p:cNvPr id="18" name="그림 17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CDB4BF8A-95E7-4E0B-9895-14C57E1A0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60" y="1993250"/>
            <a:ext cx="3957172" cy="31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63AF55-990B-4570-A6B5-B64EB9BF2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59" y="2258898"/>
            <a:ext cx="3595628" cy="3595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1FC2257-9210-411C-9F22-677145D07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3" y="2258899"/>
            <a:ext cx="3595627" cy="35956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30055D-5878-4FB6-82BC-DF48C116E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85" y="2258898"/>
            <a:ext cx="3595628" cy="35956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525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6E4ACF-B701-4C39-BAD1-31F45847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6" y="1064626"/>
            <a:ext cx="6067425" cy="3409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CF6C74-BD1D-4D1D-BAA3-4888488B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3" y="3429000"/>
            <a:ext cx="3324262" cy="25719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5109ED-58D0-4C86-9B1B-3EA26D05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565" y="3489819"/>
            <a:ext cx="3324262" cy="251108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08754B9A-2FAD-4826-8289-F7927322620D}"/>
              </a:ext>
            </a:extLst>
          </p:cNvPr>
          <p:cNvSpPr txBox="1">
            <a:spLocks/>
          </p:cNvSpPr>
          <p:nvPr/>
        </p:nvSpPr>
        <p:spPr>
          <a:xfrm>
            <a:off x="1053296" y="6174196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06:00 am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7C375C53-A7DB-40EE-9123-67DEAEA51800}"/>
              </a:ext>
            </a:extLst>
          </p:cNvPr>
          <p:cNvSpPr txBox="1">
            <a:spLocks/>
          </p:cNvSpPr>
          <p:nvPr/>
        </p:nvSpPr>
        <p:spPr>
          <a:xfrm>
            <a:off x="9511503" y="6174196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12:00 pm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</a:t>
            </a:r>
            <a:r>
              <a:rPr lang="en-US" altLang="ko-KR" b="1" dirty="0" smtClean="0">
                <a:solidFill>
                  <a:schemeClr val="bg1"/>
                </a:solidFill>
              </a:rPr>
              <a:t>)-1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6E4ACF-B701-4C39-BAD1-31F45847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1" y="1510004"/>
            <a:ext cx="6067425" cy="340995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37238" y="1510004"/>
            <a:ext cx="4805946" cy="35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</a:t>
            </a:r>
            <a:r>
              <a:rPr lang="en-US" altLang="ko-KR" b="1" dirty="0" smtClean="0">
                <a:solidFill>
                  <a:schemeClr val="bg1"/>
                </a:solidFill>
              </a:rPr>
              <a:t>)-2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8CF6C74-BD1D-4D1D-BAA3-4888488B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55" y="1247319"/>
            <a:ext cx="3324262" cy="257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F5109ED-58D0-4C86-9B1B-3EA26D05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36" y="1277728"/>
            <a:ext cx="3324262" cy="251108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08754B9A-2FAD-4826-8289-F7927322620D}"/>
              </a:ext>
            </a:extLst>
          </p:cNvPr>
          <p:cNvSpPr txBox="1">
            <a:spLocks/>
          </p:cNvSpPr>
          <p:nvPr/>
        </p:nvSpPr>
        <p:spPr>
          <a:xfrm>
            <a:off x="1400517" y="4046827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06:00 am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7C375C53-A7DB-40EE-9123-67DEAEA51800}"/>
              </a:ext>
            </a:extLst>
          </p:cNvPr>
          <p:cNvSpPr txBox="1">
            <a:spLocks/>
          </p:cNvSpPr>
          <p:nvPr/>
        </p:nvSpPr>
        <p:spPr>
          <a:xfrm>
            <a:off x="9548841" y="4046827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12:00 pm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176338"/>
            <a:ext cx="6743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5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9AD01224-2660-4F91-895C-290380C4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2" y="1899420"/>
            <a:ext cx="8719336" cy="42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HOW IS IT USEFUL?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9AD40E3D-D179-4B07-9310-B230A64A0D06}"/>
              </a:ext>
            </a:extLst>
          </p:cNvPr>
          <p:cNvSpPr txBox="1">
            <a:spLocks/>
          </p:cNvSpPr>
          <p:nvPr/>
        </p:nvSpPr>
        <p:spPr>
          <a:xfrm>
            <a:off x="668195" y="1924051"/>
            <a:ext cx="10855607" cy="412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Helps visitors to be safe : 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l"/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Useful information to place officers efficiently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6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146</Words>
  <Application>Microsoft Office PowerPoint</Application>
  <PresentationFormat>사용자 지정</PresentationFormat>
  <Paragraphs>34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Data analysis on Crime Data</vt:lpstr>
      <vt:lpstr>WHY?</vt:lpstr>
      <vt:lpstr>Data Reliability</vt:lpstr>
      <vt:lpstr>Data Analysis (1)</vt:lpstr>
      <vt:lpstr>Data Analysis (2)</vt:lpstr>
      <vt:lpstr>Data Analysis (2)-1</vt:lpstr>
      <vt:lpstr>Data Analysis (2)-2</vt:lpstr>
      <vt:lpstr>Data Analysis (3)</vt:lpstr>
      <vt:lpstr>HOW IS IT USEFUL?</vt:lpstr>
      <vt:lpstr>HOW IS IT USEFUL?</vt:lpstr>
      <vt:lpstr>Furthermore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Crime Data</dc:title>
  <dc:creator>lg</dc:creator>
  <cp:lastModifiedBy>Windows 사용자</cp:lastModifiedBy>
  <cp:revision>12</cp:revision>
  <dcterms:created xsi:type="dcterms:W3CDTF">2019-07-14T01:26:22Z</dcterms:created>
  <dcterms:modified xsi:type="dcterms:W3CDTF">2019-07-16T04:33:23Z</dcterms:modified>
</cp:coreProperties>
</file>