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6E97A-3978-4F03-9162-1A581A80C1D8}" v="72" dt="2020-10-08T11:07:58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범수" userId="07c767bd-8358-4355-94fe-c490edb6d470" providerId="ADAL" clId="{3C36E97A-3978-4F03-9162-1A581A80C1D8}"/>
    <pc:docChg chg="undo custSel addSld modSld">
      <pc:chgData name="김범수" userId="07c767bd-8358-4355-94fe-c490edb6d470" providerId="ADAL" clId="{3C36E97A-3978-4F03-9162-1A581A80C1D8}" dt="2020-10-08T11:07:58.482" v="639"/>
      <pc:docMkLst>
        <pc:docMk/>
      </pc:docMkLst>
      <pc:sldChg chg="modSp new mod">
        <pc:chgData name="김범수" userId="07c767bd-8358-4355-94fe-c490edb6d470" providerId="ADAL" clId="{3C36E97A-3978-4F03-9162-1A581A80C1D8}" dt="2020-10-07T06:08:03.846" v="3"/>
        <pc:sldMkLst>
          <pc:docMk/>
          <pc:sldMk cId="775485561" sldId="256"/>
        </pc:sldMkLst>
        <pc:spChg chg="mod">
          <ac:chgData name="김범수" userId="07c767bd-8358-4355-94fe-c490edb6d470" providerId="ADAL" clId="{3C36E97A-3978-4F03-9162-1A581A80C1D8}" dt="2020-10-07T06:07:59.843" v="2" actId="255"/>
          <ac:spMkLst>
            <pc:docMk/>
            <pc:sldMk cId="775485561" sldId="256"/>
            <ac:spMk id="2" creationId="{5F123F5E-0741-48A6-9635-AC5BF96AA138}"/>
          </ac:spMkLst>
        </pc:spChg>
        <pc:spChg chg="mod">
          <ac:chgData name="김범수" userId="07c767bd-8358-4355-94fe-c490edb6d470" providerId="ADAL" clId="{3C36E97A-3978-4F03-9162-1A581A80C1D8}" dt="2020-10-07T06:08:03.846" v="3"/>
          <ac:spMkLst>
            <pc:docMk/>
            <pc:sldMk cId="775485561" sldId="256"/>
            <ac:spMk id="3" creationId="{99615BE6-E0F3-45E5-AED4-3D21F3028B3D}"/>
          </ac:spMkLst>
        </pc:spChg>
      </pc:sldChg>
      <pc:sldChg chg="addSp delSp modSp new mod">
        <pc:chgData name="김범수" userId="07c767bd-8358-4355-94fe-c490edb6d470" providerId="ADAL" clId="{3C36E97A-3978-4F03-9162-1A581A80C1D8}" dt="2020-10-08T11:03:07.685" v="361" actId="1076"/>
        <pc:sldMkLst>
          <pc:docMk/>
          <pc:sldMk cId="1336145651" sldId="257"/>
        </pc:sldMkLst>
        <pc:spChg chg="mod">
          <ac:chgData name="김범수" userId="07c767bd-8358-4355-94fe-c490edb6d470" providerId="ADAL" clId="{3C36E97A-3978-4F03-9162-1A581A80C1D8}" dt="2020-10-08T11:03:07.685" v="361" actId="1076"/>
          <ac:spMkLst>
            <pc:docMk/>
            <pc:sldMk cId="1336145651" sldId="257"/>
            <ac:spMk id="2" creationId="{09BDE9B5-A7EE-4A12-A9AE-21FD0E6B60A4}"/>
          </ac:spMkLst>
        </pc:spChg>
        <pc:spChg chg="del mod">
          <ac:chgData name="김범수" userId="07c767bd-8358-4355-94fe-c490edb6d470" providerId="ADAL" clId="{3C36E97A-3978-4F03-9162-1A581A80C1D8}" dt="2020-10-08T10:52:56.551" v="13" actId="478"/>
          <ac:spMkLst>
            <pc:docMk/>
            <pc:sldMk cId="1336145651" sldId="257"/>
            <ac:spMk id="3" creationId="{E288B96C-3CB5-4D08-899F-7F0C21401483}"/>
          </ac:spMkLst>
        </pc:spChg>
        <pc:graphicFrameChg chg="add mod modGraphic">
          <ac:chgData name="김범수" userId="07c767bd-8358-4355-94fe-c490edb6d470" providerId="ADAL" clId="{3C36E97A-3978-4F03-9162-1A581A80C1D8}" dt="2020-10-08T10:58:13.749" v="165" actId="20577"/>
          <ac:graphicFrameMkLst>
            <pc:docMk/>
            <pc:sldMk cId="1336145651" sldId="257"/>
            <ac:graphicFrameMk id="4" creationId="{39869041-BB7C-4882-8456-8DFCB920C87C}"/>
          </ac:graphicFrameMkLst>
        </pc:graphicFrameChg>
        <pc:picChg chg="add mod">
          <ac:chgData name="김범수" userId="07c767bd-8358-4355-94fe-c490edb6d470" providerId="ADAL" clId="{3C36E97A-3978-4F03-9162-1A581A80C1D8}" dt="2020-10-08T10:56:15.859" v="86" actId="1037"/>
          <ac:picMkLst>
            <pc:docMk/>
            <pc:sldMk cId="1336145651" sldId="257"/>
            <ac:picMk id="5" creationId="{70133FAA-723F-4DAC-82AE-1DBE8D992532}"/>
          </ac:picMkLst>
        </pc:picChg>
        <pc:picChg chg="add mod">
          <ac:chgData name="김범수" userId="07c767bd-8358-4355-94fe-c490edb6d470" providerId="ADAL" clId="{3C36E97A-3978-4F03-9162-1A581A80C1D8}" dt="2020-10-08T10:56:13.541" v="85" actId="1035"/>
          <ac:picMkLst>
            <pc:docMk/>
            <pc:sldMk cId="1336145651" sldId="257"/>
            <ac:picMk id="6" creationId="{E2172E9E-98A4-4321-8C8D-C2468529BC2B}"/>
          </ac:picMkLst>
        </pc:picChg>
        <pc:picChg chg="add mod">
          <ac:chgData name="김범수" userId="07c767bd-8358-4355-94fe-c490edb6d470" providerId="ADAL" clId="{3C36E97A-3978-4F03-9162-1A581A80C1D8}" dt="2020-10-08T10:56:25.773" v="90" actId="1038"/>
          <ac:picMkLst>
            <pc:docMk/>
            <pc:sldMk cId="1336145651" sldId="257"/>
            <ac:picMk id="7" creationId="{743D9816-E0FC-4542-BA0F-8F084FC4F960}"/>
          </ac:picMkLst>
        </pc:picChg>
        <pc:picChg chg="add mod">
          <ac:chgData name="김범수" userId="07c767bd-8358-4355-94fe-c490edb6d470" providerId="ADAL" clId="{3C36E97A-3978-4F03-9162-1A581A80C1D8}" dt="2020-10-08T10:56:33.453" v="93" actId="1036"/>
          <ac:picMkLst>
            <pc:docMk/>
            <pc:sldMk cId="1336145651" sldId="257"/>
            <ac:picMk id="8" creationId="{6E3F8D48-0F3A-407F-B603-39805245250A}"/>
          </ac:picMkLst>
        </pc:picChg>
        <pc:picChg chg="add mod">
          <ac:chgData name="김범수" userId="07c767bd-8358-4355-94fe-c490edb6d470" providerId="ADAL" clId="{3C36E97A-3978-4F03-9162-1A581A80C1D8}" dt="2020-10-08T10:56:41.705" v="95" actId="1076"/>
          <ac:picMkLst>
            <pc:docMk/>
            <pc:sldMk cId="1336145651" sldId="257"/>
            <ac:picMk id="9" creationId="{79D48FD0-D7BE-4E2E-8DBF-EB098257438A}"/>
          </ac:picMkLst>
        </pc:picChg>
        <pc:picChg chg="add mod">
          <ac:chgData name="김범수" userId="07c767bd-8358-4355-94fe-c490edb6d470" providerId="ADAL" clId="{3C36E97A-3978-4F03-9162-1A581A80C1D8}" dt="2020-10-08T10:56:47.349" v="97" actId="1076"/>
          <ac:picMkLst>
            <pc:docMk/>
            <pc:sldMk cId="1336145651" sldId="257"/>
            <ac:picMk id="10" creationId="{A76FBB59-6156-4B7F-9603-A23E2387AE01}"/>
          </ac:picMkLst>
        </pc:picChg>
        <pc:picChg chg="add mod">
          <ac:chgData name="김범수" userId="07c767bd-8358-4355-94fe-c490edb6d470" providerId="ADAL" clId="{3C36E97A-3978-4F03-9162-1A581A80C1D8}" dt="2020-10-08T10:56:54.052" v="99" actId="1076"/>
          <ac:picMkLst>
            <pc:docMk/>
            <pc:sldMk cId="1336145651" sldId="257"/>
            <ac:picMk id="11" creationId="{0724186B-1C0B-4B3C-B6D2-5AEFA4999660}"/>
          </ac:picMkLst>
        </pc:picChg>
        <pc:picChg chg="add mod">
          <ac:chgData name="김범수" userId="07c767bd-8358-4355-94fe-c490edb6d470" providerId="ADAL" clId="{3C36E97A-3978-4F03-9162-1A581A80C1D8}" dt="2020-10-08T10:57:01.603" v="101" actId="1076"/>
          <ac:picMkLst>
            <pc:docMk/>
            <pc:sldMk cId="1336145651" sldId="257"/>
            <ac:picMk id="12" creationId="{FD948732-5C6E-46D5-9688-A36F409CF72F}"/>
          </ac:picMkLst>
        </pc:picChg>
        <pc:picChg chg="add mod">
          <ac:chgData name="김범수" userId="07c767bd-8358-4355-94fe-c490edb6d470" providerId="ADAL" clId="{3C36E97A-3978-4F03-9162-1A581A80C1D8}" dt="2020-10-08T10:57:12.521" v="103" actId="1076"/>
          <ac:picMkLst>
            <pc:docMk/>
            <pc:sldMk cId="1336145651" sldId="257"/>
            <ac:picMk id="13" creationId="{470072BA-AA45-4FE6-9645-BD56727FA30C}"/>
          </ac:picMkLst>
        </pc:picChg>
        <pc:picChg chg="add mod">
          <ac:chgData name="김범수" userId="07c767bd-8358-4355-94fe-c490edb6d470" providerId="ADAL" clId="{3C36E97A-3978-4F03-9162-1A581A80C1D8}" dt="2020-10-08T10:57:19.228" v="105" actId="1076"/>
          <ac:picMkLst>
            <pc:docMk/>
            <pc:sldMk cId="1336145651" sldId="257"/>
            <ac:picMk id="14" creationId="{EE7A9EE1-038E-4216-8C55-AE6DEF144B41}"/>
          </ac:picMkLst>
        </pc:picChg>
      </pc:sldChg>
      <pc:sldChg chg="addSp delSp modSp add mod">
        <pc:chgData name="김범수" userId="07c767bd-8358-4355-94fe-c490edb6d470" providerId="ADAL" clId="{3C36E97A-3978-4F03-9162-1A581A80C1D8}" dt="2020-10-08T11:03:02.767" v="360" actId="1076"/>
        <pc:sldMkLst>
          <pc:docMk/>
          <pc:sldMk cId="1351686534" sldId="258"/>
        </pc:sldMkLst>
        <pc:spChg chg="mod">
          <ac:chgData name="김범수" userId="07c767bd-8358-4355-94fe-c490edb6d470" providerId="ADAL" clId="{3C36E97A-3978-4F03-9162-1A581A80C1D8}" dt="2020-10-08T11:03:02.767" v="360" actId="1076"/>
          <ac:spMkLst>
            <pc:docMk/>
            <pc:sldMk cId="1351686534" sldId="258"/>
            <ac:spMk id="2" creationId="{09BDE9B5-A7EE-4A12-A9AE-21FD0E6B60A4}"/>
          </ac:spMkLst>
        </pc:spChg>
        <pc:spChg chg="add mod">
          <ac:chgData name="김범수" userId="07c767bd-8358-4355-94fe-c490edb6d470" providerId="ADAL" clId="{3C36E97A-3978-4F03-9162-1A581A80C1D8}" dt="2020-10-08T11:00:45.557" v="285" actId="1037"/>
          <ac:spMkLst>
            <pc:docMk/>
            <pc:sldMk cId="1351686534" sldId="258"/>
            <ac:spMk id="3" creationId="{2679EDF3-C220-4AF9-8F3A-162369FBE5FE}"/>
          </ac:spMkLst>
        </pc:spChg>
        <pc:graphicFrameChg chg="mod modGraphic">
          <ac:chgData name="김범수" userId="07c767bd-8358-4355-94fe-c490edb6d470" providerId="ADAL" clId="{3C36E97A-3978-4F03-9162-1A581A80C1D8}" dt="2020-10-08T10:59:31.796" v="239" actId="20577"/>
          <ac:graphicFrameMkLst>
            <pc:docMk/>
            <pc:sldMk cId="1351686534" sldId="258"/>
            <ac:graphicFrameMk id="4" creationId="{39869041-BB7C-4882-8456-8DFCB920C87C}"/>
          </ac:graphicFrameMkLst>
        </pc:graphicFrame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5" creationId="{70133FAA-723F-4DAC-82AE-1DBE8D992532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6" creationId="{E2172E9E-98A4-4321-8C8D-C2468529BC2B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7" creationId="{743D9816-E0FC-4542-BA0F-8F084FC4F960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8" creationId="{6E3F8D48-0F3A-407F-B603-39805245250A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9" creationId="{79D48FD0-D7BE-4E2E-8DBF-EB098257438A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10" creationId="{A76FBB59-6156-4B7F-9603-A23E2387AE01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11" creationId="{0724186B-1C0B-4B3C-B6D2-5AEFA4999660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12" creationId="{FD948732-5C6E-46D5-9688-A36F409CF72F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13" creationId="{470072BA-AA45-4FE6-9645-BD56727FA30C}"/>
          </ac:picMkLst>
        </pc:picChg>
        <pc:picChg chg="del">
          <ac:chgData name="김범수" userId="07c767bd-8358-4355-94fe-c490edb6d470" providerId="ADAL" clId="{3C36E97A-3978-4F03-9162-1A581A80C1D8}" dt="2020-10-08T10:58:22.735" v="167" actId="478"/>
          <ac:picMkLst>
            <pc:docMk/>
            <pc:sldMk cId="1351686534" sldId="258"/>
            <ac:picMk id="14" creationId="{EE7A9EE1-038E-4216-8C55-AE6DEF144B41}"/>
          </ac:picMkLst>
        </pc:picChg>
        <pc:picChg chg="add mod">
          <ac:chgData name="김범수" userId="07c767bd-8358-4355-94fe-c490edb6d470" providerId="ADAL" clId="{3C36E97A-3978-4F03-9162-1A581A80C1D8}" dt="2020-10-08T11:00:59.355" v="289" actId="1036"/>
          <ac:picMkLst>
            <pc:docMk/>
            <pc:sldMk cId="1351686534" sldId="258"/>
            <ac:picMk id="23" creationId="{A147BA6F-5EC9-4311-A917-47463E4F774D}"/>
          </ac:picMkLst>
        </pc:picChg>
        <pc:picChg chg="add mod">
          <ac:chgData name="김범수" userId="07c767bd-8358-4355-94fe-c490edb6d470" providerId="ADAL" clId="{3C36E97A-3978-4F03-9162-1A581A80C1D8}" dt="2020-10-08T11:01:06.133" v="292" actId="1036"/>
          <ac:picMkLst>
            <pc:docMk/>
            <pc:sldMk cId="1351686534" sldId="258"/>
            <ac:picMk id="24" creationId="{76D783CE-7EB7-4A49-B874-71412509574B}"/>
          </ac:picMkLst>
        </pc:picChg>
        <pc:picChg chg="add mod">
          <ac:chgData name="김범수" userId="07c767bd-8358-4355-94fe-c490edb6d470" providerId="ADAL" clId="{3C36E97A-3978-4F03-9162-1A581A80C1D8}" dt="2020-10-08T11:01:13.913" v="294" actId="1076"/>
          <ac:picMkLst>
            <pc:docMk/>
            <pc:sldMk cId="1351686534" sldId="258"/>
            <ac:picMk id="25" creationId="{D19EB46D-7239-4265-862F-9460099982D0}"/>
          </ac:picMkLst>
        </pc:picChg>
        <pc:picChg chg="add mod">
          <ac:chgData name="김범수" userId="07c767bd-8358-4355-94fe-c490edb6d470" providerId="ADAL" clId="{3C36E97A-3978-4F03-9162-1A581A80C1D8}" dt="2020-10-08T11:01:20.607" v="298"/>
          <ac:picMkLst>
            <pc:docMk/>
            <pc:sldMk cId="1351686534" sldId="258"/>
            <ac:picMk id="26" creationId="{316D7071-C0BA-427E-95F8-2B9C42E10E29}"/>
          </ac:picMkLst>
        </pc:picChg>
        <pc:picChg chg="add mod">
          <ac:chgData name="김범수" userId="07c767bd-8358-4355-94fe-c490edb6d470" providerId="ADAL" clId="{3C36E97A-3978-4F03-9162-1A581A80C1D8}" dt="2020-10-08T11:01:25.553" v="300" actId="1076"/>
          <ac:picMkLst>
            <pc:docMk/>
            <pc:sldMk cId="1351686534" sldId="258"/>
            <ac:picMk id="27" creationId="{99180B40-1BFF-46EE-9013-D1674018453C}"/>
          </ac:picMkLst>
        </pc:picChg>
        <pc:picChg chg="add mod">
          <ac:chgData name="김범수" userId="07c767bd-8358-4355-94fe-c490edb6d470" providerId="ADAL" clId="{3C36E97A-3978-4F03-9162-1A581A80C1D8}" dt="2020-10-08T11:01:32.084" v="302" actId="1076"/>
          <ac:picMkLst>
            <pc:docMk/>
            <pc:sldMk cId="1351686534" sldId="258"/>
            <ac:picMk id="28" creationId="{13D1F8F4-7D8F-40EB-A8E5-D0CB291314F3}"/>
          </ac:picMkLst>
        </pc:picChg>
        <pc:picChg chg="add mod">
          <ac:chgData name="김범수" userId="07c767bd-8358-4355-94fe-c490edb6d470" providerId="ADAL" clId="{3C36E97A-3978-4F03-9162-1A581A80C1D8}" dt="2020-10-08T11:01:38.966" v="306" actId="1038"/>
          <ac:picMkLst>
            <pc:docMk/>
            <pc:sldMk cId="1351686534" sldId="258"/>
            <ac:picMk id="29" creationId="{F473726F-48F3-45C9-93B4-5269E3B678AF}"/>
          </ac:picMkLst>
        </pc:picChg>
        <pc:picChg chg="add mod">
          <ac:chgData name="김범수" userId="07c767bd-8358-4355-94fe-c490edb6d470" providerId="ADAL" clId="{3C36E97A-3978-4F03-9162-1A581A80C1D8}" dt="2020-10-08T11:01:46.683" v="309" actId="1037"/>
          <ac:picMkLst>
            <pc:docMk/>
            <pc:sldMk cId="1351686534" sldId="258"/>
            <ac:picMk id="30" creationId="{237FA488-E8F1-442D-B3AB-8F48714697C0}"/>
          </ac:picMkLst>
        </pc:picChg>
        <pc:picChg chg="add mod">
          <ac:chgData name="김범수" userId="07c767bd-8358-4355-94fe-c490edb6d470" providerId="ADAL" clId="{3C36E97A-3978-4F03-9162-1A581A80C1D8}" dt="2020-10-08T11:01:51.606" v="311"/>
          <ac:picMkLst>
            <pc:docMk/>
            <pc:sldMk cId="1351686534" sldId="258"/>
            <ac:picMk id="31" creationId="{7C1747B1-9E23-42A8-8A29-C4B7B84362CE}"/>
          </ac:picMkLst>
        </pc:picChg>
        <pc:picChg chg="add mod">
          <ac:chgData name="김범수" userId="07c767bd-8358-4355-94fe-c490edb6d470" providerId="ADAL" clId="{3C36E97A-3978-4F03-9162-1A581A80C1D8}" dt="2020-10-08T11:01:56.393" v="313" actId="1076"/>
          <ac:picMkLst>
            <pc:docMk/>
            <pc:sldMk cId="1351686534" sldId="258"/>
            <ac:picMk id="32" creationId="{F81806E6-5E81-4E8C-B7BC-F92C36738FE2}"/>
          </ac:picMkLst>
        </pc:picChg>
        <pc:picChg chg="add mod">
          <ac:chgData name="김범수" userId="07c767bd-8358-4355-94fe-c490edb6d470" providerId="ADAL" clId="{3C36E97A-3978-4F03-9162-1A581A80C1D8}" dt="2020-10-08T11:02:04.406" v="317" actId="1038"/>
          <ac:picMkLst>
            <pc:docMk/>
            <pc:sldMk cId="1351686534" sldId="258"/>
            <ac:picMk id="33" creationId="{B8880B72-0DB2-4A80-91DE-4542D7C03841}"/>
          </ac:picMkLst>
        </pc:picChg>
        <pc:picChg chg="add mod">
          <ac:chgData name="김범수" userId="07c767bd-8358-4355-94fe-c490edb6d470" providerId="ADAL" clId="{3C36E97A-3978-4F03-9162-1A581A80C1D8}" dt="2020-10-08T11:02:11.621" v="319" actId="1076"/>
          <ac:picMkLst>
            <pc:docMk/>
            <pc:sldMk cId="1351686534" sldId="258"/>
            <ac:picMk id="34" creationId="{DC7C252F-8954-4BD4-AADD-99057F092356}"/>
          </ac:picMkLst>
        </pc:picChg>
        <pc:cxnChg chg="add mod">
          <ac:chgData name="김범수" userId="07c767bd-8358-4355-94fe-c490edb6d470" providerId="ADAL" clId="{3C36E97A-3978-4F03-9162-1A581A80C1D8}" dt="2020-10-08T11:00:06.633" v="273" actId="1582"/>
          <ac:cxnSpMkLst>
            <pc:docMk/>
            <pc:sldMk cId="1351686534" sldId="258"/>
            <ac:cxnSpMk id="16" creationId="{404BD2A7-8BB7-46DA-877F-FEBB8F7544A2}"/>
          </ac:cxnSpMkLst>
        </pc:cxnChg>
        <pc:cxnChg chg="add mod">
          <ac:chgData name="김범수" userId="07c767bd-8358-4355-94fe-c490edb6d470" providerId="ADAL" clId="{3C36E97A-3978-4F03-9162-1A581A80C1D8}" dt="2020-10-08T11:00:11.170" v="275" actId="1076"/>
          <ac:cxnSpMkLst>
            <pc:docMk/>
            <pc:sldMk cId="1351686534" sldId="258"/>
            <ac:cxnSpMk id="17" creationId="{E09DC3A4-12A4-488C-9845-5A6C72762E25}"/>
          </ac:cxnSpMkLst>
        </pc:cxnChg>
        <pc:cxnChg chg="add mod">
          <ac:chgData name="김범수" userId="07c767bd-8358-4355-94fe-c490edb6d470" providerId="ADAL" clId="{3C36E97A-3978-4F03-9162-1A581A80C1D8}" dt="2020-10-08T11:00:42.454" v="284" actId="14100"/>
          <ac:cxnSpMkLst>
            <pc:docMk/>
            <pc:sldMk cId="1351686534" sldId="258"/>
            <ac:cxnSpMk id="18" creationId="{21A8800E-18C8-43DB-A2D8-7F987BDD30A9}"/>
          </ac:cxnSpMkLst>
        </pc:cxnChg>
        <pc:cxnChg chg="add mod">
          <ac:chgData name="김범수" userId="07c767bd-8358-4355-94fe-c490edb6d470" providerId="ADAL" clId="{3C36E97A-3978-4F03-9162-1A581A80C1D8}" dt="2020-10-08T11:00:28.813" v="281" actId="14100"/>
          <ac:cxnSpMkLst>
            <pc:docMk/>
            <pc:sldMk cId="1351686534" sldId="258"/>
            <ac:cxnSpMk id="20" creationId="{B561A068-3DC3-486D-8491-87CDA16DEA1B}"/>
          </ac:cxnSpMkLst>
        </pc:cxnChg>
      </pc:sldChg>
      <pc:sldChg chg="addSp delSp modSp add mod">
        <pc:chgData name="김범수" userId="07c767bd-8358-4355-94fe-c490edb6d470" providerId="ADAL" clId="{3C36E97A-3978-4F03-9162-1A581A80C1D8}" dt="2020-10-08T11:05:32.129" v="426" actId="14100"/>
        <pc:sldMkLst>
          <pc:docMk/>
          <pc:sldMk cId="1359112046" sldId="259"/>
        </pc:sldMkLst>
        <pc:spChg chg="mod">
          <ac:chgData name="김범수" userId="07c767bd-8358-4355-94fe-c490edb6d470" providerId="ADAL" clId="{3C36E97A-3978-4F03-9162-1A581A80C1D8}" dt="2020-10-08T11:03:27.532" v="376" actId="20577"/>
          <ac:spMkLst>
            <pc:docMk/>
            <pc:sldMk cId="1359112046" sldId="259"/>
            <ac:spMk id="2" creationId="{09BDE9B5-A7EE-4A12-A9AE-21FD0E6B60A4}"/>
          </ac:spMkLst>
        </pc:spChg>
        <pc:spChg chg="del">
          <ac:chgData name="김범수" userId="07c767bd-8358-4355-94fe-c490edb6d470" providerId="ADAL" clId="{3C36E97A-3978-4F03-9162-1A581A80C1D8}" dt="2020-10-08T11:03:33.829" v="378" actId="478"/>
          <ac:spMkLst>
            <pc:docMk/>
            <pc:sldMk cId="1359112046" sldId="259"/>
            <ac:spMk id="3" creationId="{2679EDF3-C220-4AF9-8F3A-162369FBE5FE}"/>
          </ac:spMkLst>
        </pc:spChg>
        <pc:spChg chg="add mod">
          <ac:chgData name="김범수" userId="07c767bd-8358-4355-94fe-c490edb6d470" providerId="ADAL" clId="{3C36E97A-3978-4F03-9162-1A581A80C1D8}" dt="2020-10-08T11:05:32.129" v="426" actId="14100"/>
          <ac:spMkLst>
            <pc:docMk/>
            <pc:sldMk cId="1359112046" sldId="259"/>
            <ac:spMk id="5" creationId="{BFE74C69-C3B0-4A2F-BEEA-87F1A18D8E45}"/>
          </ac:spMkLst>
        </pc:spChg>
        <pc:graphicFrameChg chg="del">
          <ac:chgData name="김범수" userId="07c767bd-8358-4355-94fe-c490edb6d470" providerId="ADAL" clId="{3C36E97A-3978-4F03-9162-1A581A80C1D8}" dt="2020-10-08T11:03:32.463" v="377" actId="478"/>
          <ac:graphicFrameMkLst>
            <pc:docMk/>
            <pc:sldMk cId="1359112046" sldId="259"/>
            <ac:graphicFrameMk id="4" creationId="{39869041-BB7C-4882-8456-8DFCB920C87C}"/>
          </ac:graphicFrameMkLst>
        </pc:graphicFrameChg>
        <pc:picChg chg="add mod">
          <ac:chgData name="김범수" userId="07c767bd-8358-4355-94fe-c490edb6d470" providerId="ADAL" clId="{3C36E97A-3978-4F03-9162-1A581A80C1D8}" dt="2020-10-08T11:05:09.465" v="417" actId="1076"/>
          <ac:picMkLst>
            <pc:docMk/>
            <pc:sldMk cId="1359112046" sldId="259"/>
            <ac:picMk id="19" creationId="{77487548-B7F3-4E42-AC57-182D492D6350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23" creationId="{A147BA6F-5EC9-4311-A917-47463E4F774D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24" creationId="{76D783CE-7EB7-4A49-B874-71412509574B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25" creationId="{D19EB46D-7239-4265-862F-9460099982D0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27" creationId="{99180B40-1BFF-46EE-9013-D1674018453C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28" creationId="{13D1F8F4-7D8F-40EB-A8E5-D0CB291314F3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29" creationId="{F473726F-48F3-45C9-93B4-5269E3B678AF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30" creationId="{237FA488-E8F1-442D-B3AB-8F48714697C0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32" creationId="{F81806E6-5E81-4E8C-B7BC-F92C36738FE2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33" creationId="{B8880B72-0DB2-4A80-91DE-4542D7C03841}"/>
          </ac:picMkLst>
        </pc:picChg>
        <pc:picChg chg="del">
          <ac:chgData name="김범수" userId="07c767bd-8358-4355-94fe-c490edb6d470" providerId="ADAL" clId="{3C36E97A-3978-4F03-9162-1A581A80C1D8}" dt="2020-10-08T11:03:32.463" v="377" actId="478"/>
          <ac:picMkLst>
            <pc:docMk/>
            <pc:sldMk cId="1359112046" sldId="259"/>
            <ac:picMk id="34" creationId="{DC7C252F-8954-4BD4-AADD-99057F092356}"/>
          </ac:picMkLst>
        </pc:picChg>
        <pc:cxnChg chg="del">
          <ac:chgData name="김범수" userId="07c767bd-8358-4355-94fe-c490edb6d470" providerId="ADAL" clId="{3C36E97A-3978-4F03-9162-1A581A80C1D8}" dt="2020-10-08T11:03:32.463" v="377" actId="478"/>
          <ac:cxnSpMkLst>
            <pc:docMk/>
            <pc:sldMk cId="1359112046" sldId="259"/>
            <ac:cxnSpMk id="16" creationId="{404BD2A7-8BB7-46DA-877F-FEBB8F7544A2}"/>
          </ac:cxnSpMkLst>
        </pc:cxnChg>
        <pc:cxnChg chg="del">
          <ac:chgData name="김범수" userId="07c767bd-8358-4355-94fe-c490edb6d470" providerId="ADAL" clId="{3C36E97A-3978-4F03-9162-1A581A80C1D8}" dt="2020-10-08T11:03:32.463" v="377" actId="478"/>
          <ac:cxnSpMkLst>
            <pc:docMk/>
            <pc:sldMk cId="1359112046" sldId="259"/>
            <ac:cxnSpMk id="17" creationId="{E09DC3A4-12A4-488C-9845-5A6C72762E25}"/>
          </ac:cxnSpMkLst>
        </pc:cxnChg>
        <pc:cxnChg chg="del">
          <ac:chgData name="김범수" userId="07c767bd-8358-4355-94fe-c490edb6d470" providerId="ADAL" clId="{3C36E97A-3978-4F03-9162-1A581A80C1D8}" dt="2020-10-08T11:03:32.463" v="377" actId="478"/>
          <ac:cxnSpMkLst>
            <pc:docMk/>
            <pc:sldMk cId="1359112046" sldId="259"/>
            <ac:cxnSpMk id="18" creationId="{21A8800E-18C8-43DB-A2D8-7F987BDD30A9}"/>
          </ac:cxnSpMkLst>
        </pc:cxnChg>
        <pc:cxnChg chg="del">
          <ac:chgData name="김범수" userId="07c767bd-8358-4355-94fe-c490edb6d470" providerId="ADAL" clId="{3C36E97A-3978-4F03-9162-1A581A80C1D8}" dt="2020-10-08T11:03:32.463" v="377" actId="478"/>
          <ac:cxnSpMkLst>
            <pc:docMk/>
            <pc:sldMk cId="1359112046" sldId="259"/>
            <ac:cxnSpMk id="20" creationId="{B561A068-3DC3-486D-8491-87CDA16DEA1B}"/>
          </ac:cxnSpMkLst>
        </pc:cxnChg>
      </pc:sldChg>
      <pc:sldChg chg="addSp delSp modSp add mod">
        <pc:chgData name="김범수" userId="07c767bd-8358-4355-94fe-c490edb6d470" providerId="ADAL" clId="{3C36E97A-3978-4F03-9162-1A581A80C1D8}" dt="2020-10-08T11:05:39.341" v="428" actId="1076"/>
        <pc:sldMkLst>
          <pc:docMk/>
          <pc:sldMk cId="753946986" sldId="260"/>
        </pc:sldMkLst>
        <pc:spChg chg="mod">
          <ac:chgData name="김범수" userId="07c767bd-8358-4355-94fe-c490edb6d470" providerId="ADAL" clId="{3C36E97A-3978-4F03-9162-1A581A80C1D8}" dt="2020-10-08T11:04:28.538" v="402" actId="20577"/>
          <ac:spMkLst>
            <pc:docMk/>
            <pc:sldMk cId="753946986" sldId="260"/>
            <ac:spMk id="2" creationId="{09BDE9B5-A7EE-4A12-A9AE-21FD0E6B60A4}"/>
          </ac:spMkLst>
        </pc:spChg>
        <pc:spChg chg="mod">
          <ac:chgData name="김범수" userId="07c767bd-8358-4355-94fe-c490edb6d470" providerId="ADAL" clId="{3C36E97A-3978-4F03-9162-1A581A80C1D8}" dt="2020-10-08T11:05:39.341" v="428" actId="1076"/>
          <ac:spMkLst>
            <pc:docMk/>
            <pc:sldMk cId="753946986" sldId="260"/>
            <ac:spMk id="5" creationId="{BFE74C69-C3B0-4A2F-BEEA-87F1A18D8E45}"/>
          </ac:spMkLst>
        </pc:spChg>
        <pc:picChg chg="add mod">
          <ac:chgData name="김범수" userId="07c767bd-8358-4355-94fe-c490edb6d470" providerId="ADAL" clId="{3C36E97A-3978-4F03-9162-1A581A80C1D8}" dt="2020-10-08T11:05:06.229" v="416" actId="1076"/>
          <ac:picMkLst>
            <pc:docMk/>
            <pc:sldMk cId="753946986" sldId="260"/>
            <ac:picMk id="6" creationId="{937D703C-2F97-4212-82AB-70D8E4B68002}"/>
          </ac:picMkLst>
        </pc:picChg>
        <pc:picChg chg="del">
          <ac:chgData name="김범수" userId="07c767bd-8358-4355-94fe-c490edb6d470" providerId="ADAL" clId="{3C36E97A-3978-4F03-9162-1A581A80C1D8}" dt="2020-10-08T11:04:34.397" v="403" actId="478"/>
          <ac:picMkLst>
            <pc:docMk/>
            <pc:sldMk cId="753946986" sldId="260"/>
            <ac:picMk id="19" creationId="{77487548-B7F3-4E42-AC57-182D492D6350}"/>
          </ac:picMkLst>
        </pc:picChg>
      </pc:sldChg>
      <pc:sldChg chg="addSp delSp modSp add mod">
        <pc:chgData name="김범수" userId="07c767bd-8358-4355-94fe-c490edb6d470" providerId="ADAL" clId="{3C36E97A-3978-4F03-9162-1A581A80C1D8}" dt="2020-10-08T11:06:19.598" v="453" actId="1076"/>
        <pc:sldMkLst>
          <pc:docMk/>
          <pc:sldMk cId="2688512392" sldId="261"/>
        </pc:sldMkLst>
        <pc:spChg chg="mod">
          <ac:chgData name="김범수" userId="07c767bd-8358-4355-94fe-c490edb6d470" providerId="ADAL" clId="{3C36E97A-3978-4F03-9162-1A581A80C1D8}" dt="2020-10-08T11:05:58.076" v="446" actId="20577"/>
          <ac:spMkLst>
            <pc:docMk/>
            <pc:sldMk cId="2688512392" sldId="261"/>
            <ac:spMk id="2" creationId="{09BDE9B5-A7EE-4A12-A9AE-21FD0E6B60A4}"/>
          </ac:spMkLst>
        </pc:spChg>
        <pc:spChg chg="mod">
          <ac:chgData name="김범수" userId="07c767bd-8358-4355-94fe-c490edb6d470" providerId="ADAL" clId="{3C36E97A-3978-4F03-9162-1A581A80C1D8}" dt="2020-10-08T11:06:18.208" v="452" actId="1076"/>
          <ac:spMkLst>
            <pc:docMk/>
            <pc:sldMk cId="2688512392" sldId="261"/>
            <ac:spMk id="5" creationId="{BFE74C69-C3B0-4A2F-BEEA-87F1A18D8E45}"/>
          </ac:spMkLst>
        </pc:spChg>
        <pc:picChg chg="del">
          <ac:chgData name="김범수" userId="07c767bd-8358-4355-94fe-c490edb6d470" providerId="ADAL" clId="{3C36E97A-3978-4F03-9162-1A581A80C1D8}" dt="2020-10-08T11:05:47.541" v="430" actId="478"/>
          <ac:picMkLst>
            <pc:docMk/>
            <pc:sldMk cId="2688512392" sldId="261"/>
            <ac:picMk id="6" creationId="{937D703C-2F97-4212-82AB-70D8E4B68002}"/>
          </ac:picMkLst>
        </pc:picChg>
        <pc:picChg chg="add mod">
          <ac:chgData name="김범수" userId="07c767bd-8358-4355-94fe-c490edb6d470" providerId="ADAL" clId="{3C36E97A-3978-4F03-9162-1A581A80C1D8}" dt="2020-10-08T11:06:19.598" v="453" actId="1076"/>
          <ac:picMkLst>
            <pc:docMk/>
            <pc:sldMk cId="2688512392" sldId="261"/>
            <ac:picMk id="7" creationId="{EBFDE1E5-B7E7-4C77-9752-792741AE298C}"/>
          </ac:picMkLst>
        </pc:picChg>
      </pc:sldChg>
      <pc:sldChg chg="addSp delSp modSp add mod">
        <pc:chgData name="김범수" userId="07c767bd-8358-4355-94fe-c490edb6d470" providerId="ADAL" clId="{3C36E97A-3978-4F03-9162-1A581A80C1D8}" dt="2020-10-08T11:07:58.482" v="639"/>
        <pc:sldMkLst>
          <pc:docMk/>
          <pc:sldMk cId="3129790524" sldId="262"/>
        </pc:sldMkLst>
        <pc:spChg chg="mod">
          <ac:chgData name="김범수" userId="07c767bd-8358-4355-94fe-c490edb6d470" providerId="ADAL" clId="{3C36E97A-3978-4F03-9162-1A581A80C1D8}" dt="2020-10-08T11:06:29.006" v="467" actId="20577"/>
          <ac:spMkLst>
            <pc:docMk/>
            <pc:sldMk cId="3129790524" sldId="262"/>
            <ac:spMk id="2" creationId="{09BDE9B5-A7EE-4A12-A9AE-21FD0E6B60A4}"/>
          </ac:spMkLst>
        </pc:spChg>
        <pc:spChg chg="mod">
          <ac:chgData name="김범수" userId="07c767bd-8358-4355-94fe-c490edb6d470" providerId="ADAL" clId="{3C36E97A-3978-4F03-9162-1A581A80C1D8}" dt="2020-10-08T11:07:58.482" v="639"/>
          <ac:spMkLst>
            <pc:docMk/>
            <pc:sldMk cId="3129790524" sldId="262"/>
            <ac:spMk id="5" creationId="{BFE74C69-C3B0-4A2F-BEEA-87F1A18D8E45}"/>
          </ac:spMkLst>
        </pc:spChg>
        <pc:spChg chg="add del">
          <ac:chgData name="김범수" userId="07c767bd-8358-4355-94fe-c490edb6d470" providerId="ADAL" clId="{3C36E97A-3978-4F03-9162-1A581A80C1D8}" dt="2020-10-08T11:06:35.421" v="470" actId="22"/>
          <ac:spMkLst>
            <pc:docMk/>
            <pc:sldMk cId="3129790524" sldId="262"/>
            <ac:spMk id="6" creationId="{D9DECBE3-B5E5-455E-9A79-B0131A1908B1}"/>
          </ac:spMkLst>
        </pc:spChg>
        <pc:picChg chg="del">
          <ac:chgData name="김범수" userId="07c767bd-8358-4355-94fe-c490edb6d470" providerId="ADAL" clId="{3C36E97A-3978-4F03-9162-1A581A80C1D8}" dt="2020-10-08T11:06:31.773" v="468" actId="478"/>
          <ac:picMkLst>
            <pc:docMk/>
            <pc:sldMk cId="3129790524" sldId="262"/>
            <ac:picMk id="7" creationId="{EBFDE1E5-B7E7-4C77-9752-792741AE298C}"/>
          </ac:picMkLst>
        </pc:picChg>
        <pc:picChg chg="add mod">
          <ac:chgData name="김범수" userId="07c767bd-8358-4355-94fe-c490edb6d470" providerId="ADAL" clId="{3C36E97A-3978-4F03-9162-1A581A80C1D8}" dt="2020-10-08T11:06:40.716" v="472" actId="1076"/>
          <ac:picMkLst>
            <pc:docMk/>
            <pc:sldMk cId="3129790524" sldId="262"/>
            <ac:picMk id="8" creationId="{73F7E3B7-4018-4FB5-ACBF-CB38EE129F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DC94-1E76-4566-91E9-87B5D479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4797C-98FC-4630-8C2D-6422DDF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03F87-A86A-4511-AB8F-D0954698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9B9C-8D6F-4D37-BD4B-C9FDCD6D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1F66F-3179-47A3-8895-46430BF8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68DBF-A6DB-4BAB-BEE1-931B642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5A9E7-093C-442F-B096-3733B131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4A1D1-18FF-4366-8A55-E67E912C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064C-B084-4313-A5EB-8AC57675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C2281-F1FA-41E7-B69F-81E8840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4E62D-9011-44C2-A9A6-99F656C27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02E3AF-9966-4527-AAD5-852653CD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15D4F-32AB-4AA8-B58F-A85D96D5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B4FA8-0CDF-4919-B699-E8140D14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0A8C0-B256-4865-A917-DF970138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3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FE3EE-E4AB-4CF6-9B36-3E826C43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1C69C-69B7-4237-A2C7-CCC150A4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9BC89-7344-4611-AF04-4F6E3D36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2040B-E934-4E3A-8191-20E2AD3E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4AB99-813C-472E-A5BE-18CBE177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2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4E00F-6949-403B-99C9-8DEB6095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3FFAF-7B7E-4FB6-B1AD-627BF0ED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61755-D147-4C50-8403-BD68054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0C548-9CAA-456F-9939-08A6DFCD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A13B6-3B4C-49F4-AF90-41662356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BCA97-4D9B-4782-B56A-CFA89BD7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13A78-B67F-435D-A782-0922A488F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3EECA-EA8C-46C9-B623-782A3999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CA0D5-165F-4ABD-A17B-326D022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83169-FCCC-453C-AB94-8449BBE9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FDFFD-CDBF-4C87-8084-1517A71F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2D3F-DF2D-46AB-8C9B-40917A6E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0EE4B-2AF4-439A-80CF-D1B5BF66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97AEC-CBC0-4A77-AE7A-4DBE5F53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9E5AAA-FC89-471F-8569-C3157CF97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2EA078-F2EA-46A9-AA93-52E2546F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40889-91C0-447E-8C1F-7F8A79E9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1C48D4-5524-40C8-BD94-ADA56585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2AB9A-5872-4C02-B1EC-DE49E01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5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1386-388E-458B-A71D-EDAAD766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C48ED9-1262-4D3F-B802-D71143B5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96ACC2-90CB-426D-8582-CF944000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FD0C4C-0C2F-4087-BDE7-0514AD60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17D8D8-DE51-4D48-9385-2DEC15A0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A63EB-BDB3-408D-AF67-2A8731CD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4B3AB-EF3A-4431-B460-BA648134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1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847E-80A4-4F72-91D4-EEAB4C78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75300-E96B-4828-A0F4-D5C211B1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106E4-E5B0-4446-98F7-784BD8665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6F992-4C13-4D18-91CE-D635C39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F6C00-45C9-468E-A890-C8D970E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DAD74-3BED-4AC0-BE1F-EB7D109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3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B20-FFCC-4DEE-8098-D913DEE2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FF7E27-268B-40FA-84CB-1A88E6A97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4C473-656A-4291-AC03-BE0AC83BB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7D256-5707-4121-87E8-1521B3FE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0F24B-61CF-4545-9D7A-8F255490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22C85-1785-4707-9C3C-534EB7DC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8EAFF5-93AA-47A2-A168-D1CD4125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812D6-F4CD-408E-8CFF-3726457F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9C3CC-CAC2-472A-BB6A-8009E1518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D083-EDDB-4FA9-889A-5025D3BC816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6A3DA-6D53-4688-89CA-3F5DB34E3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A7764-CD92-4523-871E-065AC5CB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AE46-C002-4FA3-9A7F-A7707EC0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3F5E-0741-48A6-9635-AC5BF96AA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ko-KR" sz="4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영상처리 실습과제</a:t>
            </a:r>
            <a:r>
              <a:rPr lang="en-US" altLang="ko-KR" sz="4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15BE6-E0F3-45E5-AED4-3D21F3028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16010811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김범수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4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E9B5-A7EE-4A12-A9AE-21FD0E6B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96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&amp; Histogram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69041-BB7C-4882-8456-8DFCB920C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27458"/>
              </p:ext>
            </p:extLst>
          </p:nvPr>
        </p:nvGraphicFramePr>
        <p:xfrm>
          <a:off x="963323" y="1821884"/>
          <a:ext cx="10265353" cy="410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353">
                  <a:extLst>
                    <a:ext uri="{9D8B030D-6E8A-4147-A177-3AD203B41FA5}">
                      <a16:colId xmlns:a16="http://schemas.microsoft.com/office/drawing/2014/main" val="250867721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4086875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645360736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536365709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16858822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995472076"/>
                    </a:ext>
                  </a:extLst>
                </a:gridCol>
              </a:tblGrid>
              <a:tr h="238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Addition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Subtraction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Multiplication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Division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50747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02349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Histogram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2698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0133FAA-723F-4DAC-82AE-1DBE8D992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8124" y="2216054"/>
            <a:ext cx="1799590" cy="1799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172E9E-98A4-4321-8C8D-C2468529BC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4387" y="4088213"/>
            <a:ext cx="1799590" cy="179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3D9816-E0FC-4542-BA0F-8F084FC4F9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1753" y="2216054"/>
            <a:ext cx="1806575" cy="1799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3F8D48-0F3A-407F-B603-39805245250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5723" y="4094476"/>
            <a:ext cx="1792605" cy="17995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D48FD0-D7BE-4E2E-8DBF-EB098257438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38093" y="2216054"/>
            <a:ext cx="1799590" cy="17995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6FBB59-6156-4B7F-9603-A23E2387AE0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638093" y="4088213"/>
            <a:ext cx="1821180" cy="1799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24186B-1C0B-4B3C-B6D2-5AEFA499966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529779" y="2216054"/>
            <a:ext cx="1803400" cy="1799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948732-5C6E-46D5-9688-A36F409CF72F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529038" y="4088213"/>
            <a:ext cx="1765300" cy="17995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0072BA-AA45-4FE6-9645-BD56727FA30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378683" y="2216054"/>
            <a:ext cx="1810385" cy="17995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7A9EE1-038E-4216-8C55-AE6DEF144B41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9384803" y="4088213"/>
            <a:ext cx="1785620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4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E9B5-A7EE-4A12-A9AE-21FD0E6B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5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&amp; Histogram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69041-BB7C-4882-8456-8DFCB920C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28"/>
              </p:ext>
            </p:extLst>
          </p:nvPr>
        </p:nvGraphicFramePr>
        <p:xfrm>
          <a:off x="963323" y="1821884"/>
          <a:ext cx="10265353" cy="410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353">
                  <a:extLst>
                    <a:ext uri="{9D8B030D-6E8A-4147-A177-3AD203B41FA5}">
                      <a16:colId xmlns:a16="http://schemas.microsoft.com/office/drawing/2014/main" val="250867721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4086875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645360736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536365709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16858822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995472076"/>
                    </a:ext>
                  </a:extLst>
                </a:gridCol>
              </a:tblGrid>
              <a:tr h="238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Equalization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Low30, High30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Low30, High10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Low10, High30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50747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02349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Histogram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269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79EDF3-C220-4AF9-8F3A-162369FBE5FE}"/>
              </a:ext>
            </a:extLst>
          </p:cNvPr>
          <p:cNvSpPr txBox="1"/>
          <p:nvPr/>
        </p:nvSpPr>
        <p:spPr>
          <a:xfrm>
            <a:off x="7583794" y="1236805"/>
            <a:ext cx="168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End-in Search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04BD2A7-8BB7-46DA-877F-FEBB8F7544A2}"/>
              </a:ext>
            </a:extLst>
          </p:cNvPr>
          <p:cNvCxnSpPr/>
          <p:nvPr/>
        </p:nvCxnSpPr>
        <p:spPr>
          <a:xfrm flipV="1">
            <a:off x="5636712" y="1421471"/>
            <a:ext cx="0" cy="400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9DC3A4-12A4-488C-9845-5A6C72762E25}"/>
              </a:ext>
            </a:extLst>
          </p:cNvPr>
          <p:cNvCxnSpPr/>
          <p:nvPr/>
        </p:nvCxnSpPr>
        <p:spPr>
          <a:xfrm flipV="1">
            <a:off x="11224500" y="1421471"/>
            <a:ext cx="0" cy="400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A8800E-18C8-43DB-A2D8-7F987BDD30A9}"/>
              </a:ext>
            </a:extLst>
          </p:cNvPr>
          <p:cNvCxnSpPr>
            <a:cxnSpLocks/>
          </p:cNvCxnSpPr>
          <p:nvPr/>
        </p:nvCxnSpPr>
        <p:spPr>
          <a:xfrm flipV="1">
            <a:off x="5636712" y="1438657"/>
            <a:ext cx="186602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61A068-3DC3-486D-8491-87CDA16DEA1B}"/>
              </a:ext>
            </a:extLst>
          </p:cNvPr>
          <p:cNvCxnSpPr>
            <a:cxnSpLocks/>
          </p:cNvCxnSpPr>
          <p:nvPr/>
        </p:nvCxnSpPr>
        <p:spPr>
          <a:xfrm>
            <a:off x="9219156" y="1438656"/>
            <a:ext cx="200534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147BA6F-5EC9-4311-A917-47463E4F7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4874" y="2222317"/>
            <a:ext cx="1813560" cy="17995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6D783CE-7EB7-4A49-B874-7141250957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4874" y="4092638"/>
            <a:ext cx="1799590" cy="17995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19EB46D-7239-4265-862F-9460099982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88614" y="2222317"/>
            <a:ext cx="1796415" cy="17995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9180B40-1BFF-46EE-9013-D1674018453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88614" y="4076980"/>
            <a:ext cx="1792605" cy="179959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3D1F8F4-7D8F-40EB-A8E5-D0CB291314F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65209" y="2222317"/>
            <a:ext cx="1792605" cy="179959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473726F-48F3-45C9-93B4-5269E3B678A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649238" y="4089506"/>
            <a:ext cx="1792605" cy="17995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37FA488-E8F1-442D-B3AB-8F48714697C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523422" y="2222317"/>
            <a:ext cx="1813560" cy="17995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1806E6-5E81-4E8C-B7BC-F92C36738FE2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503222" y="4089506"/>
            <a:ext cx="1806575" cy="17995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8880B72-0DB2-4A80-91DE-4542D7C03841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390884" y="2228580"/>
            <a:ext cx="1796415" cy="17995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C7C252F-8954-4BD4-AADD-99057F09235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9387709" y="4076980"/>
            <a:ext cx="1799590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8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E9B5-A7EE-4A12-A9AE-21FD0E6B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5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Arthmetic</a:t>
            </a:r>
            <a:r>
              <a:rPr lang="en-US" altLang="ko-KR" sz="3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Code</a:t>
            </a:r>
            <a:endParaRPr lang="ko-KR" altLang="en-US" sz="3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487548-B7F3-4E42-AC57-182D492D63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583814"/>
            <a:ext cx="5731510" cy="380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E74C69-C3B0-4A2F-BEEA-87F1A18D8E45}"/>
              </a:ext>
            </a:extLst>
          </p:cNvPr>
          <p:cNvSpPr txBox="1"/>
          <p:nvPr/>
        </p:nvSpPr>
        <p:spPr>
          <a:xfrm>
            <a:off x="6894533" y="2844224"/>
            <a:ext cx="5111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Arithmetic operation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덧셈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뺄셈 연산에서는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미만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0,  255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255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양방향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Clipping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진행했으며 곱셈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나눗셈 연산에서는 자료형의 특성을 이용하여 반올림 연산 이후 같은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Clipping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진행하였습니다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911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E9B5-A7EE-4A12-A9AE-21FD0E6B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5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Stretch Code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74C69-C3B0-4A2F-BEEA-87F1A18D8E45}"/>
              </a:ext>
            </a:extLst>
          </p:cNvPr>
          <p:cNvSpPr txBox="1"/>
          <p:nvPr/>
        </p:nvSpPr>
        <p:spPr>
          <a:xfrm>
            <a:off x="6629329" y="1738151"/>
            <a:ext cx="5170189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Stretch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Low_pt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High_pt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하위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Low_th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High_th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나타내는 밝기 값의 좌표를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Accim_sum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정의하였고 두 좌표를 이용하여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Low_pt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이하의 값들은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0,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High_pt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이상의 값들은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Max_pix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할당 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Low_pt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High_pt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사이의 값들은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pdf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수식을 활용하여 균일하게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분포시켜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End-in search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수행하였습니다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Histogram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최대 빈도 수를 기준으로 정규화가 진행되므로 빈도 수가 많은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0, 255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이외 숫자에서는 그래프가 작게 나타남을 확인할 수 있었습니다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Low_th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낮을수록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High_th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높을수록 이미지가 밝게 나타나고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Low_th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높을수록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High_th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낮을수록 이미지가 어둡게 나타남을 확인할 수 있었습니다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7D703C-2F97-4212-82AB-70D8E4B680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516" y="1557337"/>
            <a:ext cx="573151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E9B5-A7EE-4A12-A9AE-21FD0E6B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5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Equalization Code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74C69-C3B0-4A2F-BEEA-87F1A18D8E45}"/>
              </a:ext>
            </a:extLst>
          </p:cNvPr>
          <p:cNvSpPr txBox="1"/>
          <p:nvPr/>
        </p:nvSpPr>
        <p:spPr>
          <a:xfrm>
            <a:off x="6804694" y="2658814"/>
            <a:ext cx="5170189" cy="16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LUT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화소 별 빈도 수를 나타내며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Accum_Sum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빈도 수의 누적합을 나타냅니다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Accum_Sum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최댓값이 총 픽셀 수인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Wid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Hei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나타내므로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Max_Pix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Wid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Hei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정규화 작업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반올림 포함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최댓값을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Max_Pix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맞춰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Equalization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수행됩니다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DE1E5-B7E7-4C77-9752-792741AE29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636" y="2485585"/>
            <a:ext cx="609663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1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E9B5-A7EE-4A12-A9AE-21FD0E6B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5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 Code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74C69-C3B0-4A2F-BEEA-87F1A18D8E45}"/>
              </a:ext>
            </a:extLst>
          </p:cNvPr>
          <p:cNvSpPr txBox="1"/>
          <p:nvPr/>
        </p:nvSpPr>
        <p:spPr>
          <a:xfrm>
            <a:off x="6569709" y="1976145"/>
            <a:ext cx="5170189" cy="253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LUT_BUF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원하는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Histogram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생성하기 위해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128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Pix_Range-1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2048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갖는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LUT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 후 누적 합을 통해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128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Pix_Range-1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2048 *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- 127)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나타내는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Speci_Accum_Sum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생성됨을 확인할 수 있었습니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(Pix_Range-1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Wid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Hei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Equalization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 후의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누적값을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할당하여 밝기 값이 되고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밝기 값을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역평활화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값으로 사용하여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SPECI_LUT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만들어 기존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EQUAL_IMG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기반으로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Specification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됨을 확인할 수 있었습니다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F7E3B7-4018-4FB5-ACBF-CB38EE129F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31353"/>
            <a:ext cx="5731510" cy="36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9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360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영상처리 실습과제1 </vt:lpstr>
      <vt:lpstr>Image &amp; Histogram</vt:lpstr>
      <vt:lpstr>Image &amp; Histogram</vt:lpstr>
      <vt:lpstr>Arthmetic Code</vt:lpstr>
      <vt:lpstr>Stretch Code</vt:lpstr>
      <vt:lpstr>Equalization Code</vt:lpstr>
      <vt:lpstr>Specification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실습과제1 </dc:title>
  <dc:creator>김범수</dc:creator>
  <cp:lastModifiedBy>김범수</cp:lastModifiedBy>
  <cp:revision>1</cp:revision>
  <dcterms:created xsi:type="dcterms:W3CDTF">2020-10-07T06:07:47Z</dcterms:created>
  <dcterms:modified xsi:type="dcterms:W3CDTF">2020-10-08T11:08:01Z</dcterms:modified>
</cp:coreProperties>
</file>