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AA0C0-0571-4242-B0A5-FC16CC25F531}" v="332" dt="2020-11-03T16:30:0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범수" userId="07c767bd-8358-4355-94fe-c490edb6d470" providerId="ADAL" clId="{7B8AA0C0-0571-4242-B0A5-FC16CC25F531}"/>
    <pc:docChg chg="undo custSel addSld delSld modSld sldOrd">
      <pc:chgData name="김범수" userId="07c767bd-8358-4355-94fe-c490edb6d470" providerId="ADAL" clId="{7B8AA0C0-0571-4242-B0A5-FC16CC25F531}" dt="2020-11-03T16:30:16.697" v="5573" actId="1076"/>
      <pc:docMkLst>
        <pc:docMk/>
      </pc:docMkLst>
      <pc:sldChg chg="modSp new mod">
        <pc:chgData name="김범수" userId="07c767bd-8358-4355-94fe-c490edb6d470" providerId="ADAL" clId="{7B8AA0C0-0571-4242-B0A5-FC16CC25F531}" dt="2020-11-03T16:30:16.697" v="5573" actId="1076"/>
        <pc:sldMkLst>
          <pc:docMk/>
          <pc:sldMk cId="503259932" sldId="256"/>
        </pc:sldMkLst>
        <pc:spChg chg="mod">
          <ac:chgData name="김범수" userId="07c767bd-8358-4355-94fe-c490edb6d470" providerId="ADAL" clId="{7B8AA0C0-0571-4242-B0A5-FC16CC25F531}" dt="2020-11-03T15:34:05.623" v="91" actId="20577"/>
          <ac:spMkLst>
            <pc:docMk/>
            <pc:sldMk cId="503259932" sldId="256"/>
            <ac:spMk id="2" creationId="{B587541B-43A5-4666-B19D-FCD1B659E933}"/>
          </ac:spMkLst>
        </pc:spChg>
        <pc:spChg chg="mod">
          <ac:chgData name="김범수" userId="07c767bd-8358-4355-94fe-c490edb6d470" providerId="ADAL" clId="{7B8AA0C0-0571-4242-B0A5-FC16CC25F531}" dt="2020-11-03T16:30:16.697" v="5573" actId="1076"/>
          <ac:spMkLst>
            <pc:docMk/>
            <pc:sldMk cId="503259932" sldId="256"/>
            <ac:spMk id="3" creationId="{233688D5-92CA-4DB3-8B45-44A34567E9C0}"/>
          </ac:spMkLst>
        </pc:spChg>
      </pc:sldChg>
      <pc:sldChg chg="addSp delSp modSp new mod ord">
        <pc:chgData name="김범수" userId="07c767bd-8358-4355-94fe-c490edb6d470" providerId="ADAL" clId="{7B8AA0C0-0571-4242-B0A5-FC16CC25F531}" dt="2020-11-03T16:00:14.193" v="2688"/>
        <pc:sldMkLst>
          <pc:docMk/>
          <pc:sldMk cId="2727806408" sldId="257"/>
        </pc:sldMkLst>
        <pc:spChg chg="mod">
          <ac:chgData name="김범수" userId="07c767bd-8358-4355-94fe-c490edb6d470" providerId="ADAL" clId="{7B8AA0C0-0571-4242-B0A5-FC16CC25F531}" dt="2020-11-03T15:49:01.573" v="1368" actId="1076"/>
          <ac:spMkLst>
            <pc:docMk/>
            <pc:sldMk cId="2727806408" sldId="257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0:14.193" v="2688"/>
          <ac:spMkLst>
            <pc:docMk/>
            <pc:sldMk cId="2727806408" sldId="257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5:49:55.865" v="1385" actId="478"/>
          <ac:picMkLst>
            <pc:docMk/>
            <pc:sldMk cId="2727806408" sldId="257"/>
            <ac:picMk id="5" creationId="{4E4752E3-68DB-4449-8434-195B0D89DC31}"/>
          </ac:picMkLst>
        </pc:picChg>
        <pc:picChg chg="add del mod">
          <ac:chgData name="김범수" userId="07c767bd-8358-4355-94fe-c490edb6d470" providerId="ADAL" clId="{7B8AA0C0-0571-4242-B0A5-FC16CC25F531}" dt="2020-11-03T15:49:57.079" v="1386" actId="478"/>
          <ac:picMkLst>
            <pc:docMk/>
            <pc:sldMk cId="2727806408" sldId="257"/>
            <ac:picMk id="7" creationId="{3E92DC3C-F05A-4C95-8120-00EF8BFE62D8}"/>
          </ac:picMkLst>
        </pc:picChg>
        <pc:picChg chg="add mod">
          <ac:chgData name="김범수" userId="07c767bd-8358-4355-94fe-c490edb6d470" providerId="ADAL" clId="{7B8AA0C0-0571-4242-B0A5-FC16CC25F531}" dt="2020-11-03T15:50:01.651" v="1388" actId="1076"/>
          <ac:picMkLst>
            <pc:docMk/>
            <pc:sldMk cId="2727806408" sldId="257"/>
            <ac:picMk id="9" creationId="{106AC7AE-2A1A-4B06-AE2D-EFD2EDD660BA}"/>
          </ac:picMkLst>
        </pc:picChg>
      </pc:sldChg>
      <pc:sldChg chg="addSp delSp modSp add del mod">
        <pc:chgData name="김범수" userId="07c767bd-8358-4355-94fe-c490edb6d470" providerId="ADAL" clId="{7B8AA0C0-0571-4242-B0A5-FC16CC25F531}" dt="2020-11-03T16:15:46.826" v="4016" actId="47"/>
        <pc:sldMkLst>
          <pc:docMk/>
          <pc:sldMk cId="43834056" sldId="258"/>
        </pc:sldMkLst>
        <pc:spChg chg="del">
          <ac:chgData name="김범수" userId="07c767bd-8358-4355-94fe-c490edb6d470" providerId="ADAL" clId="{7B8AA0C0-0571-4242-B0A5-FC16CC25F531}" dt="2020-11-03T13:25:39.679" v="14" actId="22"/>
          <ac:spMkLst>
            <pc:docMk/>
            <pc:sldMk cId="43834056" sldId="258"/>
            <ac:spMk id="3" creationId="{6356ECA5-4A21-46AA-B461-8D4E4BA67E80}"/>
          </ac:spMkLst>
        </pc:spChg>
        <pc:spChg chg="add del mod">
          <ac:chgData name="김범수" userId="07c767bd-8358-4355-94fe-c490edb6d470" providerId="ADAL" clId="{7B8AA0C0-0571-4242-B0A5-FC16CC25F531}" dt="2020-11-03T13:41:12.103" v="23" actId="22"/>
          <ac:spMkLst>
            <pc:docMk/>
            <pc:sldMk cId="43834056" sldId="258"/>
            <ac:spMk id="13" creationId="{7DE07E5D-B565-4438-A027-F79A2C6F2BFF}"/>
          </ac:spMkLst>
        </pc:sp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5" creationId="{32AF74BE-9C8B-4665-969F-446227074E11}"/>
          </ac:picMkLst>
        </pc:pic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7" creationId="{759B8D3C-F33C-4AF5-8202-C028B4A219CE}"/>
          </ac:picMkLst>
        </pc:picChg>
        <pc:picChg chg="add del mod or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9" creationId="{F045117E-BBF4-4F8F-BA77-DACC3C409755}"/>
          </ac:picMkLst>
        </pc:pic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11" creationId="{A4C08AD7-6BBB-4A0D-A486-74C8B0538E06}"/>
          </ac:picMkLst>
        </pc:picChg>
        <pc:picChg chg="add mod ord">
          <ac:chgData name="김범수" userId="07c767bd-8358-4355-94fe-c490edb6d470" providerId="ADAL" clId="{7B8AA0C0-0571-4242-B0A5-FC16CC25F531}" dt="2020-11-03T13:42:26.958" v="34" actId="1076"/>
          <ac:picMkLst>
            <pc:docMk/>
            <pc:sldMk cId="43834056" sldId="258"/>
            <ac:picMk id="15" creationId="{7B21EC71-AAE9-48F2-8070-A99B99C116DD}"/>
          </ac:picMkLst>
        </pc:picChg>
        <pc:picChg chg="add mod">
          <ac:chgData name="김범수" userId="07c767bd-8358-4355-94fe-c490edb6d470" providerId="ADAL" clId="{7B8AA0C0-0571-4242-B0A5-FC16CC25F531}" dt="2020-11-03T13:41:55.635" v="28" actId="1076"/>
          <ac:picMkLst>
            <pc:docMk/>
            <pc:sldMk cId="43834056" sldId="258"/>
            <ac:picMk id="17" creationId="{CC5FD3DC-CF77-4863-B4C9-D9DDBE3CC178}"/>
          </ac:picMkLst>
        </pc:picChg>
        <pc:picChg chg="add mod">
          <ac:chgData name="김범수" userId="07c767bd-8358-4355-94fe-c490edb6d470" providerId="ADAL" clId="{7B8AA0C0-0571-4242-B0A5-FC16CC25F531}" dt="2020-11-03T13:43:00.237" v="39" actId="1076"/>
          <ac:picMkLst>
            <pc:docMk/>
            <pc:sldMk cId="43834056" sldId="258"/>
            <ac:picMk id="19" creationId="{3125063C-28F2-419D-8C59-3CEFCFFE75F6}"/>
          </ac:picMkLst>
        </pc:picChg>
        <pc:picChg chg="add mod">
          <ac:chgData name="김범수" userId="07c767bd-8358-4355-94fe-c490edb6d470" providerId="ADAL" clId="{7B8AA0C0-0571-4242-B0A5-FC16CC25F531}" dt="2020-11-03T13:43:01.186" v="40" actId="1076"/>
          <ac:picMkLst>
            <pc:docMk/>
            <pc:sldMk cId="43834056" sldId="258"/>
            <ac:picMk id="21" creationId="{D4173650-DAC1-44F6-952F-FE78203D87D0}"/>
          </ac:picMkLst>
        </pc:picChg>
        <pc:picChg chg="add mod">
          <ac:chgData name="김범수" userId="07c767bd-8358-4355-94fe-c490edb6d470" providerId="ADAL" clId="{7B8AA0C0-0571-4242-B0A5-FC16CC25F531}" dt="2020-11-03T13:44:09.874" v="43" actId="1076"/>
          <ac:picMkLst>
            <pc:docMk/>
            <pc:sldMk cId="43834056" sldId="258"/>
            <ac:picMk id="23" creationId="{022F9BB3-0789-4918-9EAE-689A51EA1D3F}"/>
          </ac:picMkLst>
        </pc:picChg>
        <pc:picChg chg="add mod">
          <ac:chgData name="김범수" userId="07c767bd-8358-4355-94fe-c490edb6d470" providerId="ADAL" clId="{7B8AA0C0-0571-4242-B0A5-FC16CC25F531}" dt="2020-11-03T13:44:35.939" v="46" actId="1076"/>
          <ac:picMkLst>
            <pc:docMk/>
            <pc:sldMk cId="43834056" sldId="258"/>
            <ac:picMk id="25" creationId="{C81F5E2D-D1CD-4EA7-BF48-BA3A2CEBDB86}"/>
          </ac:picMkLst>
        </pc:picChg>
        <pc:picChg chg="add mod">
          <ac:chgData name="김범수" userId="07c767bd-8358-4355-94fe-c490edb6d470" providerId="ADAL" clId="{7B8AA0C0-0571-4242-B0A5-FC16CC25F531}" dt="2020-11-03T13:52:16.624" v="70" actId="1076"/>
          <ac:picMkLst>
            <pc:docMk/>
            <pc:sldMk cId="43834056" sldId="258"/>
            <ac:picMk id="27" creationId="{072B743F-2BB2-4C9F-9352-DBC7382C4757}"/>
          </ac:picMkLst>
        </pc:picChg>
        <pc:picChg chg="add mod">
          <ac:chgData name="김범수" userId="07c767bd-8358-4355-94fe-c490edb6d470" providerId="ADAL" clId="{7B8AA0C0-0571-4242-B0A5-FC16CC25F531}" dt="2020-11-03T13:46:21.722" v="52" actId="1076"/>
          <ac:picMkLst>
            <pc:docMk/>
            <pc:sldMk cId="43834056" sldId="258"/>
            <ac:picMk id="29" creationId="{EE3CF542-DFFF-4D8A-9F2F-A9467CBC9F99}"/>
          </ac:picMkLst>
        </pc:picChg>
        <pc:picChg chg="add mod">
          <ac:chgData name="김범수" userId="07c767bd-8358-4355-94fe-c490edb6d470" providerId="ADAL" clId="{7B8AA0C0-0571-4242-B0A5-FC16CC25F531}" dt="2020-11-03T13:48:19.048" v="55" actId="1076"/>
          <ac:picMkLst>
            <pc:docMk/>
            <pc:sldMk cId="43834056" sldId="258"/>
            <ac:picMk id="31" creationId="{AE446262-CB3C-4532-A559-100395613DBD}"/>
          </ac:picMkLst>
        </pc:picChg>
        <pc:picChg chg="add mod">
          <ac:chgData name="김범수" userId="07c767bd-8358-4355-94fe-c490edb6d470" providerId="ADAL" clId="{7B8AA0C0-0571-4242-B0A5-FC16CC25F531}" dt="2020-11-03T13:48:56.301" v="58" actId="1076"/>
          <ac:picMkLst>
            <pc:docMk/>
            <pc:sldMk cId="43834056" sldId="258"/>
            <ac:picMk id="33" creationId="{4F9BF4EC-CB0C-4A1E-B133-6B38A38E07C0}"/>
          </ac:picMkLst>
        </pc:picChg>
        <pc:picChg chg="add mod">
          <ac:chgData name="김범수" userId="07c767bd-8358-4355-94fe-c490edb6d470" providerId="ADAL" clId="{7B8AA0C0-0571-4242-B0A5-FC16CC25F531}" dt="2020-11-03T13:50:19.103" v="63" actId="1076"/>
          <ac:picMkLst>
            <pc:docMk/>
            <pc:sldMk cId="43834056" sldId="258"/>
            <ac:picMk id="35" creationId="{EC511360-D8CE-4F26-A46A-3DFE2B9FE1E7}"/>
          </ac:picMkLst>
        </pc:picChg>
        <pc:picChg chg="add del">
          <ac:chgData name="김범수" userId="07c767bd-8358-4355-94fe-c490edb6d470" providerId="ADAL" clId="{7B8AA0C0-0571-4242-B0A5-FC16CC25F531}" dt="2020-11-03T13:51:25.633" v="65" actId="478"/>
          <ac:picMkLst>
            <pc:docMk/>
            <pc:sldMk cId="43834056" sldId="258"/>
            <ac:picMk id="37" creationId="{7BA01223-350D-49D2-A243-0C1838947AA1}"/>
          </ac:picMkLst>
        </pc:picChg>
        <pc:picChg chg="add mod">
          <ac:chgData name="김범수" userId="07c767bd-8358-4355-94fe-c490edb6d470" providerId="ADAL" clId="{7B8AA0C0-0571-4242-B0A5-FC16CC25F531}" dt="2020-11-03T13:52:13.843" v="68" actId="1076"/>
          <ac:picMkLst>
            <pc:docMk/>
            <pc:sldMk cId="43834056" sldId="258"/>
            <ac:picMk id="39" creationId="{FAC0E221-5FB8-47BD-B0C3-2684C8623147}"/>
          </ac:picMkLst>
        </pc:picChg>
      </pc:sldChg>
      <pc:sldChg chg="addSp delSp modSp add mod ord">
        <pc:chgData name="김범수" userId="07c767bd-8358-4355-94fe-c490edb6d470" providerId="ADAL" clId="{7B8AA0C0-0571-4242-B0A5-FC16CC25F531}" dt="2020-11-03T16:09:43.989" v="3743"/>
        <pc:sldMkLst>
          <pc:docMk/>
          <pc:sldMk cId="1166539546" sldId="259"/>
        </pc:sldMkLst>
        <pc:spChg chg="mod">
          <ac:chgData name="김범수" userId="07c767bd-8358-4355-94fe-c490edb6d470" providerId="ADAL" clId="{7B8AA0C0-0571-4242-B0A5-FC16CC25F531}" dt="2020-11-03T15:43:26.925" v="803" actId="20577"/>
          <ac:spMkLst>
            <pc:docMk/>
            <pc:sldMk cId="1166539546" sldId="259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9:43.989" v="3743"/>
          <ac:spMkLst>
            <pc:docMk/>
            <pc:sldMk cId="1166539546" sldId="259"/>
            <ac:spMk id="3" creationId="{6356ECA5-4A21-46AA-B461-8D4E4BA67E80}"/>
          </ac:spMkLst>
        </pc:spChg>
        <pc:picChg chg="add del">
          <ac:chgData name="김범수" userId="07c767bd-8358-4355-94fe-c490edb6d470" providerId="ADAL" clId="{7B8AA0C0-0571-4242-B0A5-FC16CC25F531}" dt="2020-11-03T15:37:56.036" v="144" actId="478"/>
          <ac:picMkLst>
            <pc:docMk/>
            <pc:sldMk cId="1166539546" sldId="259"/>
            <ac:picMk id="5" creationId="{164FD277-38C6-4D32-91A8-B09AEAD4C377}"/>
          </ac:picMkLst>
        </pc:picChg>
        <pc:picChg chg="add del mod">
          <ac:chgData name="김범수" userId="07c767bd-8358-4355-94fe-c490edb6d470" providerId="ADAL" clId="{7B8AA0C0-0571-4242-B0A5-FC16CC25F531}" dt="2020-11-03T15:43:18.253" v="796" actId="478"/>
          <ac:picMkLst>
            <pc:docMk/>
            <pc:sldMk cId="1166539546" sldId="259"/>
            <ac:picMk id="7" creationId="{B04D99AF-F265-48AD-8EF8-347F55701882}"/>
          </ac:picMkLst>
        </pc:picChg>
        <pc:picChg chg="add mod">
          <ac:chgData name="김범수" userId="07c767bd-8358-4355-94fe-c490edb6d470" providerId="ADAL" clId="{7B8AA0C0-0571-4242-B0A5-FC16CC25F531}" dt="2020-11-03T15:43:33.543" v="805" actId="1076"/>
          <ac:picMkLst>
            <pc:docMk/>
            <pc:sldMk cId="1166539546" sldId="259"/>
            <ac:picMk id="9" creationId="{F204D64E-A2C1-4D2E-A4E9-FFD37A3A6C41}"/>
          </ac:picMkLst>
        </pc:picChg>
      </pc:sldChg>
      <pc:sldChg chg="addSp delSp add del mod ord">
        <pc:chgData name="김범수" userId="07c767bd-8358-4355-94fe-c490edb6d470" providerId="ADAL" clId="{7B8AA0C0-0571-4242-B0A5-FC16CC25F531}" dt="2020-11-03T16:15:45.808" v="4015" actId="47"/>
        <pc:sldMkLst>
          <pc:docMk/>
          <pc:sldMk cId="4254064886" sldId="260"/>
        </pc:sldMkLst>
        <pc:picChg chg="add del">
          <ac:chgData name="김범수" userId="07c767bd-8358-4355-94fe-c490edb6d470" providerId="ADAL" clId="{7B8AA0C0-0571-4242-B0A5-FC16CC25F531}" dt="2020-11-03T15:43:42.456" v="806" actId="478"/>
          <ac:picMkLst>
            <pc:docMk/>
            <pc:sldMk cId="4254064886" sldId="260"/>
            <ac:picMk id="5" creationId="{130B0C03-E199-4B69-ACD9-962B015CC41B}"/>
          </ac:picMkLst>
        </pc:picChg>
        <pc:picChg chg="add del">
          <ac:chgData name="김범수" userId="07c767bd-8358-4355-94fe-c490edb6d470" providerId="ADAL" clId="{7B8AA0C0-0571-4242-B0A5-FC16CC25F531}" dt="2020-11-03T15:53:45.695" v="1820" actId="21"/>
          <ac:picMkLst>
            <pc:docMk/>
            <pc:sldMk cId="4254064886" sldId="260"/>
            <ac:picMk id="7" creationId="{E1B11ED0-3118-4B91-B337-A01EA014D3B8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5:50:14.183" v="1392" actId="403"/>
        <pc:sldMkLst>
          <pc:docMk/>
          <pc:sldMk cId="873595669" sldId="261"/>
        </pc:sldMkLst>
        <pc:spChg chg="mod">
          <ac:chgData name="김범수" userId="07c767bd-8358-4355-94fe-c490edb6d470" providerId="ADAL" clId="{7B8AA0C0-0571-4242-B0A5-FC16CC25F531}" dt="2020-11-03T15:50:14.183" v="1392" actId="403"/>
          <ac:spMkLst>
            <pc:docMk/>
            <pc:sldMk cId="873595669" sldId="261"/>
            <ac:spMk id="3" creationId="{6356ECA5-4A21-46AA-B461-8D4E4BA67E80}"/>
          </ac:spMkLst>
        </pc:spChg>
        <pc:picChg chg="add mod">
          <ac:chgData name="김범수" userId="07c767bd-8358-4355-94fe-c490edb6d470" providerId="ADAL" clId="{7B8AA0C0-0571-4242-B0A5-FC16CC25F531}" dt="2020-11-03T15:44:09.354" v="816" actId="1076"/>
          <ac:picMkLst>
            <pc:docMk/>
            <pc:sldMk cId="873595669" sldId="261"/>
            <ac:picMk id="5" creationId="{54C779AC-D5D5-4288-AD3B-0ED0A67E1AA6}"/>
          </ac:picMkLst>
        </pc:picChg>
        <pc:picChg chg="del">
          <ac:chgData name="김범수" userId="07c767bd-8358-4355-94fe-c490edb6d470" providerId="ADAL" clId="{7B8AA0C0-0571-4242-B0A5-FC16CC25F531}" dt="2020-11-03T15:43:57.183" v="808" actId="478"/>
          <ac:picMkLst>
            <pc:docMk/>
            <pc:sldMk cId="873595669" sldId="261"/>
            <ac:picMk id="9" creationId="{F204D64E-A2C1-4D2E-A4E9-FFD37A3A6C41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9:04.195" v="3673"/>
        <pc:sldMkLst>
          <pc:docMk/>
          <pc:sldMk cId="3876538692" sldId="262"/>
        </pc:sldMkLst>
        <pc:spChg chg="mod">
          <ac:chgData name="김범수" userId="07c767bd-8358-4355-94fe-c490edb6d470" providerId="ADAL" clId="{7B8AA0C0-0571-4242-B0A5-FC16CC25F531}" dt="2020-11-03T15:53:39.408" v="1817" actId="20577"/>
          <ac:spMkLst>
            <pc:docMk/>
            <pc:sldMk cId="3876538692" sldId="262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9:04.195" v="3673"/>
          <ac:spMkLst>
            <pc:docMk/>
            <pc:sldMk cId="3876538692" sldId="262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6:07:56.037" v="3447" actId="478"/>
          <ac:picMkLst>
            <pc:docMk/>
            <pc:sldMk cId="3876538692" sldId="262"/>
            <ac:picMk id="5" creationId="{7A58AAA5-708B-4E08-96FE-19DFB6CB02C8}"/>
          </ac:picMkLst>
        </pc:picChg>
        <pc:picChg chg="add mod">
          <ac:chgData name="김범수" userId="07c767bd-8358-4355-94fe-c490edb6d470" providerId="ADAL" clId="{7B8AA0C0-0571-4242-B0A5-FC16CC25F531}" dt="2020-11-03T16:07:58.340" v="3449" actId="1076"/>
          <ac:picMkLst>
            <pc:docMk/>
            <pc:sldMk cId="3876538692" sldId="262"/>
            <ac:picMk id="7" creationId="{0F354555-E634-4537-8497-2FB035EAB975}"/>
          </ac:picMkLst>
        </pc:picChg>
        <pc:picChg chg="del">
          <ac:chgData name="김범수" userId="07c767bd-8358-4355-94fe-c490edb6d470" providerId="ADAL" clId="{7B8AA0C0-0571-4242-B0A5-FC16CC25F531}" dt="2020-11-03T15:53:40.855" v="1818" actId="478"/>
          <ac:picMkLst>
            <pc:docMk/>
            <pc:sldMk cId="3876538692" sldId="262"/>
            <ac:picMk id="9" creationId="{106AC7AE-2A1A-4B06-AE2D-EFD2EDD660BA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0:11.221" v="2687"/>
        <pc:sldMkLst>
          <pc:docMk/>
          <pc:sldMk cId="287236468" sldId="263"/>
        </pc:sldMkLst>
        <pc:spChg chg="mod">
          <ac:chgData name="김범수" userId="07c767bd-8358-4355-94fe-c490edb6d470" providerId="ADAL" clId="{7B8AA0C0-0571-4242-B0A5-FC16CC25F531}" dt="2020-11-03T15:53:56.048" v="1838" actId="20577"/>
          <ac:spMkLst>
            <pc:docMk/>
            <pc:sldMk cId="287236468" sldId="263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0:11.221" v="2687"/>
          <ac:spMkLst>
            <pc:docMk/>
            <pc:sldMk cId="287236468" sldId="263"/>
            <ac:spMk id="3" creationId="{6356ECA5-4A21-46AA-B461-8D4E4BA67E80}"/>
          </ac:spMkLst>
        </pc:spChg>
        <pc:picChg chg="add mod">
          <ac:chgData name="김범수" userId="07c767bd-8358-4355-94fe-c490edb6d470" providerId="ADAL" clId="{7B8AA0C0-0571-4242-B0A5-FC16CC25F531}" dt="2020-11-03T15:54:10.155" v="1844" actId="1076"/>
          <ac:picMkLst>
            <pc:docMk/>
            <pc:sldMk cId="287236468" sldId="263"/>
            <ac:picMk id="5" creationId="{7F69F6BE-8E17-4022-A96B-533796FC8223}"/>
          </ac:picMkLst>
        </pc:picChg>
        <pc:picChg chg="add del">
          <ac:chgData name="김범수" userId="07c767bd-8358-4355-94fe-c490edb6d470" providerId="ADAL" clId="{7B8AA0C0-0571-4242-B0A5-FC16CC25F531}" dt="2020-11-03T15:56:23.987" v="2282" actId="22"/>
          <ac:picMkLst>
            <pc:docMk/>
            <pc:sldMk cId="287236468" sldId="263"/>
            <ac:picMk id="7" creationId="{A0702F36-7754-4433-A57E-8C38C098EAA2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1:27.148" v="2747" actId="20577"/>
        <pc:sldMkLst>
          <pc:docMk/>
          <pc:sldMk cId="2004761900" sldId="264"/>
        </pc:sldMkLst>
        <pc:spChg chg="mod">
          <ac:chgData name="김범수" userId="07c767bd-8358-4355-94fe-c490edb6d470" providerId="ADAL" clId="{7B8AA0C0-0571-4242-B0A5-FC16CC25F531}" dt="2020-11-03T15:57:18.245" v="2318" actId="20577"/>
          <ac:spMkLst>
            <pc:docMk/>
            <pc:sldMk cId="2004761900" sldId="264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1:27.148" v="2747" actId="20577"/>
          <ac:spMkLst>
            <pc:docMk/>
            <pc:sldMk cId="2004761900" sldId="264"/>
            <ac:spMk id="3" creationId="{6356ECA5-4A21-46AA-B461-8D4E4BA67E80}"/>
          </ac:spMkLst>
        </pc:spChg>
        <pc:picChg chg="del">
          <ac:chgData name="김범수" userId="07c767bd-8358-4355-94fe-c490edb6d470" providerId="ADAL" clId="{7B8AA0C0-0571-4242-B0A5-FC16CC25F531}" dt="2020-11-03T15:56:51.040" v="2284" actId="478"/>
          <ac:picMkLst>
            <pc:docMk/>
            <pc:sldMk cId="2004761900" sldId="264"/>
            <ac:picMk id="5" creationId="{7F69F6BE-8E17-4022-A96B-533796FC8223}"/>
          </ac:picMkLst>
        </pc:picChg>
        <pc:picChg chg="add mod">
          <ac:chgData name="김범수" userId="07c767bd-8358-4355-94fe-c490edb6d470" providerId="ADAL" clId="{7B8AA0C0-0571-4242-B0A5-FC16CC25F531}" dt="2020-11-03T15:56:55.417" v="2287" actId="1076"/>
          <ac:picMkLst>
            <pc:docMk/>
            <pc:sldMk cId="2004761900" sldId="264"/>
            <ac:picMk id="6" creationId="{89911F17-60A4-471A-84FB-D9C429424B6F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5:29.241" v="3154" actId="1076"/>
        <pc:sldMkLst>
          <pc:docMk/>
          <pc:sldMk cId="1416369310" sldId="265"/>
        </pc:sldMkLst>
        <pc:spChg chg="mod">
          <ac:chgData name="김범수" userId="07c767bd-8358-4355-94fe-c490edb6d470" providerId="ADAL" clId="{7B8AA0C0-0571-4242-B0A5-FC16CC25F531}" dt="2020-11-03T16:00:33.212" v="2709"/>
          <ac:spMkLst>
            <pc:docMk/>
            <pc:sldMk cId="1416369310" sldId="265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3:51.198" v="3147" actId="20577"/>
          <ac:spMkLst>
            <pc:docMk/>
            <pc:sldMk cId="1416369310" sldId="265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6:05:24.622" v="3151" actId="478"/>
          <ac:picMkLst>
            <pc:docMk/>
            <pc:sldMk cId="1416369310" sldId="265"/>
            <ac:picMk id="5" creationId="{32D5FBBA-5946-48D9-907A-F9192561809F}"/>
          </ac:picMkLst>
        </pc:picChg>
        <pc:picChg chg="del">
          <ac:chgData name="김범수" userId="07c767bd-8358-4355-94fe-c490edb6d470" providerId="ADAL" clId="{7B8AA0C0-0571-4242-B0A5-FC16CC25F531}" dt="2020-11-03T16:00:47.868" v="2710" actId="478"/>
          <ac:picMkLst>
            <pc:docMk/>
            <pc:sldMk cId="1416369310" sldId="265"/>
            <ac:picMk id="6" creationId="{89911F17-60A4-471A-84FB-D9C429424B6F}"/>
          </ac:picMkLst>
        </pc:picChg>
        <pc:picChg chg="add del">
          <ac:chgData name="김범수" userId="07c767bd-8358-4355-94fe-c490edb6d470" providerId="ADAL" clId="{7B8AA0C0-0571-4242-B0A5-FC16CC25F531}" dt="2020-11-03T16:05:13.407" v="3150" actId="478"/>
          <ac:picMkLst>
            <pc:docMk/>
            <pc:sldMk cId="1416369310" sldId="265"/>
            <ac:picMk id="8" creationId="{28068E68-72F5-4004-B24C-D6E6CC760E51}"/>
          </ac:picMkLst>
        </pc:picChg>
        <pc:picChg chg="add mod">
          <ac:chgData name="김범수" userId="07c767bd-8358-4355-94fe-c490edb6d470" providerId="ADAL" clId="{7B8AA0C0-0571-4242-B0A5-FC16CC25F531}" dt="2020-11-03T16:05:29.241" v="3154" actId="1076"/>
          <ac:picMkLst>
            <pc:docMk/>
            <pc:sldMk cId="1416369310" sldId="265"/>
            <ac:picMk id="10" creationId="{0D48537C-7AF4-4CE1-A66C-445C9A4852CA}"/>
          </ac:picMkLst>
        </pc:picChg>
      </pc:sldChg>
      <pc:sldChg chg="delSp modSp add mod">
        <pc:chgData name="김범수" userId="07c767bd-8358-4355-94fe-c490edb6d470" providerId="ADAL" clId="{7B8AA0C0-0571-4242-B0A5-FC16CC25F531}" dt="2020-11-03T16:07:20.664" v="3443" actId="20577"/>
        <pc:sldMkLst>
          <pc:docMk/>
          <pc:sldMk cId="3047807811" sldId="266"/>
        </pc:sldMkLst>
        <pc:spChg chg="mod">
          <ac:chgData name="김범수" userId="07c767bd-8358-4355-94fe-c490edb6d470" providerId="ADAL" clId="{7B8AA0C0-0571-4242-B0A5-FC16CC25F531}" dt="2020-11-03T16:05:31.434" v="3156" actId="20577"/>
          <ac:spMkLst>
            <pc:docMk/>
            <pc:sldMk cId="3047807811" sldId="266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7:20.664" v="3443" actId="20577"/>
          <ac:spMkLst>
            <pc:docMk/>
            <pc:sldMk cId="3047807811" sldId="266"/>
            <ac:spMk id="3" creationId="{6356ECA5-4A21-46AA-B461-8D4E4BA67E80}"/>
          </ac:spMkLst>
        </pc:spChg>
        <pc:picChg chg="del">
          <ac:chgData name="김범수" userId="07c767bd-8358-4355-94fe-c490edb6d470" providerId="ADAL" clId="{7B8AA0C0-0571-4242-B0A5-FC16CC25F531}" dt="2020-11-03T16:05:34.621" v="3158" actId="478"/>
          <ac:picMkLst>
            <pc:docMk/>
            <pc:sldMk cId="3047807811" sldId="266"/>
            <ac:picMk id="5" creationId="{32D5FBBA-5946-48D9-907A-F9192561809F}"/>
          </ac:picMkLst>
        </pc:picChg>
        <pc:picChg chg="mod">
          <ac:chgData name="김범수" userId="07c767bd-8358-4355-94fe-c490edb6d470" providerId="ADAL" clId="{7B8AA0C0-0571-4242-B0A5-FC16CC25F531}" dt="2020-11-03T16:05:36.562" v="3159" actId="1076"/>
          <ac:picMkLst>
            <pc:docMk/>
            <pc:sldMk cId="3047807811" sldId="266"/>
            <ac:picMk id="8" creationId="{28068E68-72F5-4004-B24C-D6E6CC760E51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30:08.200" v="5572" actId="20577"/>
        <pc:sldMkLst>
          <pc:docMk/>
          <pc:sldMk cId="3456186717" sldId="267"/>
        </pc:sldMkLst>
        <pc:spChg chg="mod">
          <ac:chgData name="김범수" userId="07c767bd-8358-4355-94fe-c490edb6d470" providerId="ADAL" clId="{7B8AA0C0-0571-4242-B0A5-FC16CC25F531}" dt="2020-11-03T16:09:55.663" v="3752"/>
          <ac:spMkLst>
            <pc:docMk/>
            <pc:sldMk cId="3456186717" sldId="267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30:08.200" v="5572" actId="20577"/>
          <ac:spMkLst>
            <pc:docMk/>
            <pc:sldMk cId="3456186717" sldId="267"/>
            <ac:spMk id="3" creationId="{6356ECA5-4A21-46AA-B461-8D4E4BA67E80}"/>
          </ac:spMkLst>
        </pc:spChg>
        <pc:spChg chg="add mod">
          <ac:chgData name="김범수" userId="07c767bd-8358-4355-94fe-c490edb6d470" providerId="ADAL" clId="{7B8AA0C0-0571-4242-B0A5-FC16CC25F531}" dt="2020-11-03T16:12:00.294" v="3923" actId="1076"/>
          <ac:spMkLst>
            <pc:docMk/>
            <pc:sldMk cId="3456186717" sldId="267"/>
            <ac:spMk id="17" creationId="{3554304F-F10A-4B51-866B-B056F8020A7C}"/>
          </ac:spMkLst>
        </pc:spChg>
        <pc:spChg chg="add mod">
          <ac:chgData name="김범수" userId="07c767bd-8358-4355-94fe-c490edb6d470" providerId="ADAL" clId="{7B8AA0C0-0571-4242-B0A5-FC16CC25F531}" dt="2020-11-03T16:20:41.474" v="4575" actId="1038"/>
          <ac:spMkLst>
            <pc:docMk/>
            <pc:sldMk cId="3456186717" sldId="267"/>
            <ac:spMk id="19" creationId="{AC0A5FDC-4823-4AF5-A8BF-499DB2DE3E72}"/>
          </ac:spMkLst>
        </pc:spChg>
        <pc:spChg chg="add mod">
          <ac:chgData name="김범수" userId="07c767bd-8358-4355-94fe-c490edb6d470" providerId="ADAL" clId="{7B8AA0C0-0571-4242-B0A5-FC16CC25F531}" dt="2020-11-03T16:12:35.361" v="3943" actId="1076"/>
          <ac:spMkLst>
            <pc:docMk/>
            <pc:sldMk cId="3456186717" sldId="267"/>
            <ac:spMk id="21" creationId="{0A9C8C9B-2CF5-4C33-846F-FEB9F93758AA}"/>
          </ac:spMkLst>
        </pc:spChg>
        <pc:spChg chg="add mod">
          <ac:chgData name="김범수" userId="07c767bd-8358-4355-94fe-c490edb6d470" providerId="ADAL" clId="{7B8AA0C0-0571-4242-B0A5-FC16CC25F531}" dt="2020-11-03T16:13:11.660" v="3970" actId="1076"/>
          <ac:spMkLst>
            <pc:docMk/>
            <pc:sldMk cId="3456186717" sldId="267"/>
            <ac:spMk id="23" creationId="{31BF0B1B-2F53-4E4A-B2C2-021C2961BE05}"/>
          </ac:spMkLst>
        </pc:spChg>
        <pc:spChg chg="add mod">
          <ac:chgData name="김범수" userId="07c767bd-8358-4355-94fe-c490edb6d470" providerId="ADAL" clId="{7B8AA0C0-0571-4242-B0A5-FC16CC25F531}" dt="2020-11-03T16:13:22.174" v="3983" actId="20577"/>
          <ac:spMkLst>
            <pc:docMk/>
            <pc:sldMk cId="3456186717" sldId="267"/>
            <ac:spMk id="25" creationId="{041700FE-B06A-447A-95F7-BC99E06928FA}"/>
          </ac:spMkLst>
        </pc:sp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4" creationId="{EFD061D1-FB9B-45C3-9AE8-D63D1F806A73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6" creationId="{5726AA5A-7324-41E1-BBCB-43A460D031BA}"/>
          </ac:picMkLst>
        </pc:picChg>
        <pc:picChg chg="del">
          <ac:chgData name="김범수" userId="07c767bd-8358-4355-94fe-c490edb6d470" providerId="ADAL" clId="{7B8AA0C0-0571-4242-B0A5-FC16CC25F531}" dt="2020-11-03T16:09:56.534" v="3753" actId="478"/>
          <ac:picMkLst>
            <pc:docMk/>
            <pc:sldMk cId="3456186717" sldId="267"/>
            <ac:picMk id="8" creationId="{28068E68-72F5-4004-B24C-D6E6CC760E51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0" creationId="{F47F3726-80D6-4CF4-AA11-6B9B7AA6A72D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2" creationId="{9262668F-C693-42FE-A333-9D73AFD803E6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4" creationId="{0D2E07A3-C7BF-4312-A1AB-DF7D6F52A6BD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6" creationId="{EB40D1D9-1149-42B8-A9AC-D752816EC8E6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28:33.775" v="5305" actId="20577"/>
        <pc:sldMkLst>
          <pc:docMk/>
          <pc:sldMk cId="4162972766" sldId="268"/>
        </pc:sldMkLst>
        <pc:spChg chg="mod">
          <ac:chgData name="김범수" userId="07c767bd-8358-4355-94fe-c490edb6d470" providerId="ADAL" clId="{7B8AA0C0-0571-4242-B0A5-FC16CC25F531}" dt="2020-11-03T16:28:33.775" v="5305" actId="20577"/>
          <ac:spMkLst>
            <pc:docMk/>
            <pc:sldMk cId="4162972766" sldId="268"/>
            <ac:spMk id="3" creationId="{6356ECA5-4A21-46AA-B461-8D4E4BA67E80}"/>
          </ac:spMkLst>
        </pc:spChg>
        <pc:spChg chg="add mod">
          <ac:chgData name="김범수" userId="07c767bd-8358-4355-94fe-c490edb6d470" providerId="ADAL" clId="{7B8AA0C0-0571-4242-B0A5-FC16CC25F531}" dt="2020-11-03T16:20:14.010" v="4563" actId="20577"/>
          <ac:spMkLst>
            <pc:docMk/>
            <pc:sldMk cId="4162972766" sldId="268"/>
            <ac:spMk id="5" creationId="{BF656EA2-D854-4ED6-B344-FD4140B3EDF1}"/>
          </ac:spMkLst>
        </pc:spChg>
        <pc:spChg chg="mod">
          <ac:chgData name="김범수" userId="07c767bd-8358-4355-94fe-c490edb6d470" providerId="ADAL" clId="{7B8AA0C0-0571-4242-B0A5-FC16CC25F531}" dt="2020-11-03T16:20:39.246" v="4573" actId="1038"/>
          <ac:spMkLst>
            <pc:docMk/>
            <pc:sldMk cId="4162972766" sldId="268"/>
            <ac:spMk id="19" creationId="{AC0A5FDC-4823-4AF5-A8BF-499DB2DE3E72}"/>
          </ac:spMkLst>
        </pc:spChg>
        <pc:spChg chg="mod">
          <ac:chgData name="김범수" userId="07c767bd-8358-4355-94fe-c490edb6d470" providerId="ADAL" clId="{7B8AA0C0-0571-4242-B0A5-FC16CC25F531}" dt="2020-11-03T16:19:51.257" v="4536"/>
          <ac:spMkLst>
            <pc:docMk/>
            <pc:sldMk cId="4162972766" sldId="268"/>
            <ac:spMk id="21" creationId="{0A9C8C9B-2CF5-4C33-846F-FEB9F93758AA}"/>
          </ac:spMkLst>
        </pc:spChg>
        <pc:spChg chg="mod">
          <ac:chgData name="김범수" userId="07c767bd-8358-4355-94fe-c490edb6d470" providerId="ADAL" clId="{7B8AA0C0-0571-4242-B0A5-FC16CC25F531}" dt="2020-11-03T16:20:05.664" v="4558" actId="1076"/>
          <ac:spMkLst>
            <pc:docMk/>
            <pc:sldMk cId="4162972766" sldId="268"/>
            <ac:spMk id="23" creationId="{31BF0B1B-2F53-4E4A-B2C2-021C2961BE05}"/>
          </ac:spMkLst>
        </pc:spChg>
        <pc:spChg chg="del">
          <ac:chgData name="김범수" userId="07c767bd-8358-4355-94fe-c490edb6d470" providerId="ADAL" clId="{7B8AA0C0-0571-4242-B0A5-FC16CC25F531}" dt="2020-11-03T16:20:08.292" v="4559" actId="478"/>
          <ac:spMkLst>
            <pc:docMk/>
            <pc:sldMk cId="4162972766" sldId="268"/>
            <ac:spMk id="25" creationId="{041700FE-B06A-447A-95F7-BC99E06928FA}"/>
          </ac:spMkLst>
        </pc:spChg>
        <pc:picChg chg="add del mod">
          <ac:chgData name="김범수" userId="07c767bd-8358-4355-94fe-c490edb6d470" providerId="ADAL" clId="{7B8AA0C0-0571-4242-B0A5-FC16CC25F531}" dt="2020-11-03T16:15:39.127" v="4014" actId="478"/>
          <ac:picMkLst>
            <pc:docMk/>
            <pc:sldMk cId="4162972766" sldId="268"/>
            <ac:picMk id="4" creationId="{EFD061D1-FB9B-45C3-9AE8-D63D1F806A73}"/>
          </ac:picMkLst>
        </pc:picChg>
        <pc:picChg chg="add del mod">
          <ac:chgData name="김범수" userId="07c767bd-8358-4355-94fe-c490edb6d470" providerId="ADAL" clId="{7B8AA0C0-0571-4242-B0A5-FC16CC25F531}" dt="2020-11-03T16:15:38.158" v="4012" actId="478"/>
          <ac:picMkLst>
            <pc:docMk/>
            <pc:sldMk cId="4162972766" sldId="268"/>
            <ac:picMk id="6" creationId="{5726AA5A-7324-41E1-BBCB-43A460D031BA}"/>
          </ac:picMkLst>
        </pc:picChg>
        <pc:picChg chg="add mod">
          <ac:chgData name="김범수" userId="07c767bd-8358-4355-94fe-c490edb6d470" providerId="ADAL" clId="{7B8AA0C0-0571-4242-B0A5-FC16CC25F531}" dt="2020-11-03T16:26:05.287" v="4927" actId="1076"/>
          <ac:picMkLst>
            <pc:docMk/>
            <pc:sldMk cId="4162972766" sldId="268"/>
            <ac:picMk id="8" creationId="{E9CE6C07-3BCF-4625-B628-5DFA79633471}"/>
          </ac:picMkLst>
        </pc:picChg>
        <pc:picChg chg="add del mod">
          <ac:chgData name="김범수" userId="07c767bd-8358-4355-94fe-c490edb6d470" providerId="ADAL" clId="{7B8AA0C0-0571-4242-B0A5-FC16CC25F531}" dt="2020-11-03T16:15:36.929" v="4011" actId="478"/>
          <ac:picMkLst>
            <pc:docMk/>
            <pc:sldMk cId="4162972766" sldId="268"/>
            <ac:picMk id="10" creationId="{F47F3726-80D6-4CF4-AA11-6B9B7AA6A72D}"/>
          </ac:picMkLst>
        </pc:picChg>
        <pc:picChg chg="add mod">
          <ac:chgData name="김범수" userId="07c767bd-8358-4355-94fe-c490edb6d470" providerId="ADAL" clId="{7B8AA0C0-0571-4242-B0A5-FC16CC25F531}" dt="2020-11-03T16:27:00.007" v="4932" actId="1076"/>
          <ac:picMkLst>
            <pc:docMk/>
            <pc:sldMk cId="4162972766" sldId="268"/>
            <ac:picMk id="11" creationId="{18C8DDC2-5AD2-4DB8-8E27-87BF9AF2EE5E}"/>
          </ac:picMkLst>
        </pc:picChg>
        <pc:picChg chg="add del mod">
          <ac:chgData name="김범수" userId="07c767bd-8358-4355-94fe-c490edb6d470" providerId="ADAL" clId="{7B8AA0C0-0571-4242-B0A5-FC16CC25F531}" dt="2020-11-03T16:15:36.511" v="4010" actId="478"/>
          <ac:picMkLst>
            <pc:docMk/>
            <pc:sldMk cId="4162972766" sldId="268"/>
            <ac:picMk id="12" creationId="{9262668F-C693-42FE-A333-9D73AFD803E6}"/>
          </ac:picMkLst>
        </pc:picChg>
        <pc:picChg chg="del mod">
          <ac:chgData name="김범수" userId="07c767bd-8358-4355-94fe-c490edb6d470" providerId="ADAL" clId="{7B8AA0C0-0571-4242-B0A5-FC16CC25F531}" dt="2020-11-03T16:15:38.688" v="4013" actId="478"/>
          <ac:picMkLst>
            <pc:docMk/>
            <pc:sldMk cId="4162972766" sldId="268"/>
            <ac:picMk id="14" creationId="{0D2E07A3-C7BF-4312-A1AB-DF7D6F52A6BD}"/>
          </ac:picMkLst>
        </pc:picChg>
        <pc:picChg chg="add mod ord">
          <ac:chgData name="김범수" userId="07c767bd-8358-4355-94fe-c490edb6d470" providerId="ADAL" clId="{7B8AA0C0-0571-4242-B0A5-FC16CC25F531}" dt="2020-11-03T16:20:22.356" v="4571" actId="1035"/>
          <ac:picMkLst>
            <pc:docMk/>
            <pc:sldMk cId="4162972766" sldId="268"/>
            <ac:picMk id="15" creationId="{3D4C0CF8-AD39-4185-A170-0712A1FAB6D1}"/>
          </ac:picMkLst>
        </pc:picChg>
        <pc:picChg chg="add del mod">
          <ac:chgData name="김범수" userId="07c767bd-8358-4355-94fe-c490edb6d470" providerId="ADAL" clId="{7B8AA0C0-0571-4242-B0A5-FC16CC25F531}" dt="2020-11-03T16:15:36.074" v="4009" actId="478"/>
          <ac:picMkLst>
            <pc:docMk/>
            <pc:sldMk cId="4162972766" sldId="268"/>
            <ac:picMk id="16" creationId="{EB40D1D9-1149-42B8-A9AC-D752816EC8E6}"/>
          </ac:picMkLst>
        </pc:picChg>
        <pc:picChg chg="add mod ord">
          <ac:chgData name="김범수" userId="07c767bd-8358-4355-94fe-c490edb6d470" providerId="ADAL" clId="{7B8AA0C0-0571-4242-B0A5-FC16CC25F531}" dt="2020-11-03T16:14:48.742" v="3990" actId="167"/>
          <ac:picMkLst>
            <pc:docMk/>
            <pc:sldMk cId="4162972766" sldId="268"/>
            <ac:picMk id="18" creationId="{3938CEC1-A1C3-41EB-AC99-0A9648420261}"/>
          </ac:picMkLst>
        </pc:picChg>
        <pc:picChg chg="add del mod ord">
          <ac:chgData name="김범수" userId="07c767bd-8358-4355-94fe-c490edb6d470" providerId="ADAL" clId="{7B8AA0C0-0571-4242-B0A5-FC16CC25F531}" dt="2020-11-03T16:26:00.215" v="4926" actId="478"/>
          <ac:picMkLst>
            <pc:docMk/>
            <pc:sldMk cId="4162972766" sldId="268"/>
            <ac:picMk id="20" creationId="{E8A41494-6959-4C41-9037-03F78A2ABC34}"/>
          </ac:picMkLst>
        </pc:picChg>
        <pc:picChg chg="add mod ord">
          <ac:chgData name="김범수" userId="07c767bd-8358-4355-94fe-c490edb6d470" providerId="ADAL" clId="{7B8AA0C0-0571-4242-B0A5-FC16CC25F531}" dt="2020-11-03T16:15:11.538" v="3997" actId="167"/>
          <ac:picMkLst>
            <pc:docMk/>
            <pc:sldMk cId="4162972766" sldId="268"/>
            <ac:picMk id="22" creationId="{233C0847-3D47-48FE-8162-2F5BC7780F42}"/>
          </ac:picMkLst>
        </pc:picChg>
        <pc:picChg chg="add del mod ord">
          <ac:chgData name="김범수" userId="07c767bd-8358-4355-94fe-c490edb6d470" providerId="ADAL" clId="{7B8AA0C0-0571-4242-B0A5-FC16CC25F531}" dt="2020-11-03T16:26:49.879" v="4928" actId="478"/>
          <ac:picMkLst>
            <pc:docMk/>
            <pc:sldMk cId="4162972766" sldId="268"/>
            <ac:picMk id="24" creationId="{E9A073A8-C385-44FC-8B76-87FEA36E4919}"/>
          </ac:picMkLst>
        </pc:picChg>
        <pc:picChg chg="add mod ord">
          <ac:chgData name="김범수" userId="07c767bd-8358-4355-94fe-c490edb6d470" providerId="ADAL" clId="{7B8AA0C0-0571-4242-B0A5-FC16CC25F531}" dt="2020-11-03T16:20:20.203" v="4568" actId="1036"/>
          <ac:picMkLst>
            <pc:docMk/>
            <pc:sldMk cId="4162972766" sldId="268"/>
            <ac:picMk id="26" creationId="{BF1DC3DC-4E0C-4B68-8BCE-A4EF0AAD3C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A76B5-C102-475D-A0D7-64AA8A63184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8FCAC-7E75-4D38-836F-74B9A613D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4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3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2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5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3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2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DE90-2884-448E-B568-6D6F79C2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9B14A-B969-4FB3-968D-2B34E81B0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CD095-098C-45AE-8C16-AFA73AC7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09198-8D3A-409E-BB1E-1F6681F4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B17A-FC08-4888-B9E2-47F36489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970C-9459-4C1A-A086-862F48AF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D5E09-E89B-46D9-BE35-97EFCCDE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0D4B9-2C57-4B70-9A0E-E8D638B2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3F22A-AC52-4093-91D3-E1DFCEE0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784CE-2E40-4F6A-B0A0-36F30FC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8EAA6-227E-43E7-9E44-99C59541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BD9C6-E241-4B55-9913-662A1464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4016-66CF-4AFF-993D-B5D4123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1C011-9ACD-4BA8-A4E7-33CAE02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DD47B-BF3A-4616-8445-4EA7112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CC74-9C7D-4333-A3EB-6AEE685F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95838-6936-472E-9426-4668E8F8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2C6D1-36DD-48AE-9D85-5257199C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2C2CD-F812-4247-99CB-AFA9EF6E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663D-B6A9-4754-856E-CC450D56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91F3-B285-4284-AF2A-F24C8ED3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00F24-4630-4B08-BBAE-576AD177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0F530-5B17-47F9-A84D-756DC0C7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0ACA-52E9-4973-9D45-577F51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A16F0-F66C-40FD-804A-7673FDC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6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B75A-C7E9-4911-A5D2-73CA786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A7F-BC61-4719-9F23-4928A397A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8073F-D1ED-4CC6-A13E-7EB6EDA2F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9E3E6-204B-4F83-A1CE-93EF1B8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E1C4-E700-4301-8A3F-2209ED2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4A1F-396D-4DEB-B771-D471A6B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9631-E710-48FC-B5B7-826F5A3F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A28F8-36D0-444A-A1F1-8B38EA1B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51880-533D-4840-962C-6C3F871F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B10E9-57E3-47CC-AD78-8315D1562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DB45A-3724-405E-B30F-65194B83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19B15-534F-4F65-ABFB-3498C5B8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15344-3EA2-49A8-9E46-520FA826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9A2DC-43BD-4017-9952-7CFEF287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E9F0-C16F-4AF8-BBE3-FE38B57A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41AD63-A3FB-4BD5-80F8-D4357711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8A106-B503-4960-AE0C-4B367FE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6BB13-9684-4F12-860A-9097691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176B2-63D9-49C1-B4E6-F78E9938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A44FCB-01E7-4C3C-BDCE-5A69CE8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7BC1E-934A-4935-8554-327B1D5E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9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CF91-02C5-4B93-AE9F-52B645CD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52765-5755-43B5-B394-322B0D6C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C310A-C1FD-49E8-BFFA-C8A8CB72B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54D3F-9F81-44EB-8D90-B07B965E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3E14B-CB81-4C91-A2E3-6E9D8FF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120C4-9BC9-4D1A-9F9E-8B090EB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DDB0-9A08-4998-8F59-7634C171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5F9270-2FE0-4B79-AFC4-6BD665CD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73CD-DB58-463A-A9BB-3C3E04009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02286-106D-48E9-BEDB-904D85B7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4DEBF-BE6C-4187-A0D4-22C61676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2F393-E6AA-437E-A500-8EA9BFB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9185C-7F51-4C38-9A34-81360D6F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347B5-1845-496B-8F3E-635C0A7E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7C129-70BD-4FB9-80F8-FEF044B3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8A0E-0611-4307-B2FD-D95E34AB1C7F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5832C-9BD0-42A6-9696-B9CF292D6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41588-B3DA-4A90-96B5-B24E5A6D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541B-43A5-4666-B19D-FCD1B659E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HW3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688D5-92CA-4DB3-8B45-44A34567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417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16010811 </a:t>
            </a:r>
            <a:r>
              <a:rPr lang="ko-KR" altLang="en-US" dirty="0"/>
              <a:t>김범수</a:t>
            </a:r>
          </a:p>
        </p:txBody>
      </p:sp>
    </p:spTree>
    <p:extLst>
      <p:ext uri="{BB962C8B-B14F-4D97-AF65-F5344CB8AC3E}">
        <p14:creationId xmlns:p14="http://schemas.microsoft.com/office/powerpoint/2010/main" val="50325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716" y="1905084"/>
            <a:ext cx="3887680" cy="390979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600" dirty="0"/>
              <a:t>Embossing </a:t>
            </a:r>
            <a:r>
              <a:rPr lang="ko-KR" altLang="en-US" sz="1600" dirty="0"/>
              <a:t>을 통해 회색판에 </a:t>
            </a:r>
            <a:r>
              <a:rPr lang="en-US" altLang="ko-KR" sz="1600" dirty="0"/>
              <a:t>Edge</a:t>
            </a:r>
            <a:r>
              <a:rPr lang="ko-KR" altLang="en-US" sz="1600" dirty="0"/>
              <a:t>가 나타난 듯한 출력을 확인할 수 있었습니다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Blurring</a:t>
            </a:r>
            <a:r>
              <a:rPr lang="ko-KR" altLang="en-US" sz="1600" dirty="0"/>
              <a:t>을 많이 진행할수록 이미지가 더 </a:t>
            </a:r>
            <a:r>
              <a:rPr lang="en-US" altLang="ko-KR" sz="1600" dirty="0"/>
              <a:t>Smooth</a:t>
            </a:r>
            <a:r>
              <a:rPr lang="ko-KR" altLang="en-US" sz="1600" dirty="0"/>
              <a:t>해짐을 확인할 수 있었습니다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Blurring</a:t>
            </a:r>
            <a:r>
              <a:rPr lang="ko-KR" altLang="en-US" sz="1600" dirty="0"/>
              <a:t>쪽에서 </a:t>
            </a:r>
            <a:r>
              <a:rPr lang="en-US" altLang="ko-KR" sz="1600" dirty="0"/>
              <a:t>zero padding</a:t>
            </a:r>
            <a:r>
              <a:rPr lang="ko-KR" altLang="en-US" sz="1600" dirty="0"/>
              <a:t>의 </a:t>
            </a:r>
            <a:r>
              <a:rPr lang="en-US" altLang="ko-KR" sz="1600" dirty="0"/>
              <a:t>Boundary</a:t>
            </a:r>
            <a:r>
              <a:rPr lang="ko-KR" altLang="en-US" sz="1600" dirty="0"/>
              <a:t>는 검정</a:t>
            </a:r>
            <a:r>
              <a:rPr lang="en-US" altLang="ko-KR" sz="1600" dirty="0"/>
              <a:t>, Embossing</a:t>
            </a:r>
            <a:r>
              <a:rPr lang="ko-KR" altLang="en-US" sz="1600" dirty="0"/>
              <a:t>쪽에서는 흰색으로 확인되었습니다</a:t>
            </a:r>
            <a:r>
              <a:rPr lang="en-US" altLang="ko-KR" sz="1600" dirty="0"/>
              <a:t>.(Embossing</a:t>
            </a:r>
            <a:r>
              <a:rPr lang="ko-KR" altLang="en-US" sz="1600" dirty="0"/>
              <a:t>에서는 변화 큰 부분이 흰색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높은값</a:t>
            </a:r>
            <a:r>
              <a:rPr lang="en-US" altLang="ko-KR" sz="1600" dirty="0"/>
              <a:t>)</a:t>
            </a:r>
            <a:r>
              <a:rPr lang="ko-KR" altLang="en-US" sz="1600" dirty="0"/>
              <a:t>으로 표현되기 때문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D061D1-FB9B-45C3-9AE8-D63D1F806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7" y="1709807"/>
            <a:ext cx="2155790" cy="21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6AA5A-7324-41E1-BBCB-43A460D0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032" y="1709807"/>
            <a:ext cx="2168454" cy="21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7F3726-80D6-4CF4-AA11-6B9B7AA6A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451" y="1709807"/>
            <a:ext cx="2160000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62668F-C693-42FE-A333-9D73AFD80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67" y="3899343"/>
            <a:ext cx="2160000" cy="21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2E07A3-C7BF-4312-A1AB-DF7D6F52A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149" y="3899343"/>
            <a:ext cx="2164219" cy="21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40D1D9-1149-42B8-A9AC-D752816EC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451" y="3899343"/>
            <a:ext cx="2168454" cy="21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54304F-F10A-4B51-866B-B056F8020A7C}"/>
              </a:ext>
            </a:extLst>
          </p:cNvPr>
          <p:cNvSpPr txBox="1"/>
          <p:nvPr/>
        </p:nvSpPr>
        <p:spPr>
          <a:xfrm>
            <a:off x="0" y="2635918"/>
            <a:ext cx="60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copy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A5FDC-4823-4AF5-A8BF-499DB2DE3E72}"/>
              </a:ext>
            </a:extLst>
          </p:cNvPr>
          <p:cNvSpPr txBox="1"/>
          <p:nvPr/>
        </p:nvSpPr>
        <p:spPr>
          <a:xfrm>
            <a:off x="-2335" y="4825454"/>
            <a:ext cx="60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zero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C8C9B-2CF5-4C33-846F-FEB9F93758AA}"/>
              </a:ext>
            </a:extLst>
          </p:cNvPr>
          <p:cNvSpPr txBox="1"/>
          <p:nvPr/>
        </p:nvSpPr>
        <p:spPr>
          <a:xfrm>
            <a:off x="1193407" y="1317760"/>
            <a:ext cx="106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Embossing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F0B1B-2F53-4E4A-B2C2-021C2961BE05}"/>
              </a:ext>
            </a:extLst>
          </p:cNvPr>
          <p:cNvSpPr txBox="1"/>
          <p:nvPr/>
        </p:nvSpPr>
        <p:spPr>
          <a:xfrm>
            <a:off x="3432167" y="1195271"/>
            <a:ext cx="124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Blurring(10)</a:t>
            </a:r>
          </a:p>
          <a:p>
            <a:pPr algn="ctr"/>
            <a:r>
              <a:rPr lang="en-US" altLang="ko-KR" sz="1400" dirty="0"/>
              <a:t>Scratch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1700FE-B06A-447A-95F7-BC99E06928FA}"/>
              </a:ext>
            </a:extLst>
          </p:cNvPr>
          <p:cNvSpPr txBox="1"/>
          <p:nvPr/>
        </p:nvSpPr>
        <p:spPr>
          <a:xfrm>
            <a:off x="5529800" y="1195271"/>
            <a:ext cx="124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Blurring(3)</a:t>
            </a:r>
          </a:p>
          <a:p>
            <a:pPr algn="ctr"/>
            <a:r>
              <a:rPr lang="en-US" altLang="ko-KR" sz="1400" dirty="0"/>
              <a:t>Gaussian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61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F1DC3DC-4E0C-4B68-8BCE-A4EF0AAD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41" y="3901351"/>
            <a:ext cx="2151579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3C0847-3D47-48FE-8162-2F5BC778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258" y="3907616"/>
            <a:ext cx="2160000" cy="2160000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D4C0CF8-AD39-4185-A170-0712A1FA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674" y="1715878"/>
            <a:ext cx="2168453" cy="21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38CEC1-A1C3-41EB-AC99-0A9648420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373" y="1709806"/>
            <a:ext cx="2160000" cy="216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716" y="1905084"/>
            <a:ext cx="3887680" cy="435855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600" dirty="0"/>
              <a:t>유사 연산에서는 </a:t>
            </a:r>
            <a:r>
              <a:rPr lang="en-US" altLang="ko-KR" sz="1600" dirty="0"/>
              <a:t>1</a:t>
            </a:r>
            <a:r>
              <a:rPr lang="ko-KR" altLang="en-US" sz="1600" dirty="0"/>
              <a:t>차</a:t>
            </a:r>
            <a:r>
              <a:rPr lang="en-US" altLang="ko-KR" sz="1600" dirty="0"/>
              <a:t>, 2</a:t>
            </a:r>
            <a:r>
              <a:rPr lang="ko-KR" altLang="en-US" sz="1600" dirty="0"/>
              <a:t>차 미분 연산에 비해 부드럽게 </a:t>
            </a:r>
            <a:r>
              <a:rPr lang="en-US" altLang="ko-KR" sz="1600" dirty="0"/>
              <a:t>Edge</a:t>
            </a:r>
            <a:r>
              <a:rPr lang="ko-KR" altLang="en-US" sz="1600" dirty="0"/>
              <a:t>가 검출되었습니다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차 미분은 점차적으로 변화되는 영역에도 반응하여 부드러운 </a:t>
            </a:r>
            <a:r>
              <a:rPr lang="en-US" altLang="ko-KR" sz="1600" dirty="0"/>
              <a:t>Edge </a:t>
            </a:r>
            <a:r>
              <a:rPr lang="ko-KR" altLang="en-US" sz="1600" dirty="0"/>
              <a:t>검출되었습니다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차 미분은 점차적으로 변화 영역에는 반응하지 않고 </a:t>
            </a:r>
            <a:r>
              <a:rPr lang="en-US" altLang="ko-KR" sz="1600" dirty="0"/>
              <a:t>1</a:t>
            </a:r>
            <a:r>
              <a:rPr lang="ko-KR" altLang="en-US" sz="1600" dirty="0"/>
              <a:t>차 미분에 비해 날카로운 느낌으로 검출되었습니다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변화가 큰 부분은 흰색으로 표현되는데 </a:t>
            </a:r>
            <a:r>
              <a:rPr lang="en-US" altLang="ko-KR" sz="1600" dirty="0"/>
              <a:t>zero </a:t>
            </a:r>
            <a:r>
              <a:rPr lang="en-US" altLang="ko-KR" sz="1600" dirty="0" err="1"/>
              <a:t>paddin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Boundary</a:t>
            </a:r>
            <a:r>
              <a:rPr lang="ko-KR" altLang="en-US" sz="1600" dirty="0"/>
              <a:t>가 흰색으로 표현되는 부분이 확인되었습니다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54304F-F10A-4B51-866B-B056F8020A7C}"/>
              </a:ext>
            </a:extLst>
          </p:cNvPr>
          <p:cNvSpPr txBox="1"/>
          <p:nvPr/>
        </p:nvSpPr>
        <p:spPr>
          <a:xfrm>
            <a:off x="0" y="2635918"/>
            <a:ext cx="60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copy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A5FDC-4823-4AF5-A8BF-499DB2DE3E72}"/>
              </a:ext>
            </a:extLst>
          </p:cNvPr>
          <p:cNvSpPr txBox="1"/>
          <p:nvPr/>
        </p:nvSpPr>
        <p:spPr>
          <a:xfrm>
            <a:off x="-2335" y="4825454"/>
            <a:ext cx="60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zero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C8C9B-2CF5-4C33-846F-FEB9F93758AA}"/>
              </a:ext>
            </a:extLst>
          </p:cNvPr>
          <p:cNvSpPr txBox="1"/>
          <p:nvPr/>
        </p:nvSpPr>
        <p:spPr>
          <a:xfrm>
            <a:off x="1193407" y="1317760"/>
            <a:ext cx="106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유사 연산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F0B1B-2F53-4E4A-B2C2-021C2961BE05}"/>
              </a:ext>
            </a:extLst>
          </p:cNvPr>
          <p:cNvSpPr txBox="1"/>
          <p:nvPr/>
        </p:nvSpPr>
        <p:spPr>
          <a:xfrm>
            <a:off x="3340727" y="1317759"/>
            <a:ext cx="134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차 미분 연산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56EA2-D854-4ED6-B344-FD4140B3EDF1}"/>
              </a:ext>
            </a:extLst>
          </p:cNvPr>
          <p:cNvSpPr txBox="1"/>
          <p:nvPr/>
        </p:nvSpPr>
        <p:spPr>
          <a:xfrm>
            <a:off x="5493113" y="1317759"/>
            <a:ext cx="134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차 미분 연산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CE6C07-3BCF-4625-B628-5DFA79633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28" y="1709806"/>
            <a:ext cx="2172706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C8DDC2-5AD2-4DB8-8E27-87BF9AF2E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77" y="3907616"/>
            <a:ext cx="21684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Image_Filtering</a:t>
            </a:r>
            <a:r>
              <a:rPr lang="en-US" altLang="ko-KR" sz="3600" dirty="0"/>
              <a:t> </a:t>
            </a:r>
            <a:r>
              <a:rPr lang="ko-KR" altLang="en-US" sz="3600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600" dirty="0" err="1"/>
              <a:t>Padding_buf</a:t>
            </a:r>
            <a:r>
              <a:rPr lang="ko-KR" altLang="en-US" sz="1600" dirty="0"/>
              <a:t>와 다른 함수들의 수정을 통해 </a:t>
            </a:r>
            <a:r>
              <a:rPr lang="en-US" altLang="ko-KR" sz="1600" dirty="0"/>
              <a:t>Array</a:t>
            </a:r>
            <a:r>
              <a:rPr lang="ko-KR" altLang="en-US" sz="1600" dirty="0"/>
              <a:t>에서 </a:t>
            </a:r>
            <a:r>
              <a:rPr lang="en-US" altLang="ko-KR" sz="1600" dirty="0"/>
              <a:t>Pointer </a:t>
            </a:r>
            <a:r>
              <a:rPr lang="ko-KR" altLang="en-US" sz="1600" dirty="0"/>
              <a:t>형식으로 변환하여 </a:t>
            </a:r>
            <a:r>
              <a:rPr lang="en-US" altLang="ko-KR" sz="1600" dirty="0" err="1"/>
              <a:t>Mask_size</a:t>
            </a:r>
            <a:r>
              <a:rPr lang="ko-KR" altLang="en-US" sz="1600" dirty="0"/>
              <a:t>값의 변화를 통해 모든 함수들을 조절 가능하게 코딩하였습니다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Add_size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Mask_size</a:t>
            </a:r>
            <a:r>
              <a:rPr lang="en-US" altLang="ko-KR" sz="1600" dirty="0"/>
              <a:t> / 2 + 1</a:t>
            </a:r>
            <a:r>
              <a:rPr lang="ko-KR" altLang="en-US" sz="1600" dirty="0"/>
              <a:t>이었는데 </a:t>
            </a:r>
            <a:r>
              <a:rPr lang="en-US" altLang="ko-KR" sz="1600" dirty="0" err="1"/>
              <a:t>Mask_size</a:t>
            </a:r>
            <a:r>
              <a:rPr lang="en-US" altLang="ko-KR" sz="1600" dirty="0"/>
              <a:t> -1</a:t>
            </a:r>
            <a:r>
              <a:rPr lang="ko-KR" altLang="en-US" sz="1600" dirty="0"/>
              <a:t>로 수정하였습니다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Blur_count</a:t>
            </a:r>
            <a:r>
              <a:rPr lang="ko-KR" altLang="en-US" sz="1600" dirty="0"/>
              <a:t>는 </a:t>
            </a:r>
            <a:r>
              <a:rPr lang="en-US" altLang="ko-KR" sz="1600" dirty="0"/>
              <a:t>Blurring </a:t>
            </a:r>
            <a:r>
              <a:rPr lang="ko-KR" altLang="en-US" sz="1600" dirty="0"/>
              <a:t>횟수를 나타내는 변수입니다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대부분의 과정은 포인터를 이용하여 진행하였습니다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04D64E-A2C1-4D2E-A4E9-FFD37A3A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1067501"/>
            <a:ext cx="6571197" cy="35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Image_Filtering</a:t>
            </a:r>
            <a:r>
              <a:rPr lang="en-US" altLang="ko-KR" sz="3600" dirty="0"/>
              <a:t> </a:t>
            </a:r>
            <a:r>
              <a:rPr lang="ko-KR" altLang="en-US" sz="3600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56" y="743484"/>
            <a:ext cx="4950352" cy="575062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err="1"/>
              <a:t>Focus_TMP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좌측 상단 좌표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err="1"/>
              <a:t>Padding_buf</a:t>
            </a:r>
            <a:r>
              <a:rPr lang="ko-KR" altLang="en-US" sz="1600" dirty="0"/>
              <a:t>에 포인터를 이용하여 </a:t>
            </a:r>
            <a:r>
              <a:rPr lang="ko-KR" altLang="en-US" sz="1600" dirty="0" err="1"/>
              <a:t>화소값을</a:t>
            </a:r>
            <a:r>
              <a:rPr lang="ko-KR" altLang="en-US" sz="1600" dirty="0"/>
              <a:t> 넣어줍니다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Blurring</a:t>
            </a:r>
            <a:r>
              <a:rPr lang="ko-KR" altLang="en-US" sz="1600" dirty="0"/>
              <a:t>과정에서 </a:t>
            </a:r>
            <a:r>
              <a:rPr lang="en-US" altLang="ko-KR" sz="1600" dirty="0"/>
              <a:t>Blurring</a:t>
            </a:r>
            <a:r>
              <a:rPr lang="ko-KR" altLang="en-US" sz="1600" dirty="0"/>
              <a:t>과 </a:t>
            </a:r>
            <a:r>
              <a:rPr lang="en-US" altLang="ko-KR" sz="1600" dirty="0"/>
              <a:t>Padding </a:t>
            </a:r>
            <a:r>
              <a:rPr lang="ko-KR" altLang="en-US" sz="1600" dirty="0"/>
              <a:t>과정의 반복을 </a:t>
            </a:r>
            <a:r>
              <a:rPr lang="en-US" altLang="ko-KR" sz="1600" dirty="0" err="1"/>
              <a:t>Blur_count</a:t>
            </a:r>
            <a:r>
              <a:rPr lang="ko-KR" altLang="en-US" sz="1600" dirty="0"/>
              <a:t>만큼 진행합니다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779AC-D5D5-4288-AD3B-0ED0A67E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7" y="1149633"/>
            <a:ext cx="6011173" cy="5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en-US" altLang="ko-KR" dirty="0"/>
              <a:t>Embossing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5867"/>
            <a:ext cx="10515600" cy="23310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600" dirty="0"/>
              <a:t>Mask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컨볼루션이</a:t>
            </a:r>
            <a:r>
              <a:rPr lang="ko-KR" altLang="en-US" sz="1600" dirty="0"/>
              <a:t> 진행되고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진행 후 음수에 대해서 </a:t>
            </a:r>
            <a:r>
              <a:rPr lang="en-US" altLang="ko-KR" sz="1600" dirty="0"/>
              <a:t>Clipping</a:t>
            </a:r>
            <a:r>
              <a:rPr lang="ko-KR" altLang="en-US" sz="1600" dirty="0"/>
              <a:t>을 진행합니다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이후 </a:t>
            </a:r>
            <a:r>
              <a:rPr lang="en-US" altLang="ko-KR" sz="1600" dirty="0"/>
              <a:t>128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더한 후 </a:t>
            </a:r>
            <a:r>
              <a:rPr lang="en-US" altLang="ko-KR" sz="1600" dirty="0" err="1"/>
              <a:t>Max_Pix</a:t>
            </a:r>
            <a:r>
              <a:rPr lang="ko-KR" altLang="en-US" sz="1600" dirty="0"/>
              <a:t>에 대해서 </a:t>
            </a:r>
            <a:r>
              <a:rPr lang="en-US" altLang="ko-KR" sz="1600" dirty="0"/>
              <a:t>Clipping</a:t>
            </a:r>
            <a:r>
              <a:rPr lang="ko-KR" altLang="en-US" sz="1600" dirty="0"/>
              <a:t>을 진행 후 </a:t>
            </a:r>
            <a:r>
              <a:rPr lang="en-US" altLang="ko-KR" sz="1600" dirty="0"/>
              <a:t>Unsigned Char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형변환</a:t>
            </a:r>
            <a:r>
              <a:rPr lang="ko-KR" altLang="en-US" sz="1600" dirty="0"/>
              <a:t> 후 값을 </a:t>
            </a:r>
            <a:r>
              <a:rPr lang="en-US" altLang="ko-KR" sz="1600" dirty="0"/>
              <a:t>return 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6AC7AE-2A1A-4B06-AE2D-EFD2EDD6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254"/>
            <a:ext cx="8505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en-US" altLang="ko-KR" dirty="0"/>
              <a:t>Blurring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0430"/>
            <a:ext cx="10515600" cy="23310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 err="1"/>
              <a:t>컨볼루션</a:t>
            </a:r>
            <a:r>
              <a:rPr lang="ko-KR" altLang="en-US" sz="1600" dirty="0"/>
              <a:t> 진행 시 </a:t>
            </a:r>
            <a:r>
              <a:rPr lang="en-US" altLang="ko-KR" sz="1600" dirty="0"/>
              <a:t>Mask</a:t>
            </a:r>
            <a:r>
              <a:rPr lang="ko-KR" altLang="en-US" sz="1600" dirty="0"/>
              <a:t>의 가중치들이 </a:t>
            </a:r>
            <a:r>
              <a:rPr lang="en-US" altLang="ko-KR" sz="1600" dirty="0"/>
              <a:t>double</a:t>
            </a:r>
            <a:r>
              <a:rPr lang="ko-KR" altLang="en-US" sz="1600" dirty="0"/>
              <a:t>형이므로 버퍼도 </a:t>
            </a:r>
            <a:r>
              <a:rPr lang="en-US" altLang="ko-KR" sz="1600" dirty="0"/>
              <a:t>double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형변환</a:t>
            </a:r>
            <a:r>
              <a:rPr lang="ko-KR" altLang="en-US" sz="1600" dirty="0"/>
              <a:t> 후 진행합니다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err="1"/>
              <a:t>Max_pix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Min_pix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Clipping</a:t>
            </a:r>
            <a:r>
              <a:rPr lang="ko-KR" altLang="en-US" sz="1600" dirty="0"/>
              <a:t>이후 </a:t>
            </a:r>
            <a:r>
              <a:rPr lang="en-US" altLang="ko-KR" sz="1600" dirty="0"/>
              <a:t>Unsigned char</a:t>
            </a:r>
            <a:r>
              <a:rPr lang="ko-KR" altLang="en-US" sz="1600" dirty="0"/>
              <a:t>형으로 </a:t>
            </a:r>
            <a:r>
              <a:rPr lang="en-US" altLang="ko-KR" sz="1600" dirty="0"/>
              <a:t>return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354555-E634-4537-8497-2FB035EA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762220"/>
            <a:ext cx="10325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en-US" altLang="ko-KR" dirty="0"/>
              <a:t>Median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686" y="1744824"/>
            <a:ext cx="4696113" cy="443213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/>
              <a:t>오름차순으로 정렬할 버퍼인 </a:t>
            </a:r>
            <a:r>
              <a:rPr lang="en-US" altLang="ko-KR" sz="1600" dirty="0" err="1"/>
              <a:t>Asc_buf</a:t>
            </a:r>
            <a:r>
              <a:rPr lang="ko-KR" altLang="en-US" sz="1600" dirty="0"/>
              <a:t>에 메모리 할당을 진행합니다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err="1"/>
              <a:t>Asc_buf</a:t>
            </a:r>
            <a:r>
              <a:rPr lang="ko-KR" altLang="en-US" sz="1600" dirty="0"/>
              <a:t>에 버퍼 값을 할당합니다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픽셀 값들의 비교를 통하여 오름차순으로 정렬합니다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이후 중앙의 위치하는 픽셀 값을 </a:t>
            </a:r>
            <a:r>
              <a:rPr lang="en-US" altLang="ko-KR" sz="1600" dirty="0"/>
              <a:t>return 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69F6BE-8E17-4022-A96B-533796FC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3" y="1925604"/>
            <a:ext cx="5224511" cy="40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ko-KR" altLang="en-US" dirty="0"/>
              <a:t>유사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686" y="1744824"/>
            <a:ext cx="4696113" cy="443213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600" dirty="0" err="1"/>
              <a:t>Mask_size</a:t>
            </a:r>
            <a:r>
              <a:rPr lang="en-US" altLang="ko-KR" sz="1600" dirty="0"/>
              <a:t> x </a:t>
            </a:r>
            <a:r>
              <a:rPr lang="en-US" altLang="ko-KR" sz="1600" dirty="0" err="1"/>
              <a:t>Mask_size</a:t>
            </a:r>
            <a:r>
              <a:rPr lang="ko-KR" altLang="en-US" sz="1600" dirty="0"/>
              <a:t>의 화소들의 가운데 화소를 빼고 절댓값을 취합니다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이후 최대값을 찾습니다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최댓값에 </a:t>
            </a:r>
            <a:r>
              <a:rPr lang="en-US" altLang="ko-KR" sz="1600" dirty="0"/>
              <a:t>60</a:t>
            </a:r>
            <a:r>
              <a:rPr lang="ko-KR" altLang="en-US" sz="1600" dirty="0"/>
              <a:t>을 더한 후 </a:t>
            </a:r>
            <a:r>
              <a:rPr lang="en-US" altLang="ko-KR" sz="1600" dirty="0" err="1"/>
              <a:t>Max_pix</a:t>
            </a:r>
            <a:r>
              <a:rPr lang="ko-KR" altLang="en-US" sz="1600" dirty="0"/>
              <a:t>값에 대한  </a:t>
            </a:r>
            <a:r>
              <a:rPr lang="en-US" altLang="ko-KR" sz="1600" dirty="0"/>
              <a:t>Clipping </a:t>
            </a:r>
            <a:r>
              <a:rPr lang="ko-KR" altLang="en-US" sz="1600" dirty="0"/>
              <a:t>후 </a:t>
            </a:r>
            <a:r>
              <a:rPr lang="en-US" altLang="ko-KR" sz="1600" dirty="0"/>
              <a:t>Unsigned char</a:t>
            </a:r>
            <a:r>
              <a:rPr lang="ko-KR" altLang="en-US" sz="1600" dirty="0"/>
              <a:t>형으로 </a:t>
            </a:r>
            <a:r>
              <a:rPr lang="en-US" altLang="ko-KR" sz="1600" dirty="0"/>
              <a:t>return</a:t>
            </a:r>
            <a:r>
              <a:rPr lang="ko-KR" altLang="en-US" sz="1600" dirty="0"/>
              <a:t>합니다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11F17-60A4-471A-84FB-D9C4294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4" y="1912373"/>
            <a:ext cx="5600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미분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4879103"/>
            <a:ext cx="10943252" cy="210029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600" dirty="0"/>
              <a:t>Row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x </a:t>
            </a:r>
            <a:r>
              <a:rPr lang="ko-KR" altLang="en-US" sz="1600" dirty="0"/>
              <a:t>원본</a:t>
            </a:r>
            <a:r>
              <a:rPr lang="en-US" altLang="ko-KR" sz="1600" dirty="0"/>
              <a:t>, Col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x </a:t>
            </a:r>
            <a:r>
              <a:rPr lang="ko-KR" altLang="en-US" sz="1600" dirty="0"/>
              <a:t>원본을 진행합니다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이후 </a:t>
            </a:r>
            <a:r>
              <a:rPr lang="en-US" altLang="ko-KR" sz="1600" dirty="0" err="1"/>
              <a:t>Max_pix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Min_pix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Clipping </a:t>
            </a:r>
            <a:r>
              <a:rPr lang="ko-KR" altLang="en-US" sz="1600" dirty="0"/>
              <a:t>진행 후 합을 구합니다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구해진 값에 </a:t>
            </a:r>
            <a:r>
              <a:rPr lang="en-US" altLang="ko-KR" sz="1600" dirty="0" err="1"/>
              <a:t>Max_pix</a:t>
            </a:r>
            <a:r>
              <a:rPr lang="en-US" altLang="ko-KR" sz="1600" dirty="0"/>
              <a:t> </a:t>
            </a:r>
            <a:r>
              <a:rPr lang="ko-KR" altLang="en-US" sz="1600" dirty="0"/>
              <a:t>값에 </a:t>
            </a:r>
            <a:r>
              <a:rPr lang="en-US" altLang="ko-KR" sz="1600" dirty="0"/>
              <a:t>Clipping </a:t>
            </a:r>
            <a:r>
              <a:rPr lang="ko-KR" altLang="en-US" sz="1600" dirty="0"/>
              <a:t>진행 후 </a:t>
            </a:r>
            <a:r>
              <a:rPr lang="en-US" altLang="ko-KR" sz="1600" dirty="0"/>
              <a:t>Unsigned char</a:t>
            </a:r>
            <a:r>
              <a:rPr lang="ko-KR" altLang="en-US" sz="1600" dirty="0"/>
              <a:t>형으로 </a:t>
            </a:r>
            <a:r>
              <a:rPr lang="en-US" altLang="ko-KR" sz="1600" dirty="0"/>
              <a:t>return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48537C-7AF4-4CE1-A66C-445C9A48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3" y="1336916"/>
            <a:ext cx="9896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미분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4879103"/>
            <a:ext cx="10943252" cy="210029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600" dirty="0" err="1"/>
              <a:t>Image_filtering</a:t>
            </a:r>
            <a:r>
              <a:rPr lang="en-US" altLang="ko-KR" sz="1600" dirty="0"/>
              <a:t> </a:t>
            </a:r>
            <a:r>
              <a:rPr lang="ko-KR" altLang="en-US" sz="1600" dirty="0"/>
              <a:t>함수에서 </a:t>
            </a:r>
            <a:r>
              <a:rPr lang="en-US" altLang="ko-KR" sz="1600" dirty="0" err="1"/>
              <a:t>Mask_size</a:t>
            </a:r>
            <a:r>
              <a:rPr lang="ko-KR" altLang="en-US" sz="1600" dirty="0"/>
              <a:t>를 </a:t>
            </a:r>
            <a:r>
              <a:rPr lang="en-US" altLang="ko-KR" sz="1600" dirty="0"/>
              <a:t>7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변경해야합니다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err="1"/>
              <a:t>Max_pix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Min_pix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Clipping</a:t>
            </a:r>
            <a:r>
              <a:rPr lang="ko-KR" altLang="en-US" sz="1600" dirty="0"/>
              <a:t>이후 </a:t>
            </a:r>
            <a:r>
              <a:rPr lang="en-US" altLang="ko-KR" sz="1600" dirty="0"/>
              <a:t>Unsigned char</a:t>
            </a:r>
            <a:r>
              <a:rPr lang="ko-KR" altLang="en-US" sz="1600" dirty="0"/>
              <a:t>형으로 </a:t>
            </a:r>
            <a:r>
              <a:rPr lang="en-US" altLang="ko-KR" sz="1600" dirty="0"/>
              <a:t>return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068E68-72F5-4004-B24C-D6E6CC76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1" y="1360453"/>
            <a:ext cx="107918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0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468</Words>
  <Application>Microsoft Office PowerPoint</Application>
  <PresentationFormat>와이드스크린</PresentationFormat>
  <Paragraphs>85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영상처리 HW3 </vt:lpstr>
      <vt:lpstr>Image_Filtering 함수</vt:lpstr>
      <vt:lpstr>Image_Filtering 함수</vt:lpstr>
      <vt:lpstr>Embossing</vt:lpstr>
      <vt:lpstr>Blurring</vt:lpstr>
      <vt:lpstr>Median Filtering</vt:lpstr>
      <vt:lpstr>유사 연산자</vt:lpstr>
      <vt:lpstr>1차 미분 연산자</vt:lpstr>
      <vt:lpstr>2차 미분 연산자</vt:lpstr>
      <vt:lpstr>결과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</cp:revision>
  <dcterms:created xsi:type="dcterms:W3CDTF">2020-11-03T13:15:44Z</dcterms:created>
  <dcterms:modified xsi:type="dcterms:W3CDTF">2020-11-03T16:30:22Z</dcterms:modified>
</cp:coreProperties>
</file>