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59" r:id="rId4"/>
    <p:sldId id="270" r:id="rId5"/>
    <p:sldId id="269" r:id="rId6"/>
    <p:sldId id="271" r:id="rId7"/>
    <p:sldId id="272" r:id="rId8"/>
    <p:sldId id="27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4E40E-624E-4694-A35F-6A5064AA58F0}" v="2" dt="2020-11-18T05:11:10.851"/>
    <p1510:client id="{7B18A3C8-2B66-42EA-8A77-5F52D188EAA3}" v="185" dt="2020-11-17T13:26:55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범수" userId="07c767bd-8358-4355-94fe-c490edb6d470" providerId="ADAL" clId="{7B8AA0C0-0571-4242-B0A5-FC16CC25F531}"/>
    <pc:docChg chg="undo custSel addSld delSld modSld sldOrd">
      <pc:chgData name="김범수" userId="07c767bd-8358-4355-94fe-c490edb6d470" providerId="ADAL" clId="{7B8AA0C0-0571-4242-B0A5-FC16CC25F531}" dt="2020-11-03T16:30:16.697" v="5573" actId="1076"/>
      <pc:docMkLst>
        <pc:docMk/>
      </pc:docMkLst>
      <pc:sldChg chg="modSp new mod">
        <pc:chgData name="김범수" userId="07c767bd-8358-4355-94fe-c490edb6d470" providerId="ADAL" clId="{7B8AA0C0-0571-4242-B0A5-FC16CC25F531}" dt="2020-11-03T16:30:16.697" v="5573" actId="1076"/>
        <pc:sldMkLst>
          <pc:docMk/>
          <pc:sldMk cId="503259932" sldId="256"/>
        </pc:sldMkLst>
        <pc:spChg chg="mod">
          <ac:chgData name="김범수" userId="07c767bd-8358-4355-94fe-c490edb6d470" providerId="ADAL" clId="{7B8AA0C0-0571-4242-B0A5-FC16CC25F531}" dt="2020-11-03T15:34:05.623" v="91" actId="20577"/>
          <ac:spMkLst>
            <pc:docMk/>
            <pc:sldMk cId="503259932" sldId="256"/>
            <ac:spMk id="2" creationId="{B587541B-43A5-4666-B19D-FCD1B659E933}"/>
          </ac:spMkLst>
        </pc:spChg>
        <pc:spChg chg="mod">
          <ac:chgData name="김범수" userId="07c767bd-8358-4355-94fe-c490edb6d470" providerId="ADAL" clId="{7B8AA0C0-0571-4242-B0A5-FC16CC25F531}" dt="2020-11-03T16:30:16.697" v="5573" actId="1076"/>
          <ac:spMkLst>
            <pc:docMk/>
            <pc:sldMk cId="503259932" sldId="256"/>
            <ac:spMk id="3" creationId="{233688D5-92CA-4DB3-8B45-44A34567E9C0}"/>
          </ac:spMkLst>
        </pc:spChg>
      </pc:sldChg>
      <pc:sldChg chg="addSp delSp modSp new mod ord">
        <pc:chgData name="김범수" userId="07c767bd-8358-4355-94fe-c490edb6d470" providerId="ADAL" clId="{7B8AA0C0-0571-4242-B0A5-FC16CC25F531}" dt="2020-11-03T16:00:14.193" v="2688"/>
        <pc:sldMkLst>
          <pc:docMk/>
          <pc:sldMk cId="2727806408" sldId="257"/>
        </pc:sldMkLst>
        <pc:spChg chg="mod">
          <ac:chgData name="김범수" userId="07c767bd-8358-4355-94fe-c490edb6d470" providerId="ADAL" clId="{7B8AA0C0-0571-4242-B0A5-FC16CC25F531}" dt="2020-11-03T15:49:01.573" v="1368" actId="1076"/>
          <ac:spMkLst>
            <pc:docMk/>
            <pc:sldMk cId="2727806408" sldId="257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0:14.193" v="2688"/>
          <ac:spMkLst>
            <pc:docMk/>
            <pc:sldMk cId="2727806408" sldId="257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5:49:55.865" v="1385" actId="478"/>
          <ac:picMkLst>
            <pc:docMk/>
            <pc:sldMk cId="2727806408" sldId="257"/>
            <ac:picMk id="5" creationId="{4E4752E3-68DB-4449-8434-195B0D89DC31}"/>
          </ac:picMkLst>
        </pc:picChg>
        <pc:picChg chg="add del mod">
          <ac:chgData name="김범수" userId="07c767bd-8358-4355-94fe-c490edb6d470" providerId="ADAL" clId="{7B8AA0C0-0571-4242-B0A5-FC16CC25F531}" dt="2020-11-03T15:49:57.079" v="1386" actId="478"/>
          <ac:picMkLst>
            <pc:docMk/>
            <pc:sldMk cId="2727806408" sldId="257"/>
            <ac:picMk id="7" creationId="{3E92DC3C-F05A-4C95-8120-00EF8BFE62D8}"/>
          </ac:picMkLst>
        </pc:picChg>
        <pc:picChg chg="add mod">
          <ac:chgData name="김범수" userId="07c767bd-8358-4355-94fe-c490edb6d470" providerId="ADAL" clId="{7B8AA0C0-0571-4242-B0A5-FC16CC25F531}" dt="2020-11-03T15:50:01.651" v="1388" actId="1076"/>
          <ac:picMkLst>
            <pc:docMk/>
            <pc:sldMk cId="2727806408" sldId="257"/>
            <ac:picMk id="9" creationId="{106AC7AE-2A1A-4B06-AE2D-EFD2EDD660BA}"/>
          </ac:picMkLst>
        </pc:picChg>
      </pc:sldChg>
      <pc:sldChg chg="addSp delSp modSp add del mod">
        <pc:chgData name="김범수" userId="07c767bd-8358-4355-94fe-c490edb6d470" providerId="ADAL" clId="{7B8AA0C0-0571-4242-B0A5-FC16CC25F531}" dt="2020-11-03T16:15:46.826" v="4016" actId="47"/>
        <pc:sldMkLst>
          <pc:docMk/>
          <pc:sldMk cId="43834056" sldId="258"/>
        </pc:sldMkLst>
        <pc:spChg chg="del">
          <ac:chgData name="김범수" userId="07c767bd-8358-4355-94fe-c490edb6d470" providerId="ADAL" clId="{7B8AA0C0-0571-4242-B0A5-FC16CC25F531}" dt="2020-11-03T13:25:39.679" v="14" actId="22"/>
          <ac:spMkLst>
            <pc:docMk/>
            <pc:sldMk cId="43834056" sldId="258"/>
            <ac:spMk id="3" creationId="{6356ECA5-4A21-46AA-B461-8D4E4BA67E80}"/>
          </ac:spMkLst>
        </pc:spChg>
        <pc:spChg chg="add del mod">
          <ac:chgData name="김범수" userId="07c767bd-8358-4355-94fe-c490edb6d470" providerId="ADAL" clId="{7B8AA0C0-0571-4242-B0A5-FC16CC25F531}" dt="2020-11-03T13:41:12.103" v="23" actId="22"/>
          <ac:spMkLst>
            <pc:docMk/>
            <pc:sldMk cId="43834056" sldId="258"/>
            <ac:spMk id="13" creationId="{7DE07E5D-B565-4438-A027-F79A2C6F2BFF}"/>
          </ac:spMkLst>
        </pc:sp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5" creationId="{32AF74BE-9C8B-4665-969F-446227074E11}"/>
          </ac:picMkLst>
        </pc:pic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7" creationId="{759B8D3C-F33C-4AF5-8202-C028B4A219CE}"/>
          </ac:picMkLst>
        </pc:picChg>
        <pc:picChg chg="add del mod or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9" creationId="{F045117E-BBF4-4F8F-BA77-DACC3C409755}"/>
          </ac:picMkLst>
        </pc:picChg>
        <pc:picChg chg="add del mod">
          <ac:chgData name="김범수" userId="07c767bd-8358-4355-94fe-c490edb6d470" providerId="ADAL" clId="{7B8AA0C0-0571-4242-B0A5-FC16CC25F531}" dt="2020-11-03T13:40:32.221" v="22" actId="478"/>
          <ac:picMkLst>
            <pc:docMk/>
            <pc:sldMk cId="43834056" sldId="258"/>
            <ac:picMk id="11" creationId="{A4C08AD7-6BBB-4A0D-A486-74C8B0538E06}"/>
          </ac:picMkLst>
        </pc:picChg>
        <pc:picChg chg="add mod ord">
          <ac:chgData name="김범수" userId="07c767bd-8358-4355-94fe-c490edb6d470" providerId="ADAL" clId="{7B8AA0C0-0571-4242-B0A5-FC16CC25F531}" dt="2020-11-03T13:42:26.958" v="34" actId="1076"/>
          <ac:picMkLst>
            <pc:docMk/>
            <pc:sldMk cId="43834056" sldId="258"/>
            <ac:picMk id="15" creationId="{7B21EC71-AAE9-48F2-8070-A99B99C116DD}"/>
          </ac:picMkLst>
        </pc:picChg>
        <pc:picChg chg="add mod">
          <ac:chgData name="김범수" userId="07c767bd-8358-4355-94fe-c490edb6d470" providerId="ADAL" clId="{7B8AA0C0-0571-4242-B0A5-FC16CC25F531}" dt="2020-11-03T13:41:55.635" v="28" actId="1076"/>
          <ac:picMkLst>
            <pc:docMk/>
            <pc:sldMk cId="43834056" sldId="258"/>
            <ac:picMk id="17" creationId="{CC5FD3DC-CF77-4863-B4C9-D9DDBE3CC178}"/>
          </ac:picMkLst>
        </pc:picChg>
        <pc:picChg chg="add mod">
          <ac:chgData name="김범수" userId="07c767bd-8358-4355-94fe-c490edb6d470" providerId="ADAL" clId="{7B8AA0C0-0571-4242-B0A5-FC16CC25F531}" dt="2020-11-03T13:43:00.237" v="39" actId="1076"/>
          <ac:picMkLst>
            <pc:docMk/>
            <pc:sldMk cId="43834056" sldId="258"/>
            <ac:picMk id="19" creationId="{3125063C-28F2-419D-8C59-3CEFCFFE75F6}"/>
          </ac:picMkLst>
        </pc:picChg>
        <pc:picChg chg="add mod">
          <ac:chgData name="김범수" userId="07c767bd-8358-4355-94fe-c490edb6d470" providerId="ADAL" clId="{7B8AA0C0-0571-4242-B0A5-FC16CC25F531}" dt="2020-11-03T13:43:01.186" v="40" actId="1076"/>
          <ac:picMkLst>
            <pc:docMk/>
            <pc:sldMk cId="43834056" sldId="258"/>
            <ac:picMk id="21" creationId="{D4173650-DAC1-44F6-952F-FE78203D87D0}"/>
          </ac:picMkLst>
        </pc:picChg>
        <pc:picChg chg="add mod">
          <ac:chgData name="김범수" userId="07c767bd-8358-4355-94fe-c490edb6d470" providerId="ADAL" clId="{7B8AA0C0-0571-4242-B0A5-FC16CC25F531}" dt="2020-11-03T13:44:09.874" v="43" actId="1076"/>
          <ac:picMkLst>
            <pc:docMk/>
            <pc:sldMk cId="43834056" sldId="258"/>
            <ac:picMk id="23" creationId="{022F9BB3-0789-4918-9EAE-689A51EA1D3F}"/>
          </ac:picMkLst>
        </pc:picChg>
        <pc:picChg chg="add mod">
          <ac:chgData name="김범수" userId="07c767bd-8358-4355-94fe-c490edb6d470" providerId="ADAL" clId="{7B8AA0C0-0571-4242-B0A5-FC16CC25F531}" dt="2020-11-03T13:44:35.939" v="46" actId="1076"/>
          <ac:picMkLst>
            <pc:docMk/>
            <pc:sldMk cId="43834056" sldId="258"/>
            <ac:picMk id="25" creationId="{C81F5E2D-D1CD-4EA7-BF48-BA3A2CEBDB86}"/>
          </ac:picMkLst>
        </pc:picChg>
        <pc:picChg chg="add mod">
          <ac:chgData name="김범수" userId="07c767bd-8358-4355-94fe-c490edb6d470" providerId="ADAL" clId="{7B8AA0C0-0571-4242-B0A5-FC16CC25F531}" dt="2020-11-03T13:52:16.624" v="70" actId="1076"/>
          <ac:picMkLst>
            <pc:docMk/>
            <pc:sldMk cId="43834056" sldId="258"/>
            <ac:picMk id="27" creationId="{072B743F-2BB2-4C9F-9352-DBC7382C4757}"/>
          </ac:picMkLst>
        </pc:picChg>
        <pc:picChg chg="add mod">
          <ac:chgData name="김범수" userId="07c767bd-8358-4355-94fe-c490edb6d470" providerId="ADAL" clId="{7B8AA0C0-0571-4242-B0A5-FC16CC25F531}" dt="2020-11-03T13:46:21.722" v="52" actId="1076"/>
          <ac:picMkLst>
            <pc:docMk/>
            <pc:sldMk cId="43834056" sldId="258"/>
            <ac:picMk id="29" creationId="{EE3CF542-DFFF-4D8A-9F2F-A9467CBC9F99}"/>
          </ac:picMkLst>
        </pc:picChg>
        <pc:picChg chg="add mod">
          <ac:chgData name="김범수" userId="07c767bd-8358-4355-94fe-c490edb6d470" providerId="ADAL" clId="{7B8AA0C0-0571-4242-B0A5-FC16CC25F531}" dt="2020-11-03T13:48:19.048" v="55" actId="1076"/>
          <ac:picMkLst>
            <pc:docMk/>
            <pc:sldMk cId="43834056" sldId="258"/>
            <ac:picMk id="31" creationId="{AE446262-CB3C-4532-A559-100395613DBD}"/>
          </ac:picMkLst>
        </pc:picChg>
        <pc:picChg chg="add mod">
          <ac:chgData name="김범수" userId="07c767bd-8358-4355-94fe-c490edb6d470" providerId="ADAL" clId="{7B8AA0C0-0571-4242-B0A5-FC16CC25F531}" dt="2020-11-03T13:48:56.301" v="58" actId="1076"/>
          <ac:picMkLst>
            <pc:docMk/>
            <pc:sldMk cId="43834056" sldId="258"/>
            <ac:picMk id="33" creationId="{4F9BF4EC-CB0C-4A1E-B133-6B38A38E07C0}"/>
          </ac:picMkLst>
        </pc:picChg>
        <pc:picChg chg="add mod">
          <ac:chgData name="김범수" userId="07c767bd-8358-4355-94fe-c490edb6d470" providerId="ADAL" clId="{7B8AA0C0-0571-4242-B0A5-FC16CC25F531}" dt="2020-11-03T13:50:19.103" v="63" actId="1076"/>
          <ac:picMkLst>
            <pc:docMk/>
            <pc:sldMk cId="43834056" sldId="258"/>
            <ac:picMk id="35" creationId="{EC511360-D8CE-4F26-A46A-3DFE2B9FE1E7}"/>
          </ac:picMkLst>
        </pc:picChg>
        <pc:picChg chg="add del">
          <ac:chgData name="김범수" userId="07c767bd-8358-4355-94fe-c490edb6d470" providerId="ADAL" clId="{7B8AA0C0-0571-4242-B0A5-FC16CC25F531}" dt="2020-11-03T13:51:25.633" v="65" actId="478"/>
          <ac:picMkLst>
            <pc:docMk/>
            <pc:sldMk cId="43834056" sldId="258"/>
            <ac:picMk id="37" creationId="{7BA01223-350D-49D2-A243-0C1838947AA1}"/>
          </ac:picMkLst>
        </pc:picChg>
        <pc:picChg chg="add mod">
          <ac:chgData name="김범수" userId="07c767bd-8358-4355-94fe-c490edb6d470" providerId="ADAL" clId="{7B8AA0C0-0571-4242-B0A5-FC16CC25F531}" dt="2020-11-03T13:52:13.843" v="68" actId="1076"/>
          <ac:picMkLst>
            <pc:docMk/>
            <pc:sldMk cId="43834056" sldId="258"/>
            <ac:picMk id="39" creationId="{FAC0E221-5FB8-47BD-B0C3-2684C8623147}"/>
          </ac:picMkLst>
        </pc:picChg>
      </pc:sldChg>
      <pc:sldChg chg="addSp delSp modSp add mod ord">
        <pc:chgData name="김범수" userId="07c767bd-8358-4355-94fe-c490edb6d470" providerId="ADAL" clId="{7B8AA0C0-0571-4242-B0A5-FC16CC25F531}" dt="2020-11-03T16:09:43.989" v="3743"/>
        <pc:sldMkLst>
          <pc:docMk/>
          <pc:sldMk cId="1166539546" sldId="259"/>
        </pc:sldMkLst>
        <pc:spChg chg="mod">
          <ac:chgData name="김범수" userId="07c767bd-8358-4355-94fe-c490edb6d470" providerId="ADAL" clId="{7B8AA0C0-0571-4242-B0A5-FC16CC25F531}" dt="2020-11-03T15:43:26.925" v="803" actId="20577"/>
          <ac:spMkLst>
            <pc:docMk/>
            <pc:sldMk cId="1166539546" sldId="259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9:43.989" v="3743"/>
          <ac:spMkLst>
            <pc:docMk/>
            <pc:sldMk cId="1166539546" sldId="259"/>
            <ac:spMk id="3" creationId="{6356ECA5-4A21-46AA-B461-8D4E4BA67E80}"/>
          </ac:spMkLst>
        </pc:spChg>
        <pc:picChg chg="add del">
          <ac:chgData name="김범수" userId="07c767bd-8358-4355-94fe-c490edb6d470" providerId="ADAL" clId="{7B8AA0C0-0571-4242-B0A5-FC16CC25F531}" dt="2020-11-03T15:37:56.036" v="144" actId="478"/>
          <ac:picMkLst>
            <pc:docMk/>
            <pc:sldMk cId="1166539546" sldId="259"/>
            <ac:picMk id="5" creationId="{164FD277-38C6-4D32-91A8-B09AEAD4C377}"/>
          </ac:picMkLst>
        </pc:picChg>
        <pc:picChg chg="add del mod">
          <ac:chgData name="김범수" userId="07c767bd-8358-4355-94fe-c490edb6d470" providerId="ADAL" clId="{7B8AA0C0-0571-4242-B0A5-FC16CC25F531}" dt="2020-11-03T15:43:18.253" v="796" actId="478"/>
          <ac:picMkLst>
            <pc:docMk/>
            <pc:sldMk cId="1166539546" sldId="259"/>
            <ac:picMk id="7" creationId="{B04D99AF-F265-48AD-8EF8-347F55701882}"/>
          </ac:picMkLst>
        </pc:picChg>
        <pc:picChg chg="add mod">
          <ac:chgData name="김범수" userId="07c767bd-8358-4355-94fe-c490edb6d470" providerId="ADAL" clId="{7B8AA0C0-0571-4242-B0A5-FC16CC25F531}" dt="2020-11-03T15:43:33.543" v="805" actId="1076"/>
          <ac:picMkLst>
            <pc:docMk/>
            <pc:sldMk cId="1166539546" sldId="259"/>
            <ac:picMk id="9" creationId="{F204D64E-A2C1-4D2E-A4E9-FFD37A3A6C41}"/>
          </ac:picMkLst>
        </pc:picChg>
      </pc:sldChg>
      <pc:sldChg chg="addSp delSp add del mod ord">
        <pc:chgData name="김범수" userId="07c767bd-8358-4355-94fe-c490edb6d470" providerId="ADAL" clId="{7B8AA0C0-0571-4242-B0A5-FC16CC25F531}" dt="2020-11-03T16:15:45.808" v="4015" actId="47"/>
        <pc:sldMkLst>
          <pc:docMk/>
          <pc:sldMk cId="4254064886" sldId="260"/>
        </pc:sldMkLst>
        <pc:picChg chg="add del">
          <ac:chgData name="김범수" userId="07c767bd-8358-4355-94fe-c490edb6d470" providerId="ADAL" clId="{7B8AA0C0-0571-4242-B0A5-FC16CC25F531}" dt="2020-11-03T15:43:42.456" v="806" actId="478"/>
          <ac:picMkLst>
            <pc:docMk/>
            <pc:sldMk cId="4254064886" sldId="260"/>
            <ac:picMk id="5" creationId="{130B0C03-E199-4B69-ACD9-962B015CC41B}"/>
          </ac:picMkLst>
        </pc:picChg>
        <pc:picChg chg="add del">
          <ac:chgData name="김범수" userId="07c767bd-8358-4355-94fe-c490edb6d470" providerId="ADAL" clId="{7B8AA0C0-0571-4242-B0A5-FC16CC25F531}" dt="2020-11-03T15:53:45.695" v="1820" actId="21"/>
          <ac:picMkLst>
            <pc:docMk/>
            <pc:sldMk cId="4254064886" sldId="260"/>
            <ac:picMk id="7" creationId="{E1B11ED0-3118-4B91-B337-A01EA014D3B8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5:50:14.183" v="1392" actId="403"/>
        <pc:sldMkLst>
          <pc:docMk/>
          <pc:sldMk cId="873595669" sldId="261"/>
        </pc:sldMkLst>
        <pc:spChg chg="mod">
          <ac:chgData name="김범수" userId="07c767bd-8358-4355-94fe-c490edb6d470" providerId="ADAL" clId="{7B8AA0C0-0571-4242-B0A5-FC16CC25F531}" dt="2020-11-03T15:50:14.183" v="1392" actId="403"/>
          <ac:spMkLst>
            <pc:docMk/>
            <pc:sldMk cId="873595669" sldId="261"/>
            <ac:spMk id="3" creationId="{6356ECA5-4A21-46AA-B461-8D4E4BA67E80}"/>
          </ac:spMkLst>
        </pc:spChg>
        <pc:picChg chg="add mod">
          <ac:chgData name="김범수" userId="07c767bd-8358-4355-94fe-c490edb6d470" providerId="ADAL" clId="{7B8AA0C0-0571-4242-B0A5-FC16CC25F531}" dt="2020-11-03T15:44:09.354" v="816" actId="1076"/>
          <ac:picMkLst>
            <pc:docMk/>
            <pc:sldMk cId="873595669" sldId="261"/>
            <ac:picMk id="5" creationId="{54C779AC-D5D5-4288-AD3B-0ED0A67E1AA6}"/>
          </ac:picMkLst>
        </pc:picChg>
        <pc:picChg chg="del">
          <ac:chgData name="김범수" userId="07c767bd-8358-4355-94fe-c490edb6d470" providerId="ADAL" clId="{7B8AA0C0-0571-4242-B0A5-FC16CC25F531}" dt="2020-11-03T15:43:57.183" v="808" actId="478"/>
          <ac:picMkLst>
            <pc:docMk/>
            <pc:sldMk cId="873595669" sldId="261"/>
            <ac:picMk id="9" creationId="{F204D64E-A2C1-4D2E-A4E9-FFD37A3A6C41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9:04.195" v="3673"/>
        <pc:sldMkLst>
          <pc:docMk/>
          <pc:sldMk cId="3876538692" sldId="262"/>
        </pc:sldMkLst>
        <pc:spChg chg="mod">
          <ac:chgData name="김범수" userId="07c767bd-8358-4355-94fe-c490edb6d470" providerId="ADAL" clId="{7B8AA0C0-0571-4242-B0A5-FC16CC25F531}" dt="2020-11-03T15:53:39.408" v="1817" actId="20577"/>
          <ac:spMkLst>
            <pc:docMk/>
            <pc:sldMk cId="3876538692" sldId="262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9:04.195" v="3673"/>
          <ac:spMkLst>
            <pc:docMk/>
            <pc:sldMk cId="3876538692" sldId="262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6:07:56.037" v="3447" actId="478"/>
          <ac:picMkLst>
            <pc:docMk/>
            <pc:sldMk cId="3876538692" sldId="262"/>
            <ac:picMk id="5" creationId="{7A58AAA5-708B-4E08-96FE-19DFB6CB02C8}"/>
          </ac:picMkLst>
        </pc:picChg>
        <pc:picChg chg="add mod">
          <ac:chgData name="김범수" userId="07c767bd-8358-4355-94fe-c490edb6d470" providerId="ADAL" clId="{7B8AA0C0-0571-4242-B0A5-FC16CC25F531}" dt="2020-11-03T16:07:58.340" v="3449" actId="1076"/>
          <ac:picMkLst>
            <pc:docMk/>
            <pc:sldMk cId="3876538692" sldId="262"/>
            <ac:picMk id="7" creationId="{0F354555-E634-4537-8497-2FB035EAB975}"/>
          </ac:picMkLst>
        </pc:picChg>
        <pc:picChg chg="del">
          <ac:chgData name="김범수" userId="07c767bd-8358-4355-94fe-c490edb6d470" providerId="ADAL" clId="{7B8AA0C0-0571-4242-B0A5-FC16CC25F531}" dt="2020-11-03T15:53:40.855" v="1818" actId="478"/>
          <ac:picMkLst>
            <pc:docMk/>
            <pc:sldMk cId="3876538692" sldId="262"/>
            <ac:picMk id="9" creationId="{106AC7AE-2A1A-4B06-AE2D-EFD2EDD660BA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0:11.221" v="2687"/>
        <pc:sldMkLst>
          <pc:docMk/>
          <pc:sldMk cId="287236468" sldId="263"/>
        </pc:sldMkLst>
        <pc:spChg chg="mod">
          <ac:chgData name="김범수" userId="07c767bd-8358-4355-94fe-c490edb6d470" providerId="ADAL" clId="{7B8AA0C0-0571-4242-B0A5-FC16CC25F531}" dt="2020-11-03T15:53:56.048" v="1838" actId="20577"/>
          <ac:spMkLst>
            <pc:docMk/>
            <pc:sldMk cId="287236468" sldId="263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0:11.221" v="2687"/>
          <ac:spMkLst>
            <pc:docMk/>
            <pc:sldMk cId="287236468" sldId="263"/>
            <ac:spMk id="3" creationId="{6356ECA5-4A21-46AA-B461-8D4E4BA67E80}"/>
          </ac:spMkLst>
        </pc:spChg>
        <pc:picChg chg="add mod">
          <ac:chgData name="김범수" userId="07c767bd-8358-4355-94fe-c490edb6d470" providerId="ADAL" clId="{7B8AA0C0-0571-4242-B0A5-FC16CC25F531}" dt="2020-11-03T15:54:10.155" v="1844" actId="1076"/>
          <ac:picMkLst>
            <pc:docMk/>
            <pc:sldMk cId="287236468" sldId="263"/>
            <ac:picMk id="5" creationId="{7F69F6BE-8E17-4022-A96B-533796FC8223}"/>
          </ac:picMkLst>
        </pc:picChg>
        <pc:picChg chg="add del">
          <ac:chgData name="김범수" userId="07c767bd-8358-4355-94fe-c490edb6d470" providerId="ADAL" clId="{7B8AA0C0-0571-4242-B0A5-FC16CC25F531}" dt="2020-11-03T15:56:23.987" v="2282" actId="22"/>
          <ac:picMkLst>
            <pc:docMk/>
            <pc:sldMk cId="287236468" sldId="263"/>
            <ac:picMk id="7" creationId="{A0702F36-7754-4433-A57E-8C38C098EAA2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1:27.148" v="2747" actId="20577"/>
        <pc:sldMkLst>
          <pc:docMk/>
          <pc:sldMk cId="2004761900" sldId="264"/>
        </pc:sldMkLst>
        <pc:spChg chg="mod">
          <ac:chgData name="김범수" userId="07c767bd-8358-4355-94fe-c490edb6d470" providerId="ADAL" clId="{7B8AA0C0-0571-4242-B0A5-FC16CC25F531}" dt="2020-11-03T15:57:18.245" v="2318" actId="20577"/>
          <ac:spMkLst>
            <pc:docMk/>
            <pc:sldMk cId="2004761900" sldId="264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1:27.148" v="2747" actId="20577"/>
          <ac:spMkLst>
            <pc:docMk/>
            <pc:sldMk cId="2004761900" sldId="264"/>
            <ac:spMk id="3" creationId="{6356ECA5-4A21-46AA-B461-8D4E4BA67E80}"/>
          </ac:spMkLst>
        </pc:spChg>
        <pc:picChg chg="del">
          <ac:chgData name="김범수" userId="07c767bd-8358-4355-94fe-c490edb6d470" providerId="ADAL" clId="{7B8AA0C0-0571-4242-B0A5-FC16CC25F531}" dt="2020-11-03T15:56:51.040" v="2284" actId="478"/>
          <ac:picMkLst>
            <pc:docMk/>
            <pc:sldMk cId="2004761900" sldId="264"/>
            <ac:picMk id="5" creationId="{7F69F6BE-8E17-4022-A96B-533796FC8223}"/>
          </ac:picMkLst>
        </pc:picChg>
        <pc:picChg chg="add mod">
          <ac:chgData name="김범수" userId="07c767bd-8358-4355-94fe-c490edb6d470" providerId="ADAL" clId="{7B8AA0C0-0571-4242-B0A5-FC16CC25F531}" dt="2020-11-03T15:56:55.417" v="2287" actId="1076"/>
          <ac:picMkLst>
            <pc:docMk/>
            <pc:sldMk cId="2004761900" sldId="264"/>
            <ac:picMk id="6" creationId="{89911F17-60A4-471A-84FB-D9C429424B6F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05:29.241" v="3154" actId="1076"/>
        <pc:sldMkLst>
          <pc:docMk/>
          <pc:sldMk cId="1416369310" sldId="265"/>
        </pc:sldMkLst>
        <pc:spChg chg="mod">
          <ac:chgData name="김범수" userId="07c767bd-8358-4355-94fe-c490edb6d470" providerId="ADAL" clId="{7B8AA0C0-0571-4242-B0A5-FC16CC25F531}" dt="2020-11-03T16:00:33.212" v="2709"/>
          <ac:spMkLst>
            <pc:docMk/>
            <pc:sldMk cId="1416369310" sldId="265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3:51.198" v="3147" actId="20577"/>
          <ac:spMkLst>
            <pc:docMk/>
            <pc:sldMk cId="1416369310" sldId="265"/>
            <ac:spMk id="3" creationId="{6356ECA5-4A21-46AA-B461-8D4E4BA67E80}"/>
          </ac:spMkLst>
        </pc:spChg>
        <pc:picChg chg="add del mod">
          <ac:chgData name="김범수" userId="07c767bd-8358-4355-94fe-c490edb6d470" providerId="ADAL" clId="{7B8AA0C0-0571-4242-B0A5-FC16CC25F531}" dt="2020-11-03T16:05:24.622" v="3151" actId="478"/>
          <ac:picMkLst>
            <pc:docMk/>
            <pc:sldMk cId="1416369310" sldId="265"/>
            <ac:picMk id="5" creationId="{32D5FBBA-5946-48D9-907A-F9192561809F}"/>
          </ac:picMkLst>
        </pc:picChg>
        <pc:picChg chg="del">
          <ac:chgData name="김범수" userId="07c767bd-8358-4355-94fe-c490edb6d470" providerId="ADAL" clId="{7B8AA0C0-0571-4242-B0A5-FC16CC25F531}" dt="2020-11-03T16:00:47.868" v="2710" actId="478"/>
          <ac:picMkLst>
            <pc:docMk/>
            <pc:sldMk cId="1416369310" sldId="265"/>
            <ac:picMk id="6" creationId="{89911F17-60A4-471A-84FB-D9C429424B6F}"/>
          </ac:picMkLst>
        </pc:picChg>
        <pc:picChg chg="add del">
          <ac:chgData name="김범수" userId="07c767bd-8358-4355-94fe-c490edb6d470" providerId="ADAL" clId="{7B8AA0C0-0571-4242-B0A5-FC16CC25F531}" dt="2020-11-03T16:05:13.407" v="3150" actId="478"/>
          <ac:picMkLst>
            <pc:docMk/>
            <pc:sldMk cId="1416369310" sldId="265"/>
            <ac:picMk id="8" creationId="{28068E68-72F5-4004-B24C-D6E6CC760E51}"/>
          </ac:picMkLst>
        </pc:picChg>
        <pc:picChg chg="add mod">
          <ac:chgData name="김범수" userId="07c767bd-8358-4355-94fe-c490edb6d470" providerId="ADAL" clId="{7B8AA0C0-0571-4242-B0A5-FC16CC25F531}" dt="2020-11-03T16:05:29.241" v="3154" actId="1076"/>
          <ac:picMkLst>
            <pc:docMk/>
            <pc:sldMk cId="1416369310" sldId="265"/>
            <ac:picMk id="10" creationId="{0D48537C-7AF4-4CE1-A66C-445C9A4852CA}"/>
          </ac:picMkLst>
        </pc:picChg>
      </pc:sldChg>
      <pc:sldChg chg="delSp modSp add mod">
        <pc:chgData name="김범수" userId="07c767bd-8358-4355-94fe-c490edb6d470" providerId="ADAL" clId="{7B8AA0C0-0571-4242-B0A5-FC16CC25F531}" dt="2020-11-03T16:07:20.664" v="3443" actId="20577"/>
        <pc:sldMkLst>
          <pc:docMk/>
          <pc:sldMk cId="3047807811" sldId="266"/>
        </pc:sldMkLst>
        <pc:spChg chg="mod">
          <ac:chgData name="김범수" userId="07c767bd-8358-4355-94fe-c490edb6d470" providerId="ADAL" clId="{7B8AA0C0-0571-4242-B0A5-FC16CC25F531}" dt="2020-11-03T16:05:31.434" v="3156" actId="20577"/>
          <ac:spMkLst>
            <pc:docMk/>
            <pc:sldMk cId="3047807811" sldId="266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07:20.664" v="3443" actId="20577"/>
          <ac:spMkLst>
            <pc:docMk/>
            <pc:sldMk cId="3047807811" sldId="266"/>
            <ac:spMk id="3" creationId="{6356ECA5-4A21-46AA-B461-8D4E4BA67E80}"/>
          </ac:spMkLst>
        </pc:spChg>
        <pc:picChg chg="del">
          <ac:chgData name="김범수" userId="07c767bd-8358-4355-94fe-c490edb6d470" providerId="ADAL" clId="{7B8AA0C0-0571-4242-B0A5-FC16CC25F531}" dt="2020-11-03T16:05:34.621" v="3158" actId="478"/>
          <ac:picMkLst>
            <pc:docMk/>
            <pc:sldMk cId="3047807811" sldId="266"/>
            <ac:picMk id="5" creationId="{32D5FBBA-5946-48D9-907A-F9192561809F}"/>
          </ac:picMkLst>
        </pc:picChg>
        <pc:picChg chg="mod">
          <ac:chgData name="김범수" userId="07c767bd-8358-4355-94fe-c490edb6d470" providerId="ADAL" clId="{7B8AA0C0-0571-4242-B0A5-FC16CC25F531}" dt="2020-11-03T16:05:36.562" v="3159" actId="1076"/>
          <ac:picMkLst>
            <pc:docMk/>
            <pc:sldMk cId="3047807811" sldId="266"/>
            <ac:picMk id="8" creationId="{28068E68-72F5-4004-B24C-D6E6CC760E51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30:08.200" v="5572" actId="20577"/>
        <pc:sldMkLst>
          <pc:docMk/>
          <pc:sldMk cId="3456186717" sldId="267"/>
        </pc:sldMkLst>
        <pc:spChg chg="mod">
          <ac:chgData name="김범수" userId="07c767bd-8358-4355-94fe-c490edb6d470" providerId="ADAL" clId="{7B8AA0C0-0571-4242-B0A5-FC16CC25F531}" dt="2020-11-03T16:09:55.663" v="3752"/>
          <ac:spMkLst>
            <pc:docMk/>
            <pc:sldMk cId="3456186717" sldId="267"/>
            <ac:spMk id="2" creationId="{CA1440C6-074A-4AD9-A41E-2C38B94BB60B}"/>
          </ac:spMkLst>
        </pc:spChg>
        <pc:spChg chg="mod">
          <ac:chgData name="김범수" userId="07c767bd-8358-4355-94fe-c490edb6d470" providerId="ADAL" clId="{7B8AA0C0-0571-4242-B0A5-FC16CC25F531}" dt="2020-11-03T16:30:08.200" v="5572" actId="20577"/>
          <ac:spMkLst>
            <pc:docMk/>
            <pc:sldMk cId="3456186717" sldId="267"/>
            <ac:spMk id="3" creationId="{6356ECA5-4A21-46AA-B461-8D4E4BA67E80}"/>
          </ac:spMkLst>
        </pc:spChg>
        <pc:spChg chg="add mod">
          <ac:chgData name="김범수" userId="07c767bd-8358-4355-94fe-c490edb6d470" providerId="ADAL" clId="{7B8AA0C0-0571-4242-B0A5-FC16CC25F531}" dt="2020-11-03T16:12:00.294" v="3923" actId="1076"/>
          <ac:spMkLst>
            <pc:docMk/>
            <pc:sldMk cId="3456186717" sldId="267"/>
            <ac:spMk id="17" creationId="{3554304F-F10A-4B51-866B-B056F8020A7C}"/>
          </ac:spMkLst>
        </pc:spChg>
        <pc:spChg chg="add mod">
          <ac:chgData name="김범수" userId="07c767bd-8358-4355-94fe-c490edb6d470" providerId="ADAL" clId="{7B8AA0C0-0571-4242-B0A5-FC16CC25F531}" dt="2020-11-03T16:20:41.474" v="4575" actId="1038"/>
          <ac:spMkLst>
            <pc:docMk/>
            <pc:sldMk cId="3456186717" sldId="267"/>
            <ac:spMk id="19" creationId="{AC0A5FDC-4823-4AF5-A8BF-499DB2DE3E72}"/>
          </ac:spMkLst>
        </pc:spChg>
        <pc:spChg chg="add mod">
          <ac:chgData name="김범수" userId="07c767bd-8358-4355-94fe-c490edb6d470" providerId="ADAL" clId="{7B8AA0C0-0571-4242-B0A5-FC16CC25F531}" dt="2020-11-03T16:12:35.361" v="3943" actId="1076"/>
          <ac:spMkLst>
            <pc:docMk/>
            <pc:sldMk cId="3456186717" sldId="267"/>
            <ac:spMk id="21" creationId="{0A9C8C9B-2CF5-4C33-846F-FEB9F93758AA}"/>
          </ac:spMkLst>
        </pc:spChg>
        <pc:spChg chg="add mod">
          <ac:chgData name="김범수" userId="07c767bd-8358-4355-94fe-c490edb6d470" providerId="ADAL" clId="{7B8AA0C0-0571-4242-B0A5-FC16CC25F531}" dt="2020-11-03T16:13:11.660" v="3970" actId="1076"/>
          <ac:spMkLst>
            <pc:docMk/>
            <pc:sldMk cId="3456186717" sldId="267"/>
            <ac:spMk id="23" creationId="{31BF0B1B-2F53-4E4A-B2C2-021C2961BE05}"/>
          </ac:spMkLst>
        </pc:spChg>
        <pc:spChg chg="add mod">
          <ac:chgData name="김범수" userId="07c767bd-8358-4355-94fe-c490edb6d470" providerId="ADAL" clId="{7B8AA0C0-0571-4242-B0A5-FC16CC25F531}" dt="2020-11-03T16:13:22.174" v="3983" actId="20577"/>
          <ac:spMkLst>
            <pc:docMk/>
            <pc:sldMk cId="3456186717" sldId="267"/>
            <ac:spMk id="25" creationId="{041700FE-B06A-447A-95F7-BC99E06928FA}"/>
          </ac:spMkLst>
        </pc:sp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4" creationId="{EFD061D1-FB9B-45C3-9AE8-D63D1F806A73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6" creationId="{5726AA5A-7324-41E1-BBCB-43A460D031BA}"/>
          </ac:picMkLst>
        </pc:picChg>
        <pc:picChg chg="del">
          <ac:chgData name="김범수" userId="07c767bd-8358-4355-94fe-c490edb6d470" providerId="ADAL" clId="{7B8AA0C0-0571-4242-B0A5-FC16CC25F531}" dt="2020-11-03T16:09:56.534" v="3753" actId="478"/>
          <ac:picMkLst>
            <pc:docMk/>
            <pc:sldMk cId="3456186717" sldId="267"/>
            <ac:picMk id="8" creationId="{28068E68-72F5-4004-B24C-D6E6CC760E51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0" creationId="{F47F3726-80D6-4CF4-AA11-6B9B7AA6A72D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2" creationId="{9262668F-C693-42FE-A333-9D73AFD803E6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4" creationId="{0D2E07A3-C7BF-4312-A1AB-DF7D6F52A6BD}"/>
          </ac:picMkLst>
        </pc:picChg>
        <pc:picChg chg="add mod">
          <ac:chgData name="김범수" userId="07c767bd-8358-4355-94fe-c490edb6d470" providerId="ADAL" clId="{7B8AA0C0-0571-4242-B0A5-FC16CC25F531}" dt="2020-11-03T16:11:51.757" v="3917" actId="1038"/>
          <ac:picMkLst>
            <pc:docMk/>
            <pc:sldMk cId="3456186717" sldId="267"/>
            <ac:picMk id="16" creationId="{EB40D1D9-1149-42B8-A9AC-D752816EC8E6}"/>
          </ac:picMkLst>
        </pc:picChg>
      </pc:sldChg>
      <pc:sldChg chg="addSp delSp modSp add mod">
        <pc:chgData name="김범수" userId="07c767bd-8358-4355-94fe-c490edb6d470" providerId="ADAL" clId="{7B8AA0C0-0571-4242-B0A5-FC16CC25F531}" dt="2020-11-03T16:28:33.775" v="5305" actId="20577"/>
        <pc:sldMkLst>
          <pc:docMk/>
          <pc:sldMk cId="4162972766" sldId="268"/>
        </pc:sldMkLst>
        <pc:spChg chg="mod">
          <ac:chgData name="김범수" userId="07c767bd-8358-4355-94fe-c490edb6d470" providerId="ADAL" clId="{7B8AA0C0-0571-4242-B0A5-FC16CC25F531}" dt="2020-11-03T16:28:33.775" v="5305" actId="20577"/>
          <ac:spMkLst>
            <pc:docMk/>
            <pc:sldMk cId="4162972766" sldId="268"/>
            <ac:spMk id="3" creationId="{6356ECA5-4A21-46AA-B461-8D4E4BA67E80}"/>
          </ac:spMkLst>
        </pc:spChg>
        <pc:spChg chg="add mod">
          <ac:chgData name="김범수" userId="07c767bd-8358-4355-94fe-c490edb6d470" providerId="ADAL" clId="{7B8AA0C0-0571-4242-B0A5-FC16CC25F531}" dt="2020-11-03T16:20:14.010" v="4563" actId="20577"/>
          <ac:spMkLst>
            <pc:docMk/>
            <pc:sldMk cId="4162972766" sldId="268"/>
            <ac:spMk id="5" creationId="{BF656EA2-D854-4ED6-B344-FD4140B3EDF1}"/>
          </ac:spMkLst>
        </pc:spChg>
        <pc:spChg chg="mod">
          <ac:chgData name="김범수" userId="07c767bd-8358-4355-94fe-c490edb6d470" providerId="ADAL" clId="{7B8AA0C0-0571-4242-B0A5-FC16CC25F531}" dt="2020-11-03T16:20:39.246" v="4573" actId="1038"/>
          <ac:spMkLst>
            <pc:docMk/>
            <pc:sldMk cId="4162972766" sldId="268"/>
            <ac:spMk id="19" creationId="{AC0A5FDC-4823-4AF5-A8BF-499DB2DE3E72}"/>
          </ac:spMkLst>
        </pc:spChg>
        <pc:spChg chg="mod">
          <ac:chgData name="김범수" userId="07c767bd-8358-4355-94fe-c490edb6d470" providerId="ADAL" clId="{7B8AA0C0-0571-4242-B0A5-FC16CC25F531}" dt="2020-11-03T16:19:51.257" v="4536"/>
          <ac:spMkLst>
            <pc:docMk/>
            <pc:sldMk cId="4162972766" sldId="268"/>
            <ac:spMk id="21" creationId="{0A9C8C9B-2CF5-4C33-846F-FEB9F93758AA}"/>
          </ac:spMkLst>
        </pc:spChg>
        <pc:spChg chg="mod">
          <ac:chgData name="김범수" userId="07c767bd-8358-4355-94fe-c490edb6d470" providerId="ADAL" clId="{7B8AA0C0-0571-4242-B0A5-FC16CC25F531}" dt="2020-11-03T16:20:05.664" v="4558" actId="1076"/>
          <ac:spMkLst>
            <pc:docMk/>
            <pc:sldMk cId="4162972766" sldId="268"/>
            <ac:spMk id="23" creationId="{31BF0B1B-2F53-4E4A-B2C2-021C2961BE05}"/>
          </ac:spMkLst>
        </pc:spChg>
        <pc:spChg chg="del">
          <ac:chgData name="김범수" userId="07c767bd-8358-4355-94fe-c490edb6d470" providerId="ADAL" clId="{7B8AA0C0-0571-4242-B0A5-FC16CC25F531}" dt="2020-11-03T16:20:08.292" v="4559" actId="478"/>
          <ac:spMkLst>
            <pc:docMk/>
            <pc:sldMk cId="4162972766" sldId="268"/>
            <ac:spMk id="25" creationId="{041700FE-B06A-447A-95F7-BC99E06928FA}"/>
          </ac:spMkLst>
        </pc:spChg>
        <pc:picChg chg="add del mod">
          <ac:chgData name="김범수" userId="07c767bd-8358-4355-94fe-c490edb6d470" providerId="ADAL" clId="{7B8AA0C0-0571-4242-B0A5-FC16CC25F531}" dt="2020-11-03T16:15:39.127" v="4014" actId="478"/>
          <ac:picMkLst>
            <pc:docMk/>
            <pc:sldMk cId="4162972766" sldId="268"/>
            <ac:picMk id="4" creationId="{EFD061D1-FB9B-45C3-9AE8-D63D1F806A73}"/>
          </ac:picMkLst>
        </pc:picChg>
        <pc:picChg chg="add del mod">
          <ac:chgData name="김범수" userId="07c767bd-8358-4355-94fe-c490edb6d470" providerId="ADAL" clId="{7B8AA0C0-0571-4242-B0A5-FC16CC25F531}" dt="2020-11-03T16:15:38.158" v="4012" actId="478"/>
          <ac:picMkLst>
            <pc:docMk/>
            <pc:sldMk cId="4162972766" sldId="268"/>
            <ac:picMk id="6" creationId="{5726AA5A-7324-41E1-BBCB-43A460D031BA}"/>
          </ac:picMkLst>
        </pc:picChg>
        <pc:picChg chg="add mod">
          <ac:chgData name="김범수" userId="07c767bd-8358-4355-94fe-c490edb6d470" providerId="ADAL" clId="{7B8AA0C0-0571-4242-B0A5-FC16CC25F531}" dt="2020-11-03T16:26:05.287" v="4927" actId="1076"/>
          <ac:picMkLst>
            <pc:docMk/>
            <pc:sldMk cId="4162972766" sldId="268"/>
            <ac:picMk id="8" creationId="{E9CE6C07-3BCF-4625-B628-5DFA79633471}"/>
          </ac:picMkLst>
        </pc:picChg>
        <pc:picChg chg="add del mod">
          <ac:chgData name="김범수" userId="07c767bd-8358-4355-94fe-c490edb6d470" providerId="ADAL" clId="{7B8AA0C0-0571-4242-B0A5-FC16CC25F531}" dt="2020-11-03T16:15:36.929" v="4011" actId="478"/>
          <ac:picMkLst>
            <pc:docMk/>
            <pc:sldMk cId="4162972766" sldId="268"/>
            <ac:picMk id="10" creationId="{F47F3726-80D6-4CF4-AA11-6B9B7AA6A72D}"/>
          </ac:picMkLst>
        </pc:picChg>
        <pc:picChg chg="add mod">
          <ac:chgData name="김범수" userId="07c767bd-8358-4355-94fe-c490edb6d470" providerId="ADAL" clId="{7B8AA0C0-0571-4242-B0A5-FC16CC25F531}" dt="2020-11-03T16:27:00.007" v="4932" actId="1076"/>
          <ac:picMkLst>
            <pc:docMk/>
            <pc:sldMk cId="4162972766" sldId="268"/>
            <ac:picMk id="11" creationId="{18C8DDC2-5AD2-4DB8-8E27-87BF9AF2EE5E}"/>
          </ac:picMkLst>
        </pc:picChg>
        <pc:picChg chg="add del mod">
          <ac:chgData name="김범수" userId="07c767bd-8358-4355-94fe-c490edb6d470" providerId="ADAL" clId="{7B8AA0C0-0571-4242-B0A5-FC16CC25F531}" dt="2020-11-03T16:15:36.511" v="4010" actId="478"/>
          <ac:picMkLst>
            <pc:docMk/>
            <pc:sldMk cId="4162972766" sldId="268"/>
            <ac:picMk id="12" creationId="{9262668F-C693-42FE-A333-9D73AFD803E6}"/>
          </ac:picMkLst>
        </pc:picChg>
        <pc:picChg chg="del mod">
          <ac:chgData name="김범수" userId="07c767bd-8358-4355-94fe-c490edb6d470" providerId="ADAL" clId="{7B8AA0C0-0571-4242-B0A5-FC16CC25F531}" dt="2020-11-03T16:15:38.688" v="4013" actId="478"/>
          <ac:picMkLst>
            <pc:docMk/>
            <pc:sldMk cId="4162972766" sldId="268"/>
            <ac:picMk id="14" creationId="{0D2E07A3-C7BF-4312-A1AB-DF7D6F52A6BD}"/>
          </ac:picMkLst>
        </pc:picChg>
        <pc:picChg chg="add mod ord">
          <ac:chgData name="김범수" userId="07c767bd-8358-4355-94fe-c490edb6d470" providerId="ADAL" clId="{7B8AA0C0-0571-4242-B0A5-FC16CC25F531}" dt="2020-11-03T16:20:22.356" v="4571" actId="1035"/>
          <ac:picMkLst>
            <pc:docMk/>
            <pc:sldMk cId="4162972766" sldId="268"/>
            <ac:picMk id="15" creationId="{3D4C0CF8-AD39-4185-A170-0712A1FAB6D1}"/>
          </ac:picMkLst>
        </pc:picChg>
        <pc:picChg chg="add del mod">
          <ac:chgData name="김범수" userId="07c767bd-8358-4355-94fe-c490edb6d470" providerId="ADAL" clId="{7B8AA0C0-0571-4242-B0A5-FC16CC25F531}" dt="2020-11-03T16:15:36.074" v="4009" actId="478"/>
          <ac:picMkLst>
            <pc:docMk/>
            <pc:sldMk cId="4162972766" sldId="268"/>
            <ac:picMk id="16" creationId="{EB40D1D9-1149-42B8-A9AC-D752816EC8E6}"/>
          </ac:picMkLst>
        </pc:picChg>
        <pc:picChg chg="add mod ord">
          <ac:chgData name="김범수" userId="07c767bd-8358-4355-94fe-c490edb6d470" providerId="ADAL" clId="{7B8AA0C0-0571-4242-B0A5-FC16CC25F531}" dt="2020-11-03T16:14:48.742" v="3990" actId="167"/>
          <ac:picMkLst>
            <pc:docMk/>
            <pc:sldMk cId="4162972766" sldId="268"/>
            <ac:picMk id="18" creationId="{3938CEC1-A1C3-41EB-AC99-0A9648420261}"/>
          </ac:picMkLst>
        </pc:picChg>
        <pc:picChg chg="add del mod ord">
          <ac:chgData name="김범수" userId="07c767bd-8358-4355-94fe-c490edb6d470" providerId="ADAL" clId="{7B8AA0C0-0571-4242-B0A5-FC16CC25F531}" dt="2020-11-03T16:26:00.215" v="4926" actId="478"/>
          <ac:picMkLst>
            <pc:docMk/>
            <pc:sldMk cId="4162972766" sldId="268"/>
            <ac:picMk id="20" creationId="{E8A41494-6959-4C41-9037-03F78A2ABC34}"/>
          </ac:picMkLst>
        </pc:picChg>
        <pc:picChg chg="add mod ord">
          <ac:chgData name="김범수" userId="07c767bd-8358-4355-94fe-c490edb6d470" providerId="ADAL" clId="{7B8AA0C0-0571-4242-B0A5-FC16CC25F531}" dt="2020-11-03T16:15:11.538" v="3997" actId="167"/>
          <ac:picMkLst>
            <pc:docMk/>
            <pc:sldMk cId="4162972766" sldId="268"/>
            <ac:picMk id="22" creationId="{233C0847-3D47-48FE-8162-2F5BC7780F42}"/>
          </ac:picMkLst>
        </pc:picChg>
        <pc:picChg chg="add del mod ord">
          <ac:chgData name="김범수" userId="07c767bd-8358-4355-94fe-c490edb6d470" providerId="ADAL" clId="{7B8AA0C0-0571-4242-B0A5-FC16CC25F531}" dt="2020-11-03T16:26:49.879" v="4928" actId="478"/>
          <ac:picMkLst>
            <pc:docMk/>
            <pc:sldMk cId="4162972766" sldId="268"/>
            <ac:picMk id="24" creationId="{E9A073A8-C385-44FC-8B76-87FEA36E4919}"/>
          </ac:picMkLst>
        </pc:picChg>
        <pc:picChg chg="add mod ord">
          <ac:chgData name="김범수" userId="07c767bd-8358-4355-94fe-c490edb6d470" providerId="ADAL" clId="{7B8AA0C0-0571-4242-B0A5-FC16CC25F531}" dt="2020-11-03T16:20:20.203" v="4568" actId="1036"/>
          <ac:picMkLst>
            <pc:docMk/>
            <pc:sldMk cId="4162972766" sldId="268"/>
            <ac:picMk id="26" creationId="{BF1DC3DC-4E0C-4B68-8BCE-A4EF0AAD3C23}"/>
          </ac:picMkLst>
        </pc:picChg>
      </pc:sldChg>
    </pc:docChg>
  </pc:docChgLst>
  <pc:docChgLst>
    <pc:chgData name="김범수" userId="07c767bd-8358-4355-94fe-c490edb6d470" providerId="ADAL" clId="{7B18A3C8-2B66-42EA-8A77-5F52D188EAA3}"/>
    <pc:docChg chg="undo redo custSel addSld delSld modSld sldOrd">
      <pc:chgData name="김범수" userId="07c767bd-8358-4355-94fe-c490edb6d470" providerId="ADAL" clId="{7B18A3C8-2B66-42EA-8A77-5F52D188EAA3}" dt="2020-11-17T13:27:15.809" v="2669" actId="20577"/>
      <pc:docMkLst>
        <pc:docMk/>
      </pc:docMkLst>
      <pc:sldChg chg="modSp mod">
        <pc:chgData name="김범수" userId="07c767bd-8358-4355-94fe-c490edb6d470" providerId="ADAL" clId="{7B18A3C8-2B66-42EA-8A77-5F52D188EAA3}" dt="2020-11-17T12:26:56.435" v="1" actId="20577"/>
        <pc:sldMkLst>
          <pc:docMk/>
          <pc:sldMk cId="503259932" sldId="256"/>
        </pc:sldMkLst>
        <pc:spChg chg="mod">
          <ac:chgData name="김범수" userId="07c767bd-8358-4355-94fe-c490edb6d470" providerId="ADAL" clId="{7B18A3C8-2B66-42EA-8A77-5F52D188EAA3}" dt="2020-11-17T12:26:56.435" v="1" actId="20577"/>
          <ac:spMkLst>
            <pc:docMk/>
            <pc:sldMk cId="503259932" sldId="256"/>
            <ac:spMk id="2" creationId="{B587541B-43A5-4666-B19D-FCD1B659E933}"/>
          </ac:spMkLst>
        </pc:spChg>
      </pc:sldChg>
      <pc:sldChg chg="del">
        <pc:chgData name="김범수" userId="07c767bd-8358-4355-94fe-c490edb6d470" providerId="ADAL" clId="{7B18A3C8-2B66-42EA-8A77-5F52D188EAA3}" dt="2020-11-17T12:27:56.062" v="3" actId="47"/>
        <pc:sldMkLst>
          <pc:docMk/>
          <pc:sldMk cId="2727806408" sldId="257"/>
        </pc:sldMkLst>
      </pc:sldChg>
      <pc:sldChg chg="addSp delSp modSp mod">
        <pc:chgData name="김범수" userId="07c767bd-8358-4355-94fe-c490edb6d470" providerId="ADAL" clId="{7B18A3C8-2B66-42EA-8A77-5F52D188EAA3}" dt="2020-11-17T13:08:13.007" v="1238" actId="2710"/>
        <pc:sldMkLst>
          <pc:docMk/>
          <pc:sldMk cId="1166539546" sldId="259"/>
        </pc:sldMkLst>
        <pc:spChg chg="mod">
          <ac:chgData name="김범수" userId="07c767bd-8358-4355-94fe-c490edb6d470" providerId="ADAL" clId="{7B18A3C8-2B66-42EA-8A77-5F52D188EAA3}" dt="2020-11-17T12:37:15.175" v="39" actId="20577"/>
          <ac:spMkLst>
            <pc:docMk/>
            <pc:sldMk cId="1166539546" sldId="259"/>
            <ac:spMk id="2" creationId="{CA1440C6-074A-4AD9-A41E-2C38B94BB60B}"/>
          </ac:spMkLst>
        </pc:spChg>
        <pc:spChg chg="mod">
          <ac:chgData name="김범수" userId="07c767bd-8358-4355-94fe-c490edb6d470" providerId="ADAL" clId="{7B18A3C8-2B66-42EA-8A77-5F52D188EAA3}" dt="2020-11-17T12:33:20.828" v="14" actId="20577"/>
          <ac:spMkLst>
            <pc:docMk/>
            <pc:sldMk cId="1166539546" sldId="259"/>
            <ac:spMk id="3" creationId="{6356ECA5-4A21-46AA-B461-8D4E4BA67E80}"/>
          </ac:spMkLst>
        </pc:spChg>
        <pc:spChg chg="add mod">
          <ac:chgData name="김범수" userId="07c767bd-8358-4355-94fe-c490edb6d470" providerId="ADAL" clId="{7B18A3C8-2B66-42EA-8A77-5F52D188EAA3}" dt="2020-11-17T13:08:13.007" v="1238" actId="2710"/>
          <ac:spMkLst>
            <pc:docMk/>
            <pc:sldMk cId="1166539546" sldId="259"/>
            <ac:spMk id="4" creationId="{93578001-ACCD-4DBF-BA7A-C0435B574B6C}"/>
          </ac:spMkLst>
        </pc:spChg>
        <pc:picChg chg="add del mod">
          <ac:chgData name="김범수" userId="07c767bd-8358-4355-94fe-c490edb6d470" providerId="ADAL" clId="{7B18A3C8-2B66-42EA-8A77-5F52D188EAA3}" dt="2020-11-17T12:37:09.505" v="35" actId="478"/>
          <ac:picMkLst>
            <pc:docMk/>
            <pc:sldMk cId="1166539546" sldId="259"/>
            <ac:picMk id="5" creationId="{2E0B88F7-3A10-4E25-9E39-258A116A603D}"/>
          </ac:picMkLst>
        </pc:picChg>
        <pc:picChg chg="add del mod">
          <ac:chgData name="김범수" userId="07c767bd-8358-4355-94fe-c490edb6d470" providerId="ADAL" clId="{7B18A3C8-2B66-42EA-8A77-5F52D188EAA3}" dt="2020-11-17T12:33:35.270" v="20" actId="478"/>
          <ac:picMkLst>
            <pc:docMk/>
            <pc:sldMk cId="1166539546" sldId="259"/>
            <ac:picMk id="7" creationId="{A8521E78-1564-4EE0-8D6D-283D4C9B6848}"/>
          </ac:picMkLst>
        </pc:picChg>
        <pc:picChg chg="del">
          <ac:chgData name="김범수" userId="07c767bd-8358-4355-94fe-c490edb6d470" providerId="ADAL" clId="{7B18A3C8-2B66-42EA-8A77-5F52D188EAA3}" dt="2020-11-17T12:32:56.994" v="10" actId="478"/>
          <ac:picMkLst>
            <pc:docMk/>
            <pc:sldMk cId="1166539546" sldId="259"/>
            <ac:picMk id="9" creationId="{F204D64E-A2C1-4D2E-A4E9-FFD37A3A6C41}"/>
          </ac:picMkLst>
        </pc:picChg>
      </pc:sldChg>
      <pc:sldChg chg="del">
        <pc:chgData name="김범수" userId="07c767bd-8358-4355-94fe-c490edb6d470" providerId="ADAL" clId="{7B18A3C8-2B66-42EA-8A77-5F52D188EAA3}" dt="2020-11-17T12:27:55.846" v="2" actId="47"/>
        <pc:sldMkLst>
          <pc:docMk/>
          <pc:sldMk cId="873595669" sldId="261"/>
        </pc:sldMkLst>
      </pc:sldChg>
      <pc:sldChg chg="del">
        <pc:chgData name="김범수" userId="07c767bd-8358-4355-94fe-c490edb6d470" providerId="ADAL" clId="{7B18A3C8-2B66-42EA-8A77-5F52D188EAA3}" dt="2020-11-17T12:27:56.287" v="4" actId="47"/>
        <pc:sldMkLst>
          <pc:docMk/>
          <pc:sldMk cId="3876538692" sldId="262"/>
        </pc:sldMkLst>
      </pc:sldChg>
      <pc:sldChg chg="del">
        <pc:chgData name="김범수" userId="07c767bd-8358-4355-94fe-c490edb6d470" providerId="ADAL" clId="{7B18A3C8-2B66-42EA-8A77-5F52D188EAA3}" dt="2020-11-17T12:27:56.563" v="5" actId="47"/>
        <pc:sldMkLst>
          <pc:docMk/>
          <pc:sldMk cId="287236468" sldId="263"/>
        </pc:sldMkLst>
      </pc:sldChg>
      <pc:sldChg chg="del">
        <pc:chgData name="김범수" userId="07c767bd-8358-4355-94fe-c490edb6d470" providerId="ADAL" clId="{7B18A3C8-2B66-42EA-8A77-5F52D188EAA3}" dt="2020-11-17T12:27:56.844" v="6" actId="47"/>
        <pc:sldMkLst>
          <pc:docMk/>
          <pc:sldMk cId="2004761900" sldId="264"/>
        </pc:sldMkLst>
      </pc:sldChg>
      <pc:sldChg chg="del">
        <pc:chgData name="김범수" userId="07c767bd-8358-4355-94fe-c490edb6d470" providerId="ADAL" clId="{7B18A3C8-2B66-42EA-8A77-5F52D188EAA3}" dt="2020-11-17T12:27:57.110" v="7" actId="47"/>
        <pc:sldMkLst>
          <pc:docMk/>
          <pc:sldMk cId="1416369310" sldId="265"/>
        </pc:sldMkLst>
      </pc:sldChg>
      <pc:sldChg chg="del">
        <pc:chgData name="김범수" userId="07c767bd-8358-4355-94fe-c490edb6d470" providerId="ADAL" clId="{7B18A3C8-2B66-42EA-8A77-5F52D188EAA3}" dt="2020-11-17T12:27:57.517" v="8" actId="47"/>
        <pc:sldMkLst>
          <pc:docMk/>
          <pc:sldMk cId="3047807811" sldId="266"/>
        </pc:sldMkLst>
      </pc:sldChg>
      <pc:sldChg chg="del">
        <pc:chgData name="김범수" userId="07c767bd-8358-4355-94fe-c490edb6d470" providerId="ADAL" clId="{7B18A3C8-2B66-42EA-8A77-5F52D188EAA3}" dt="2020-11-17T12:27:58.042" v="9" actId="47"/>
        <pc:sldMkLst>
          <pc:docMk/>
          <pc:sldMk cId="3456186717" sldId="267"/>
        </pc:sldMkLst>
      </pc:sldChg>
      <pc:sldChg chg="addSp delSp modSp mod">
        <pc:chgData name="김범수" userId="07c767bd-8358-4355-94fe-c490edb6d470" providerId="ADAL" clId="{7B18A3C8-2B66-42EA-8A77-5F52D188EAA3}" dt="2020-11-17T13:27:15.809" v="2669" actId="20577"/>
        <pc:sldMkLst>
          <pc:docMk/>
          <pc:sldMk cId="4162972766" sldId="268"/>
        </pc:sldMkLst>
        <pc:spChg chg="del">
          <ac:chgData name="김범수" userId="07c767bd-8358-4355-94fe-c490edb6d470" providerId="ADAL" clId="{7B18A3C8-2B66-42EA-8A77-5F52D188EAA3}" dt="2020-11-17T12:47:47.285" v="188" actId="478"/>
          <ac:spMkLst>
            <pc:docMk/>
            <pc:sldMk cId="4162972766" sldId="268"/>
            <ac:spMk id="3" creationId="{6356ECA5-4A21-46AA-B461-8D4E4BA67E80}"/>
          </ac:spMkLst>
        </pc:spChg>
        <pc:spChg chg="add mod">
          <ac:chgData name="김범수" userId="07c767bd-8358-4355-94fe-c490edb6d470" providerId="ADAL" clId="{7B18A3C8-2B66-42EA-8A77-5F52D188EAA3}" dt="2020-11-17T13:27:15.809" v="2669" actId="20577"/>
          <ac:spMkLst>
            <pc:docMk/>
            <pc:sldMk cId="4162972766" sldId="268"/>
            <ac:spMk id="3" creationId="{B2156EF4-C82D-460D-807E-3AD26F591E14}"/>
          </ac:spMkLst>
        </pc:spChg>
        <pc:spChg chg="del">
          <ac:chgData name="김범수" userId="07c767bd-8358-4355-94fe-c490edb6d470" providerId="ADAL" clId="{7B18A3C8-2B66-42EA-8A77-5F52D188EAA3}" dt="2020-11-17T12:47:53.588" v="193" actId="478"/>
          <ac:spMkLst>
            <pc:docMk/>
            <pc:sldMk cId="4162972766" sldId="268"/>
            <ac:spMk id="5" creationId="{BF656EA2-D854-4ED6-B344-FD4140B3EDF1}"/>
          </ac:spMkLst>
        </pc:spChg>
        <pc:spChg chg="add del mod">
          <ac:chgData name="김범수" userId="07c767bd-8358-4355-94fe-c490edb6d470" providerId="ADAL" clId="{7B18A3C8-2B66-42EA-8A77-5F52D188EAA3}" dt="2020-11-17T12:51:32.535" v="201" actId="22"/>
          <ac:spMkLst>
            <pc:docMk/>
            <pc:sldMk cId="4162972766" sldId="268"/>
            <ac:spMk id="9" creationId="{756961E0-4461-403E-AD9A-A680A964ED4C}"/>
          </ac:spMkLst>
        </pc:spChg>
        <pc:spChg chg="del">
          <ac:chgData name="김범수" userId="07c767bd-8358-4355-94fe-c490edb6d470" providerId="ADAL" clId="{7B18A3C8-2B66-42EA-8A77-5F52D188EAA3}" dt="2020-11-17T12:47:50.245" v="189" actId="478"/>
          <ac:spMkLst>
            <pc:docMk/>
            <pc:sldMk cId="4162972766" sldId="268"/>
            <ac:spMk id="17" creationId="{3554304F-F10A-4B51-866B-B056F8020A7C}"/>
          </ac:spMkLst>
        </pc:spChg>
        <pc:spChg chg="del">
          <ac:chgData name="김범수" userId="07c767bd-8358-4355-94fe-c490edb6d470" providerId="ADAL" clId="{7B18A3C8-2B66-42EA-8A77-5F52D188EAA3}" dt="2020-11-17T12:47:51.045" v="190" actId="478"/>
          <ac:spMkLst>
            <pc:docMk/>
            <pc:sldMk cId="4162972766" sldId="268"/>
            <ac:spMk id="19" creationId="{AC0A5FDC-4823-4AF5-A8BF-499DB2DE3E72}"/>
          </ac:spMkLst>
        </pc:spChg>
        <pc:spChg chg="del">
          <ac:chgData name="김범수" userId="07c767bd-8358-4355-94fe-c490edb6d470" providerId="ADAL" clId="{7B18A3C8-2B66-42EA-8A77-5F52D188EAA3}" dt="2020-11-17T12:47:52.227" v="191" actId="478"/>
          <ac:spMkLst>
            <pc:docMk/>
            <pc:sldMk cId="4162972766" sldId="268"/>
            <ac:spMk id="21" creationId="{0A9C8C9B-2CF5-4C33-846F-FEB9F93758AA}"/>
          </ac:spMkLst>
        </pc:spChg>
        <pc:spChg chg="del">
          <ac:chgData name="김범수" userId="07c767bd-8358-4355-94fe-c490edb6d470" providerId="ADAL" clId="{7B18A3C8-2B66-42EA-8A77-5F52D188EAA3}" dt="2020-11-17T12:47:52.976" v="192" actId="478"/>
          <ac:spMkLst>
            <pc:docMk/>
            <pc:sldMk cId="4162972766" sldId="268"/>
            <ac:spMk id="23" creationId="{31BF0B1B-2F53-4E4A-B2C2-021C2961BE05}"/>
          </ac:spMkLst>
        </pc:spChg>
        <pc:picChg chg="add del">
          <ac:chgData name="김범수" userId="07c767bd-8358-4355-94fe-c490edb6d470" providerId="ADAL" clId="{7B18A3C8-2B66-42EA-8A77-5F52D188EAA3}" dt="2020-11-17T12:40:46.346" v="47" actId="21"/>
          <ac:picMkLst>
            <pc:docMk/>
            <pc:sldMk cId="4162972766" sldId="268"/>
            <ac:picMk id="6" creationId="{BBB12AC8-2029-4D5D-BD41-4324A5CE9490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8" creationId="{E9CE6C07-3BCF-4625-B628-5DFA79633471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11" creationId="{18C8DDC2-5AD2-4DB8-8E27-87BF9AF2EE5E}"/>
          </ac:picMkLst>
        </pc:picChg>
        <pc:picChg chg="add mod">
          <ac:chgData name="김범수" userId="07c767bd-8358-4355-94fe-c490edb6d470" providerId="ADAL" clId="{7B18A3C8-2B66-42EA-8A77-5F52D188EAA3}" dt="2020-11-17T12:49:29.426" v="200" actId="1076"/>
          <ac:picMkLst>
            <pc:docMk/>
            <pc:sldMk cId="4162972766" sldId="268"/>
            <ac:picMk id="12" creationId="{F0CBA095-5DC9-468A-8196-85DE75D75FF3}"/>
          </ac:picMkLst>
        </pc:picChg>
        <pc:picChg chg="add mod">
          <ac:chgData name="김범수" userId="07c767bd-8358-4355-94fe-c490edb6d470" providerId="ADAL" clId="{7B18A3C8-2B66-42EA-8A77-5F52D188EAA3}" dt="2020-11-17T12:49:25.792" v="198" actId="1076"/>
          <ac:picMkLst>
            <pc:docMk/>
            <pc:sldMk cId="4162972766" sldId="268"/>
            <ac:picMk id="14" creationId="{C7884C67-3C69-4BC5-A9B8-E3D850A41070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15" creationId="{3D4C0CF8-AD39-4185-A170-0712A1FAB6D1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18" creationId="{3938CEC1-A1C3-41EB-AC99-0A9648420261}"/>
          </ac:picMkLst>
        </pc:picChg>
        <pc:picChg chg="add mod ord">
          <ac:chgData name="김범수" userId="07c767bd-8358-4355-94fe-c490edb6d470" providerId="ADAL" clId="{7B18A3C8-2B66-42EA-8A77-5F52D188EAA3}" dt="2020-11-17T12:51:38.448" v="205" actId="1076"/>
          <ac:picMkLst>
            <pc:docMk/>
            <pc:sldMk cId="4162972766" sldId="268"/>
            <ac:picMk id="20" creationId="{E6630B08-0E89-40C1-887C-B42997351BE0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22" creationId="{233C0847-3D47-48FE-8162-2F5BC7780F42}"/>
          </ac:picMkLst>
        </pc:picChg>
        <pc:picChg chg="del">
          <ac:chgData name="김범수" userId="07c767bd-8358-4355-94fe-c490edb6d470" providerId="ADAL" clId="{7B18A3C8-2B66-42EA-8A77-5F52D188EAA3}" dt="2020-11-17T12:47:47.285" v="188" actId="478"/>
          <ac:picMkLst>
            <pc:docMk/>
            <pc:sldMk cId="4162972766" sldId="268"/>
            <ac:picMk id="26" creationId="{BF1DC3DC-4E0C-4B68-8BCE-A4EF0AAD3C23}"/>
          </ac:picMkLst>
        </pc:picChg>
      </pc:sldChg>
      <pc:sldChg chg="addSp delSp modSp add mod ord">
        <pc:chgData name="김범수" userId="07c767bd-8358-4355-94fe-c490edb6d470" providerId="ADAL" clId="{7B18A3C8-2B66-42EA-8A77-5F52D188EAA3}" dt="2020-11-17T13:14:14.837" v="1783" actId="2710"/>
        <pc:sldMkLst>
          <pc:docMk/>
          <pc:sldMk cId="1867699408" sldId="269"/>
        </pc:sldMkLst>
        <pc:spChg chg="del">
          <ac:chgData name="김범수" userId="07c767bd-8358-4355-94fe-c490edb6d470" providerId="ADAL" clId="{7B18A3C8-2B66-42EA-8A77-5F52D188EAA3}" dt="2020-11-17T12:37:26.980" v="40" actId="478"/>
          <ac:spMkLst>
            <pc:docMk/>
            <pc:sldMk cId="1867699408" sldId="269"/>
            <ac:spMk id="2" creationId="{CA1440C6-074A-4AD9-A41E-2C38B94BB60B}"/>
          </ac:spMkLst>
        </pc:spChg>
        <pc:spChg chg="add mod">
          <ac:chgData name="김범수" userId="07c767bd-8358-4355-94fe-c490edb6d470" providerId="ADAL" clId="{7B18A3C8-2B66-42EA-8A77-5F52D188EAA3}" dt="2020-11-17T13:14:14.837" v="1783" actId="2710"/>
          <ac:spMkLst>
            <pc:docMk/>
            <pc:sldMk cId="1867699408" sldId="269"/>
            <ac:spMk id="2" creationId="{D33F3969-BA29-45D9-A635-43AD1319DDBB}"/>
          </ac:spMkLst>
        </pc:spChg>
        <pc:spChg chg="add del mod">
          <ac:chgData name="김범수" userId="07c767bd-8358-4355-94fe-c490edb6d470" providerId="ADAL" clId="{7B18A3C8-2B66-42EA-8A77-5F52D188EAA3}" dt="2020-11-17T12:37:29.765" v="42" actId="478"/>
          <ac:spMkLst>
            <pc:docMk/>
            <pc:sldMk cId="1867699408" sldId="269"/>
            <ac:spMk id="6" creationId="{96CBE34C-2590-44DD-954F-373AA6CB148D}"/>
          </ac:spMkLst>
        </pc:spChg>
        <pc:spChg chg="add mod">
          <ac:chgData name="김범수" userId="07c767bd-8358-4355-94fe-c490edb6d470" providerId="ADAL" clId="{7B18A3C8-2B66-42EA-8A77-5F52D188EAA3}" dt="2020-11-17T12:41:54.198" v="82" actId="20577"/>
          <ac:spMkLst>
            <pc:docMk/>
            <pc:sldMk cId="1867699408" sldId="269"/>
            <ac:spMk id="8" creationId="{3623D3E1-A472-437D-987E-4E8F0D4787A1}"/>
          </ac:spMkLst>
        </pc:spChg>
        <pc:picChg chg="del">
          <ac:chgData name="김범수" userId="07c767bd-8358-4355-94fe-c490edb6d470" providerId="ADAL" clId="{7B18A3C8-2B66-42EA-8A77-5F52D188EAA3}" dt="2020-11-17T12:33:29.932" v="18" actId="478"/>
          <ac:picMkLst>
            <pc:docMk/>
            <pc:sldMk cId="1867699408" sldId="269"/>
            <ac:picMk id="5" creationId="{2E0B88F7-3A10-4E25-9E39-258A116A603D}"/>
          </ac:picMkLst>
        </pc:picChg>
        <pc:picChg chg="del mod">
          <ac:chgData name="김범수" userId="07c767bd-8358-4355-94fe-c490edb6d470" providerId="ADAL" clId="{7B18A3C8-2B66-42EA-8A77-5F52D188EAA3}" dt="2020-11-17T12:41:43.229" v="52" actId="478"/>
          <ac:picMkLst>
            <pc:docMk/>
            <pc:sldMk cId="1867699408" sldId="269"/>
            <ac:picMk id="7" creationId="{A8521E78-1564-4EE0-8D6D-283D4C9B6848}"/>
          </ac:picMkLst>
        </pc:picChg>
        <pc:picChg chg="add mod">
          <ac:chgData name="김범수" userId="07c767bd-8358-4355-94fe-c490edb6d470" providerId="ADAL" clId="{7B18A3C8-2B66-42EA-8A77-5F52D188EAA3}" dt="2020-11-17T13:10:57.310" v="1332" actId="1076"/>
          <ac:picMkLst>
            <pc:docMk/>
            <pc:sldMk cId="1867699408" sldId="269"/>
            <ac:picMk id="10" creationId="{7F8C46B6-5B4E-4C8E-AEC7-8A24BA25305A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10:54.010" v="1331"/>
        <pc:sldMkLst>
          <pc:docMk/>
          <pc:sldMk cId="1384760819" sldId="270"/>
        </pc:sldMkLst>
        <pc:spChg chg="mod">
          <ac:chgData name="김범수" userId="07c767bd-8358-4355-94fe-c490edb6d470" providerId="ADAL" clId="{7B18A3C8-2B66-42EA-8A77-5F52D188EAA3}" dt="2020-11-17T13:10:09.595" v="1245"/>
          <ac:spMkLst>
            <pc:docMk/>
            <pc:sldMk cId="1384760819" sldId="270"/>
            <ac:spMk id="2" creationId="{CA1440C6-074A-4AD9-A41E-2C38B94BB60B}"/>
          </ac:spMkLst>
        </pc:spChg>
        <pc:spChg chg="add mod">
          <ac:chgData name="김범수" userId="07c767bd-8358-4355-94fe-c490edb6d470" providerId="ADAL" clId="{7B18A3C8-2B66-42EA-8A77-5F52D188EAA3}" dt="2020-11-17T13:10:54.010" v="1331"/>
          <ac:spMkLst>
            <pc:docMk/>
            <pc:sldMk cId="1384760819" sldId="270"/>
            <ac:spMk id="7" creationId="{BD775DD9-446E-4B99-9A5B-36BDB2975182}"/>
          </ac:spMkLst>
        </pc:spChg>
        <pc:picChg chg="add del mod">
          <ac:chgData name="김범수" userId="07c767bd-8358-4355-94fe-c490edb6d470" providerId="ADAL" clId="{7B18A3C8-2B66-42EA-8A77-5F52D188EAA3}" dt="2020-11-17T13:09:58.718" v="1241" actId="478"/>
          <ac:picMkLst>
            <pc:docMk/>
            <pc:sldMk cId="1384760819" sldId="270"/>
            <ac:picMk id="4" creationId="{E8FA3F84-60B2-4B88-9A45-5CD19EE5CB39}"/>
          </ac:picMkLst>
        </pc:picChg>
        <pc:picChg chg="del">
          <ac:chgData name="김범수" userId="07c767bd-8358-4355-94fe-c490edb6d470" providerId="ADAL" clId="{7B18A3C8-2B66-42EA-8A77-5F52D188EAA3}" dt="2020-11-17T12:40:47.958" v="48" actId="478"/>
          <ac:picMkLst>
            <pc:docMk/>
            <pc:sldMk cId="1384760819" sldId="270"/>
            <ac:picMk id="5" creationId="{2E0B88F7-3A10-4E25-9E39-258A116A603D}"/>
          </ac:picMkLst>
        </pc:picChg>
        <pc:picChg chg="add mod">
          <ac:chgData name="김범수" userId="07c767bd-8358-4355-94fe-c490edb6d470" providerId="ADAL" clId="{7B18A3C8-2B66-42EA-8A77-5F52D188EAA3}" dt="2020-11-17T13:10:01.786" v="1244" actId="1076"/>
          <ac:picMkLst>
            <pc:docMk/>
            <pc:sldMk cId="1384760819" sldId="270"/>
            <ac:picMk id="6" creationId="{0008DFB5-4948-49C8-97D3-59459F5E8E59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23:36.961" v="2151" actId="20577"/>
        <pc:sldMkLst>
          <pc:docMk/>
          <pc:sldMk cId="1853038851" sldId="271"/>
        </pc:sldMkLst>
        <pc:spChg chg="add mod">
          <ac:chgData name="김범수" userId="07c767bd-8358-4355-94fe-c490edb6d470" providerId="ADAL" clId="{7B18A3C8-2B66-42EA-8A77-5F52D188EAA3}" dt="2020-11-17T13:23:36.961" v="2151" actId="20577"/>
          <ac:spMkLst>
            <pc:docMk/>
            <pc:sldMk cId="1853038851" sldId="271"/>
            <ac:spMk id="2" creationId="{4FC7426F-0DA4-47F2-B927-B8EBC2923BFE}"/>
          </ac:spMkLst>
        </pc:spChg>
        <pc:spChg chg="mod">
          <ac:chgData name="김범수" userId="07c767bd-8358-4355-94fe-c490edb6d470" providerId="ADAL" clId="{7B18A3C8-2B66-42EA-8A77-5F52D188EAA3}" dt="2020-11-17T12:44:01.155" v="107" actId="6549"/>
          <ac:spMkLst>
            <pc:docMk/>
            <pc:sldMk cId="1853038851" sldId="271"/>
            <ac:spMk id="8" creationId="{3623D3E1-A472-437D-987E-4E8F0D4787A1}"/>
          </ac:spMkLst>
        </pc:spChg>
        <pc:picChg chg="add mod">
          <ac:chgData name="김범수" userId="07c767bd-8358-4355-94fe-c490edb6d470" providerId="ADAL" clId="{7B18A3C8-2B66-42EA-8A77-5F52D188EAA3}" dt="2020-11-17T13:14:18.521" v="1784" actId="1076"/>
          <ac:picMkLst>
            <pc:docMk/>
            <pc:sldMk cId="1853038851" sldId="271"/>
            <ac:picMk id="4" creationId="{AC180419-B0D5-4E6C-A4C7-B0B37E434091}"/>
          </ac:picMkLst>
        </pc:picChg>
        <pc:picChg chg="del">
          <ac:chgData name="김범수" userId="07c767bd-8358-4355-94fe-c490edb6d470" providerId="ADAL" clId="{7B18A3C8-2B66-42EA-8A77-5F52D188EAA3}" dt="2020-11-17T12:43:46.626" v="85" actId="478"/>
          <ac:picMkLst>
            <pc:docMk/>
            <pc:sldMk cId="1853038851" sldId="271"/>
            <ac:picMk id="10" creationId="{7F8C46B6-5B4E-4C8E-AEC7-8A24BA25305A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24:21.750" v="2253"/>
        <pc:sldMkLst>
          <pc:docMk/>
          <pc:sldMk cId="2871661185" sldId="272"/>
        </pc:sldMkLst>
        <pc:spChg chg="add mod">
          <ac:chgData name="김범수" userId="07c767bd-8358-4355-94fe-c490edb6d470" providerId="ADAL" clId="{7B18A3C8-2B66-42EA-8A77-5F52D188EAA3}" dt="2020-11-17T13:24:21.750" v="2253"/>
          <ac:spMkLst>
            <pc:docMk/>
            <pc:sldMk cId="2871661185" sldId="272"/>
            <ac:spMk id="2" creationId="{400E1A51-E69C-442D-9D53-CC3770EE699F}"/>
          </ac:spMkLst>
        </pc:spChg>
        <pc:spChg chg="mod">
          <ac:chgData name="김범수" userId="07c767bd-8358-4355-94fe-c490edb6d470" providerId="ADAL" clId="{7B18A3C8-2B66-42EA-8A77-5F52D188EAA3}" dt="2020-11-17T12:46:39.481" v="180" actId="20577"/>
          <ac:spMkLst>
            <pc:docMk/>
            <pc:sldMk cId="2871661185" sldId="272"/>
            <ac:spMk id="8" creationId="{3623D3E1-A472-437D-987E-4E8F0D4787A1}"/>
          </ac:spMkLst>
        </pc:spChg>
        <pc:picChg chg="add mod">
          <ac:chgData name="김범수" userId="07c767bd-8358-4355-94fe-c490edb6d470" providerId="ADAL" clId="{7B18A3C8-2B66-42EA-8A77-5F52D188EAA3}" dt="2020-11-17T12:46:22.669" v="158" actId="1076"/>
          <ac:picMkLst>
            <pc:docMk/>
            <pc:sldMk cId="2871661185" sldId="272"/>
            <ac:picMk id="4" creationId="{A3A02FC6-5C42-4830-952D-88D5C06AC5AA}"/>
          </ac:picMkLst>
        </pc:picChg>
        <pc:picChg chg="del">
          <ac:chgData name="김범수" userId="07c767bd-8358-4355-94fe-c490edb6d470" providerId="ADAL" clId="{7B18A3C8-2B66-42EA-8A77-5F52D188EAA3}" dt="2020-11-17T12:46:18.527" v="155" actId="478"/>
          <ac:picMkLst>
            <pc:docMk/>
            <pc:sldMk cId="2871661185" sldId="272"/>
            <ac:picMk id="10" creationId="{7F8C46B6-5B4E-4C8E-AEC7-8A24BA25305A}"/>
          </ac:picMkLst>
        </pc:picChg>
      </pc:sldChg>
      <pc:sldChg chg="addSp delSp modSp add mod">
        <pc:chgData name="김범수" userId="07c767bd-8358-4355-94fe-c490edb6d470" providerId="ADAL" clId="{7B18A3C8-2B66-42EA-8A77-5F52D188EAA3}" dt="2020-11-17T13:04:29.921" v="662" actId="20577"/>
        <pc:sldMkLst>
          <pc:docMk/>
          <pc:sldMk cId="1825890615" sldId="273"/>
        </pc:sldMkLst>
        <pc:spChg chg="mod">
          <ac:chgData name="김범수" userId="07c767bd-8358-4355-94fe-c490edb6d470" providerId="ADAL" clId="{7B18A3C8-2B66-42EA-8A77-5F52D188EAA3}" dt="2020-11-17T12:44:59.120" v="140" actId="20577"/>
          <ac:spMkLst>
            <pc:docMk/>
            <pc:sldMk cId="1825890615" sldId="273"/>
            <ac:spMk id="2" creationId="{CA1440C6-074A-4AD9-A41E-2C38B94BB60B}"/>
          </ac:spMkLst>
        </pc:spChg>
        <pc:spChg chg="add mod">
          <ac:chgData name="김범수" userId="07c767bd-8358-4355-94fe-c490edb6d470" providerId="ADAL" clId="{7B18A3C8-2B66-42EA-8A77-5F52D188EAA3}" dt="2020-11-17T13:04:29.921" v="662" actId="20577"/>
          <ac:spMkLst>
            <pc:docMk/>
            <pc:sldMk cId="1825890615" sldId="273"/>
            <ac:spMk id="4" creationId="{8A4D773C-29B0-488F-8B3F-243AF04DB84A}"/>
          </ac:spMkLst>
        </pc:spChg>
        <pc:picChg chg="del">
          <ac:chgData name="김범수" userId="07c767bd-8358-4355-94fe-c490edb6d470" providerId="ADAL" clId="{7B18A3C8-2B66-42EA-8A77-5F52D188EAA3}" dt="2020-11-17T12:45:17.301" v="141" actId="478"/>
          <ac:picMkLst>
            <pc:docMk/>
            <pc:sldMk cId="1825890615" sldId="273"/>
            <ac:picMk id="5" creationId="{2E0B88F7-3A10-4E25-9E39-258A116A603D}"/>
          </ac:picMkLst>
        </pc:picChg>
        <pc:picChg chg="add mod">
          <ac:chgData name="김범수" userId="07c767bd-8358-4355-94fe-c490edb6d470" providerId="ADAL" clId="{7B18A3C8-2B66-42EA-8A77-5F52D188EAA3}" dt="2020-11-17T12:45:45.902" v="153" actId="1076"/>
          <ac:picMkLst>
            <pc:docMk/>
            <pc:sldMk cId="1825890615" sldId="273"/>
            <ac:picMk id="6" creationId="{18CCF8E2-057B-4907-8826-AEE50E9A7481}"/>
          </ac:picMkLst>
        </pc:picChg>
        <pc:picChg chg="add mod">
          <ac:chgData name="김범수" userId="07c767bd-8358-4355-94fe-c490edb6d470" providerId="ADAL" clId="{7B18A3C8-2B66-42EA-8A77-5F52D188EAA3}" dt="2020-11-17T12:45:46.875" v="154" actId="1076"/>
          <ac:picMkLst>
            <pc:docMk/>
            <pc:sldMk cId="1825890615" sldId="273"/>
            <ac:picMk id="8" creationId="{63FC1BB1-27FC-48FD-95B4-F87536AE8CB9}"/>
          </ac:picMkLst>
        </pc:picChg>
      </pc:sldChg>
      <pc:sldChg chg="modSp add del mod">
        <pc:chgData name="김범수" userId="07c767bd-8358-4355-94fe-c490edb6d470" providerId="ADAL" clId="{7B18A3C8-2B66-42EA-8A77-5F52D188EAA3}" dt="2020-11-17T12:44:42.755" v="124" actId="47"/>
        <pc:sldMkLst>
          <pc:docMk/>
          <pc:sldMk cId="2189807782" sldId="273"/>
        </pc:sldMkLst>
        <pc:spChg chg="mod">
          <ac:chgData name="김범수" userId="07c767bd-8358-4355-94fe-c490edb6d470" providerId="ADAL" clId="{7B18A3C8-2B66-42EA-8A77-5F52D188EAA3}" dt="2020-11-17T12:44:22.245" v="123" actId="20577"/>
          <ac:spMkLst>
            <pc:docMk/>
            <pc:sldMk cId="2189807782" sldId="273"/>
            <ac:spMk id="2" creationId="{CA1440C6-074A-4AD9-A41E-2C38B94BB60B}"/>
          </ac:spMkLst>
        </pc:spChg>
      </pc:sldChg>
      <pc:sldChg chg="addSp delSp modSp add mod">
        <pc:chgData name="김범수" userId="07c767bd-8358-4355-94fe-c490edb6d470" providerId="ADAL" clId="{7B18A3C8-2B66-42EA-8A77-5F52D188EAA3}" dt="2020-11-17T13:25:25.831" v="2416"/>
        <pc:sldMkLst>
          <pc:docMk/>
          <pc:sldMk cId="1361109327" sldId="274"/>
        </pc:sldMkLst>
        <pc:spChg chg="add mod">
          <ac:chgData name="김범수" userId="07c767bd-8358-4355-94fe-c490edb6d470" providerId="ADAL" clId="{7B18A3C8-2B66-42EA-8A77-5F52D188EAA3}" dt="2020-11-17T13:25:25.831" v="2416"/>
          <ac:spMkLst>
            <pc:docMk/>
            <pc:sldMk cId="1361109327" sldId="274"/>
            <ac:spMk id="2" creationId="{A7382B68-7C32-42FF-A435-2D8539B125F9}"/>
          </ac:spMkLst>
        </pc:spChg>
        <pc:spChg chg="mod">
          <ac:chgData name="김범수" userId="07c767bd-8358-4355-94fe-c490edb6d470" providerId="ADAL" clId="{7B18A3C8-2B66-42EA-8A77-5F52D188EAA3}" dt="2020-11-17T12:46:49.723" v="183" actId="20577"/>
          <ac:spMkLst>
            <pc:docMk/>
            <pc:sldMk cId="1361109327" sldId="274"/>
            <ac:spMk id="8" creationId="{3623D3E1-A472-437D-987E-4E8F0D4787A1}"/>
          </ac:spMkLst>
        </pc:spChg>
        <pc:picChg chg="del">
          <ac:chgData name="김범수" userId="07c767bd-8358-4355-94fe-c490edb6d470" providerId="ADAL" clId="{7B18A3C8-2B66-42EA-8A77-5F52D188EAA3}" dt="2020-11-17T12:46:47.755" v="182" actId="478"/>
          <ac:picMkLst>
            <pc:docMk/>
            <pc:sldMk cId="1361109327" sldId="274"/>
            <ac:picMk id="4" creationId="{A3A02FC6-5C42-4830-952D-88D5C06AC5AA}"/>
          </ac:picMkLst>
        </pc:picChg>
        <pc:picChg chg="add mod">
          <ac:chgData name="김범수" userId="07c767bd-8358-4355-94fe-c490edb6d470" providerId="ADAL" clId="{7B18A3C8-2B66-42EA-8A77-5F52D188EAA3}" dt="2020-11-17T12:47:14.545" v="187" actId="1076"/>
          <ac:picMkLst>
            <pc:docMk/>
            <pc:sldMk cId="1361109327" sldId="274"/>
            <ac:picMk id="5" creationId="{17CEE5E4-EC70-45CF-AE27-E401D6E2C0EB}"/>
          </ac:picMkLst>
        </pc:picChg>
      </pc:sldChg>
    </pc:docChg>
  </pc:docChgLst>
  <pc:docChgLst>
    <pc:chgData name="김범수" userId="07c767bd-8358-4355-94fe-c490edb6d470" providerId="ADAL" clId="{3124E40E-624E-4694-A35F-6A5064AA58F0}"/>
    <pc:docChg chg="undo custSel mod modSld">
      <pc:chgData name="김범수" userId="07c767bd-8358-4355-94fe-c490edb6d470" providerId="ADAL" clId="{3124E40E-624E-4694-A35F-6A5064AA58F0}" dt="2020-11-18T05:11:18.887" v="6" actId="26606"/>
      <pc:docMkLst>
        <pc:docMk/>
      </pc:docMkLst>
      <pc:sldChg chg="addSp delSp modSp mod setBg">
        <pc:chgData name="김범수" userId="07c767bd-8358-4355-94fe-c490edb6d470" providerId="ADAL" clId="{3124E40E-624E-4694-A35F-6A5064AA58F0}" dt="2020-11-18T05:11:18.887" v="6" actId="26606"/>
        <pc:sldMkLst>
          <pc:docMk/>
          <pc:sldMk cId="4162972766" sldId="268"/>
        </pc:sldMkLst>
        <pc:spChg chg="mod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2" creationId="{CA1440C6-074A-4AD9-A41E-2C38B94BB60B}"/>
          </ac:spMkLst>
        </pc:spChg>
        <pc:spChg chg="mod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" creationId="{B2156EF4-C82D-460D-807E-3AD26F591E14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28" creationId="{9425D4AB-CD98-4DD6-9398-3C8961DE032F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29" creationId="{D8B47C9F-A960-4902-8507-38F18DD3D00E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1" creationId="{D4E15E95-445D-4A45-BC1E-8468CE17050B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3" creationId="{133B9781-B73C-44F8-97CB-D1807A63BB41}"/>
          </ac:spMkLst>
        </pc:spChg>
        <pc:spChg chg="add del">
          <ac:chgData name="김범수" userId="07c767bd-8358-4355-94fe-c490edb6d470" providerId="ADAL" clId="{3124E40E-624E-4694-A35F-6A5064AA58F0}" dt="2020-11-18T05:11:18.887" v="6" actId="26606"/>
          <ac:spMkLst>
            <pc:docMk/>
            <pc:sldMk cId="4162972766" sldId="268"/>
            <ac:spMk id="35" creationId="{1FCEDCAD-7B1A-4AE2-818E-D93A48758C20}"/>
          </ac:spMkLst>
        </pc:spChg>
        <pc:picChg chg="add mo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4" creationId="{33D4FEC2-B05C-422B-B6E7-924A885E7CBA}"/>
          </ac:picMkLst>
        </pc:picChg>
        <pc:picChg chg="add mod or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5" creationId="{7678D942-8959-43A2-B932-18ABF7A013EA}"/>
          </ac:picMkLst>
        </pc:picChg>
        <pc:picChg chg="mod or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12" creationId="{F0CBA095-5DC9-468A-8196-85DE75D75FF3}"/>
          </ac:picMkLst>
        </pc:picChg>
        <pc:picChg chg="del">
          <ac:chgData name="김범수" userId="07c767bd-8358-4355-94fe-c490edb6d470" providerId="ADAL" clId="{3124E40E-624E-4694-A35F-6A5064AA58F0}" dt="2020-11-18T02:58:56.418" v="0" actId="478"/>
          <ac:picMkLst>
            <pc:docMk/>
            <pc:sldMk cId="4162972766" sldId="268"/>
            <ac:picMk id="14" creationId="{C7884C67-3C69-4BC5-A9B8-E3D850A41070}"/>
          </ac:picMkLst>
        </pc:picChg>
        <pc:picChg chg="mod ord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20" creationId="{E6630B08-0E89-40C1-887C-B42997351BE0}"/>
          </ac:picMkLst>
        </pc:picChg>
        <pc:picChg chg="add del">
          <ac:chgData name="김범수" userId="07c767bd-8358-4355-94fe-c490edb6d470" providerId="ADAL" clId="{3124E40E-624E-4694-A35F-6A5064AA58F0}" dt="2020-11-18T05:11:18.887" v="6" actId="26606"/>
          <ac:picMkLst>
            <pc:docMk/>
            <pc:sldMk cId="4162972766" sldId="268"/>
            <ac:picMk id="27" creationId="{97818316-E7CB-4E73-AF79-E9CAB873E7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A76B5-C102-475D-A0D7-64AA8A63184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8FCAC-7E75-4D38-836F-74B9A613D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4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FCAC-7E75-4D38-836F-74B9A613D4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2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DE90-2884-448E-B568-6D6F79C2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9B14A-B969-4FB3-968D-2B34E81B0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CD095-098C-45AE-8C16-AFA73AC7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09198-8D3A-409E-BB1E-1F6681F4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B17A-FC08-4888-B9E2-47F36489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D970C-9459-4C1A-A086-862F48AF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D5E09-E89B-46D9-BE35-97EFCCDE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0D4B9-2C57-4B70-9A0E-E8D638B2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3F22A-AC52-4093-91D3-E1DFCEE0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784CE-2E40-4F6A-B0A0-36F30FC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8EAA6-227E-43E7-9E44-99C59541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BD9C6-E241-4B55-9913-662A1464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4016-66CF-4AFF-993D-B5D4123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1C011-9ACD-4BA8-A4E7-33CAE02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DD47B-BF3A-4616-8445-4EA7112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2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CC74-9C7D-4333-A3EB-6AEE685F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95838-6936-472E-9426-4668E8F8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2C6D1-36DD-48AE-9D85-5257199C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2C2CD-F812-4247-99CB-AFA9EF6E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663D-B6A9-4754-856E-CC450D56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91F3-B285-4284-AF2A-F24C8ED3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00F24-4630-4B08-BBAE-576AD177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0F530-5B17-47F9-A84D-756DC0C7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10ACA-52E9-4973-9D45-577F51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A16F0-F66C-40FD-804A-7673FDC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6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B75A-C7E9-4911-A5D2-73CA786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A7F-BC61-4719-9F23-4928A397A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8073F-D1ED-4CC6-A13E-7EB6EDA2F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9E3E6-204B-4F83-A1CE-93EF1B8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E1C4-E700-4301-8A3F-2209ED2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4A1F-396D-4DEB-B771-D471A6B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C9631-E710-48FC-B5B7-826F5A3F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A28F8-36D0-444A-A1F1-8B38EA1B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51880-533D-4840-962C-6C3F871F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B10E9-57E3-47CC-AD78-8315D1562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DB45A-3724-405E-B30F-65194B83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19B15-534F-4F65-ABFB-3498C5B8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15344-3EA2-49A8-9E46-520FA826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9A2DC-43BD-4017-9952-7CFEF287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E9F0-C16F-4AF8-BBE3-FE38B57A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41AD63-A3FB-4BD5-80F8-D4357711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8A106-B503-4960-AE0C-4B367FE7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6BB13-9684-4F12-860A-9097691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176B2-63D9-49C1-B4E6-F78E9938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A44FCB-01E7-4C3C-BDCE-5A69CE8C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7BC1E-934A-4935-8554-327B1D5E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9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CF91-02C5-4B93-AE9F-52B645CD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52765-5755-43B5-B394-322B0D6C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C310A-C1FD-49E8-BFFA-C8A8CB72B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54D3F-9F81-44EB-8D90-B07B965E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3E14B-CB81-4C91-A2E3-6E9D8FF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120C4-9BC9-4D1A-9F9E-8B090EB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DDB0-9A08-4998-8F59-7634C171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5F9270-2FE0-4B79-AFC4-6BD665CD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273CD-DB58-463A-A9BB-3C3E04009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02286-106D-48E9-BEDB-904D85B7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4DEBF-BE6C-4187-A0D4-22C61676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2F393-E6AA-437E-A500-8EA9BFB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9185C-7F51-4C38-9A34-81360D6F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347B5-1845-496B-8F3E-635C0A7E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7C129-70BD-4FB9-80F8-FEF044B3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8A0E-0611-4307-B2FD-D95E34AB1C7F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5832C-9BD0-42A6-9696-B9CF292D6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41588-B3DA-4A90-96B5-B24E5A6D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AB47-1A3C-4474-AD71-CD8B7067B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541B-43A5-4666-B19D-FCD1B659E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HW4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688D5-92CA-4DB3-8B45-44A34567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417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16010811 </a:t>
            </a:r>
            <a:r>
              <a:rPr lang="ko-KR" altLang="en-US" dirty="0"/>
              <a:t>김범수</a:t>
            </a:r>
          </a:p>
        </p:txBody>
      </p:sp>
    </p:spTree>
    <p:extLst>
      <p:ext uri="{BB962C8B-B14F-4D97-AF65-F5344CB8AC3E}">
        <p14:creationId xmlns:p14="http://schemas.microsoft.com/office/powerpoint/2010/main" val="5032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DFT_process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CCF8E2-057B-4907-8826-AEE50E9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7" y="1362207"/>
            <a:ext cx="5151691" cy="2709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FC1BB1-27FC-48FD-95B4-F87536AE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24" y="1368314"/>
            <a:ext cx="5151691" cy="2736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D773C-29B0-488F-8B3F-243AF04DB84A}"/>
              </a:ext>
            </a:extLst>
          </p:cNvPr>
          <p:cNvSpPr txBox="1"/>
          <p:nvPr/>
        </p:nvSpPr>
        <p:spPr>
          <a:xfrm>
            <a:off x="674702" y="4705165"/>
            <a:ext cx="1102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DFT, IDFT </a:t>
            </a:r>
            <a:r>
              <a:rPr lang="ko-KR" altLang="en-US" dirty="0"/>
              <a:t>과정에서 각각 </a:t>
            </a:r>
            <a:r>
              <a:rPr lang="en-US" altLang="ko-KR" dirty="0" err="1"/>
              <a:t>Padding_buf</a:t>
            </a:r>
            <a:r>
              <a:rPr lang="en-US" altLang="ko-KR" dirty="0"/>
              <a:t>, </a:t>
            </a:r>
            <a:r>
              <a:rPr lang="en-US" altLang="ko-KR" dirty="0" err="1"/>
              <a:t>Mag_buf</a:t>
            </a:r>
            <a:r>
              <a:rPr lang="en-US" altLang="ko-KR" dirty="0"/>
              <a:t>, </a:t>
            </a:r>
            <a:r>
              <a:rPr lang="en-US" altLang="ko-KR" dirty="0" err="1"/>
              <a:t>Pha_buf</a:t>
            </a:r>
            <a:r>
              <a:rPr lang="ko-KR" altLang="en-US" dirty="0"/>
              <a:t>를 초기화 하는 과정 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이후 블록의 좌측 상단의 주소를 나타내는 </a:t>
            </a:r>
            <a:r>
              <a:rPr lang="en-US" altLang="ko-KR" dirty="0" err="1"/>
              <a:t>Focus_TMP</a:t>
            </a:r>
            <a:r>
              <a:rPr lang="en-US" altLang="ko-KR" dirty="0"/>
              <a:t>, TMP</a:t>
            </a:r>
            <a:r>
              <a:rPr lang="ko-KR" altLang="en-US" dirty="0"/>
              <a:t>를 이용하여 버퍼에 픽셀 값 저장 후 </a:t>
            </a:r>
            <a:r>
              <a:rPr lang="en-US" altLang="ko-KR" dirty="0"/>
              <a:t>DFT, IDFT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89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DFT_Func</a:t>
            </a:r>
            <a:r>
              <a:rPr lang="en-US" altLang="ko-KR" sz="3600" dirty="0"/>
              <a:t>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허수부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나누기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B88F7-3A10-4E25-9E39-258A116A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8" y="1343818"/>
            <a:ext cx="7638958" cy="2928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78001-ACCD-4DBF-BA7A-C0435B574B6C}"/>
              </a:ext>
            </a:extLst>
          </p:cNvPr>
          <p:cNvSpPr txBox="1"/>
          <p:nvPr/>
        </p:nvSpPr>
        <p:spPr>
          <a:xfrm>
            <a:off x="683581" y="4660777"/>
            <a:ext cx="10515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DFT_Real</a:t>
            </a:r>
            <a:r>
              <a:rPr lang="ko-KR" altLang="en-US" dirty="0"/>
              <a:t>에 </a:t>
            </a:r>
            <a:r>
              <a:rPr lang="en-US" altLang="ko-KR" dirty="0" err="1"/>
              <a:t>Padding_buf</a:t>
            </a:r>
            <a:r>
              <a:rPr lang="ko-KR" altLang="en-US" dirty="0"/>
              <a:t>와 </a:t>
            </a:r>
            <a:r>
              <a:rPr lang="en-US" altLang="ko-KR" dirty="0"/>
              <a:t>cos </a:t>
            </a:r>
            <a:r>
              <a:rPr lang="ko-KR" altLang="en-US" dirty="0"/>
              <a:t>계수를 곱한 값의 누적 합을 통해 픽셀의 </a:t>
            </a:r>
            <a:r>
              <a:rPr lang="ko-KR" altLang="en-US" dirty="0" err="1"/>
              <a:t>실수값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DFT_Imag</a:t>
            </a:r>
            <a:r>
              <a:rPr lang="ko-KR" altLang="en-US" dirty="0"/>
              <a:t>에 </a:t>
            </a:r>
            <a:r>
              <a:rPr lang="en-US" altLang="ko-KR" dirty="0" err="1"/>
              <a:t>Padding_buf</a:t>
            </a:r>
            <a:r>
              <a:rPr lang="ko-KR" altLang="en-US" dirty="0"/>
              <a:t>와 </a:t>
            </a:r>
            <a:r>
              <a:rPr lang="en-US" altLang="ko-KR" dirty="0"/>
              <a:t>sin </a:t>
            </a:r>
            <a:r>
              <a:rPr lang="ko-KR" altLang="en-US" dirty="0"/>
              <a:t>계수를 곱한 값의 누적 합을 통해 픽셀의 </a:t>
            </a:r>
            <a:r>
              <a:rPr lang="ko-KR" altLang="en-US" dirty="0" err="1"/>
              <a:t>실수값</a:t>
            </a:r>
            <a:r>
              <a:rPr lang="ko-KR" altLang="en-US" dirty="0"/>
              <a:t>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원래 </a:t>
            </a:r>
            <a:r>
              <a:rPr lang="ko-KR" altLang="en-US" dirty="0" err="1"/>
              <a:t>오일러</a:t>
            </a:r>
            <a:r>
              <a:rPr lang="ko-KR" altLang="en-US" dirty="0"/>
              <a:t> 공식에 따르면 </a:t>
            </a:r>
            <a:r>
              <a:rPr lang="en-US" altLang="ko-KR" dirty="0"/>
              <a:t>–sin</a:t>
            </a:r>
            <a:r>
              <a:rPr lang="ko-KR" altLang="en-US" dirty="0"/>
              <a:t>을 곱하는게 맞지만 이후 </a:t>
            </a:r>
            <a:r>
              <a:rPr lang="en-US" altLang="ko-KR" dirty="0"/>
              <a:t>IDFT </a:t>
            </a:r>
            <a:r>
              <a:rPr lang="ko-KR" altLang="en-US" dirty="0"/>
              <a:t>과정에서 </a:t>
            </a:r>
            <a:r>
              <a:rPr lang="en-US" altLang="ko-KR" dirty="0"/>
              <a:t>(</a:t>
            </a:r>
            <a:r>
              <a:rPr lang="ko-KR" altLang="en-US" dirty="0"/>
              <a:t>허수 </a:t>
            </a:r>
            <a:r>
              <a:rPr lang="en-US" altLang="ko-KR" dirty="0"/>
              <a:t>j) x (</a:t>
            </a:r>
            <a:r>
              <a:rPr lang="ko-KR" altLang="en-US" dirty="0"/>
              <a:t>허수 </a:t>
            </a:r>
            <a:r>
              <a:rPr lang="en-US" altLang="ko-KR" dirty="0"/>
              <a:t>j)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과정이 생략되므로 </a:t>
            </a:r>
            <a:r>
              <a:rPr lang="en-US" altLang="ko-KR" dirty="0"/>
              <a:t>+sin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곱했습니다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DFT_Real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DFT_Imag</a:t>
            </a:r>
            <a:r>
              <a:rPr lang="ko-KR" altLang="en-US" dirty="0"/>
              <a:t>에 </a:t>
            </a:r>
            <a:r>
              <a:rPr lang="en-US" altLang="ko-KR" dirty="0"/>
              <a:t>BLK*BLK</a:t>
            </a:r>
            <a:r>
              <a:rPr lang="ko-KR" altLang="en-US" dirty="0"/>
              <a:t>를 </a:t>
            </a:r>
            <a:r>
              <a:rPr lang="ko-KR" altLang="en-US" dirty="0" err="1"/>
              <a:t>나눠줌</a:t>
            </a:r>
            <a:r>
              <a:rPr lang="ko-KR" altLang="en-US" dirty="0"/>
              <a:t>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53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DFT_Func</a:t>
            </a:r>
            <a:r>
              <a:rPr lang="en-US" altLang="ko-KR" sz="3600" dirty="0"/>
              <a:t>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Magnitude, Phase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8DFB5-4948-49C8-97D3-59459F5E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8" y="1942946"/>
            <a:ext cx="9191625" cy="168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75DD9-446E-4B99-9A5B-36BDB2975182}"/>
              </a:ext>
            </a:extLst>
          </p:cNvPr>
          <p:cNvSpPr txBox="1"/>
          <p:nvPr/>
        </p:nvSpPr>
        <p:spPr>
          <a:xfrm>
            <a:off x="516385" y="4158356"/>
            <a:ext cx="1041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결정된 </a:t>
            </a:r>
            <a:r>
              <a:rPr lang="en-US" altLang="ko-KR" dirty="0" err="1"/>
              <a:t>DFT_Real</a:t>
            </a:r>
            <a:r>
              <a:rPr lang="en-US" altLang="ko-KR" dirty="0"/>
              <a:t>, </a:t>
            </a:r>
            <a:r>
              <a:rPr lang="en-US" altLang="ko-KR" dirty="0" err="1"/>
              <a:t>DFT_Imag</a:t>
            </a:r>
            <a:r>
              <a:rPr lang="ko-KR" altLang="en-US" dirty="0"/>
              <a:t>를 이용해 </a:t>
            </a:r>
            <a:r>
              <a:rPr lang="en-US" altLang="ko-KR" dirty="0" err="1"/>
              <a:t>Magitude</a:t>
            </a:r>
            <a:r>
              <a:rPr lang="en-US" altLang="ko-KR" dirty="0"/>
              <a:t>, Phase </a:t>
            </a:r>
            <a:r>
              <a:rPr lang="ko-KR" altLang="en-US" dirty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13847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3D3E1-A472-437D-987E-4E8F0D4787A1}"/>
              </a:ext>
            </a:extLst>
          </p:cNvPr>
          <p:cNvSpPr txBox="1">
            <a:spLocks/>
          </p:cNvSpPr>
          <p:nvPr/>
        </p:nvSpPr>
        <p:spPr>
          <a:xfrm>
            <a:off x="46533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IDFT_Func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8C46B6-5B4E-4C8E-AEC7-8A24BA25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8" y="1343818"/>
            <a:ext cx="8182947" cy="3525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F3969-BA29-45D9-A635-43AD1319DDBB}"/>
              </a:ext>
            </a:extLst>
          </p:cNvPr>
          <p:cNvSpPr txBox="1"/>
          <p:nvPr/>
        </p:nvSpPr>
        <p:spPr>
          <a:xfrm>
            <a:off x="465338" y="5202315"/>
            <a:ext cx="117266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Magnitude, Phase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불러온 </a:t>
            </a:r>
            <a:r>
              <a:rPr lang="en-US" altLang="ko-KR" dirty="0" err="1"/>
              <a:t>Mag_buf</a:t>
            </a:r>
            <a:r>
              <a:rPr lang="en-US" altLang="ko-KR" dirty="0"/>
              <a:t>, </a:t>
            </a:r>
            <a:r>
              <a:rPr lang="en-US" altLang="ko-KR" dirty="0" err="1"/>
              <a:t>Pha_buf</a:t>
            </a:r>
            <a:r>
              <a:rPr lang="ko-KR" altLang="en-US" dirty="0"/>
              <a:t>을 통해 </a:t>
            </a:r>
            <a:r>
              <a:rPr lang="en-US" altLang="ko-KR" dirty="0"/>
              <a:t>IDFT</a:t>
            </a:r>
            <a:r>
              <a:rPr lang="ko-KR" altLang="en-US" dirty="0"/>
              <a:t>를 수행하기 위한 </a:t>
            </a:r>
            <a:r>
              <a:rPr lang="en-US" altLang="ko-KR" dirty="0" err="1"/>
              <a:t>DFT_Real</a:t>
            </a:r>
            <a:r>
              <a:rPr lang="en-US" altLang="ko-KR" dirty="0"/>
              <a:t>, </a:t>
            </a:r>
            <a:r>
              <a:rPr lang="en-US" altLang="ko-KR" dirty="0" err="1"/>
              <a:t>DFT_imag</a:t>
            </a:r>
            <a:r>
              <a:rPr lang="ko-KR" altLang="en-US" dirty="0"/>
              <a:t> 구하기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이후 실수 부분</a:t>
            </a:r>
            <a:r>
              <a:rPr lang="en-US" altLang="ko-KR" dirty="0"/>
              <a:t>(</a:t>
            </a:r>
            <a:r>
              <a:rPr lang="en-US" altLang="ko-KR" dirty="0" err="1"/>
              <a:t>Mag_buf</a:t>
            </a:r>
            <a:r>
              <a:rPr lang="en-US" altLang="ko-KR" dirty="0"/>
              <a:t>, cos), </a:t>
            </a:r>
            <a:r>
              <a:rPr lang="ko-KR" altLang="en-US" dirty="0"/>
              <a:t>허수 부분</a:t>
            </a:r>
            <a:r>
              <a:rPr lang="en-US" altLang="ko-KR" dirty="0"/>
              <a:t>(</a:t>
            </a:r>
            <a:r>
              <a:rPr lang="en-US" altLang="ko-KR" dirty="0" err="1"/>
              <a:t>Pha_buf</a:t>
            </a:r>
            <a:r>
              <a:rPr lang="en-US" altLang="ko-KR" dirty="0"/>
              <a:t>, sin)</a:t>
            </a:r>
            <a:r>
              <a:rPr lang="ko-KR" altLang="en-US" dirty="0"/>
              <a:t> </a:t>
            </a:r>
            <a:r>
              <a:rPr lang="ko-KR" altLang="en-US" dirty="0" err="1"/>
              <a:t>끼리의</a:t>
            </a:r>
            <a:r>
              <a:rPr lang="ko-KR" altLang="en-US" dirty="0"/>
              <a:t> 연산을 통해 복원 값 구하기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이후 </a:t>
            </a:r>
            <a:r>
              <a:rPr lang="en-US" altLang="ko-KR" dirty="0"/>
              <a:t>Clipping </a:t>
            </a:r>
            <a:r>
              <a:rPr lang="ko-KR" altLang="en-US" dirty="0"/>
              <a:t>과정을 통한 후 </a:t>
            </a:r>
            <a:r>
              <a:rPr lang="en-US" altLang="ko-KR" dirty="0" err="1"/>
              <a:t>Rec_img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8676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3D3E1-A472-437D-987E-4E8F0D4787A1}"/>
              </a:ext>
            </a:extLst>
          </p:cNvPr>
          <p:cNvSpPr txBox="1">
            <a:spLocks/>
          </p:cNvSpPr>
          <p:nvPr/>
        </p:nvSpPr>
        <p:spPr>
          <a:xfrm>
            <a:off x="46533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DCT_process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80419-B0D5-4E6C-A4C7-B0B37E43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2" y="1145895"/>
            <a:ext cx="6717766" cy="5299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C7426F-0DA4-47F2-B927-B8EBC2923BFE}"/>
              </a:ext>
            </a:extLst>
          </p:cNvPr>
          <p:cNvSpPr txBox="1"/>
          <p:nvPr/>
        </p:nvSpPr>
        <p:spPr>
          <a:xfrm>
            <a:off x="7563775" y="1145895"/>
            <a:ext cx="4397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DFT </a:t>
            </a:r>
            <a:r>
              <a:rPr lang="ko-KR" altLang="en-US" dirty="0"/>
              <a:t>과정과 비슷하게 </a:t>
            </a:r>
            <a:r>
              <a:rPr lang="en-US" altLang="ko-KR" dirty="0" err="1"/>
              <a:t>Padding_buf</a:t>
            </a:r>
            <a:r>
              <a:rPr lang="en-US" altLang="ko-KR" dirty="0"/>
              <a:t>, </a:t>
            </a:r>
            <a:r>
              <a:rPr lang="en-US" altLang="ko-KR" dirty="0" err="1"/>
              <a:t>DCT_img</a:t>
            </a:r>
            <a:r>
              <a:rPr lang="ko-KR" altLang="en-US" dirty="0"/>
              <a:t>에서 유도된 </a:t>
            </a:r>
            <a:r>
              <a:rPr lang="en-US" altLang="ko-KR" dirty="0" err="1"/>
              <a:t>DCT_buf</a:t>
            </a:r>
            <a:r>
              <a:rPr lang="ko-KR" altLang="en-US" dirty="0"/>
              <a:t>를 통한 </a:t>
            </a:r>
            <a:r>
              <a:rPr lang="en-US" altLang="ko-KR" dirty="0"/>
              <a:t>DCT, IDCT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IDCT</a:t>
            </a:r>
            <a:r>
              <a:rPr lang="ko-KR" altLang="en-US" dirty="0"/>
              <a:t> 과정에서 </a:t>
            </a:r>
            <a:r>
              <a:rPr lang="en-US" altLang="ko-KR" dirty="0"/>
              <a:t>DCT </a:t>
            </a:r>
            <a:r>
              <a:rPr lang="ko-KR" altLang="en-US" dirty="0"/>
              <a:t>후 값들이 </a:t>
            </a:r>
            <a:r>
              <a:rPr lang="en-US" altLang="ko-KR" dirty="0" err="1"/>
              <a:t>Uchar</a:t>
            </a:r>
            <a:r>
              <a:rPr lang="ko-KR" altLang="en-US" dirty="0"/>
              <a:t>형으로 변환되어 소수점 아래 값들이 손실 되지 않도록 </a:t>
            </a:r>
            <a:r>
              <a:rPr lang="en-US" altLang="ko-KR" dirty="0"/>
              <a:t>Double</a:t>
            </a:r>
            <a:r>
              <a:rPr lang="ko-KR" altLang="en-US" dirty="0"/>
              <a:t>형 배열 이용  </a:t>
            </a:r>
          </a:p>
        </p:txBody>
      </p:sp>
    </p:spTree>
    <p:extLst>
      <p:ext uri="{BB962C8B-B14F-4D97-AF65-F5344CB8AC3E}">
        <p14:creationId xmlns:p14="http://schemas.microsoft.com/office/powerpoint/2010/main" val="185303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3D3E1-A472-437D-987E-4E8F0D4787A1}"/>
              </a:ext>
            </a:extLst>
          </p:cNvPr>
          <p:cNvSpPr txBox="1">
            <a:spLocks/>
          </p:cNvSpPr>
          <p:nvPr/>
        </p:nvSpPr>
        <p:spPr>
          <a:xfrm>
            <a:off x="46533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DCT_Func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02FC6-5C42-4830-952D-88D5C06A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8" y="1104341"/>
            <a:ext cx="8615998" cy="3588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0E1A51-E69C-442D-9D53-CC3770EE699F}"/>
              </a:ext>
            </a:extLst>
          </p:cNvPr>
          <p:cNvSpPr txBox="1"/>
          <p:nvPr/>
        </p:nvSpPr>
        <p:spPr>
          <a:xfrm>
            <a:off x="465338" y="4915054"/>
            <a:ext cx="1123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Pdf</a:t>
            </a:r>
            <a:r>
              <a:rPr lang="ko-KR" altLang="en-US" dirty="0"/>
              <a:t>에 있는</a:t>
            </a:r>
            <a:r>
              <a:rPr lang="en-US" altLang="ko-KR" dirty="0"/>
              <a:t> </a:t>
            </a:r>
            <a:r>
              <a:rPr lang="ko-KR" altLang="en-US" dirty="0"/>
              <a:t>수식을 이용해 </a:t>
            </a:r>
            <a:r>
              <a:rPr lang="en-US" altLang="ko-KR" dirty="0"/>
              <a:t>DCT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DCT </a:t>
            </a:r>
            <a:r>
              <a:rPr lang="ko-KR" altLang="en-US" dirty="0"/>
              <a:t>수행 후 </a:t>
            </a:r>
            <a:r>
              <a:rPr lang="en-US" altLang="ko-KR" dirty="0" err="1"/>
              <a:t>DCT_img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87166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ECA5-4A21-46AA-B461-8D4E4BA6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915054"/>
            <a:ext cx="11469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3D3E1-A472-437D-987E-4E8F0D4787A1}"/>
              </a:ext>
            </a:extLst>
          </p:cNvPr>
          <p:cNvSpPr txBox="1">
            <a:spLocks/>
          </p:cNvSpPr>
          <p:nvPr/>
        </p:nvSpPr>
        <p:spPr>
          <a:xfrm>
            <a:off x="46533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IDCT_Func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EE5E4-EC70-45CF-AE27-E401D6E2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9" y="1457931"/>
            <a:ext cx="9685176" cy="33430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382B68-7C32-42FF-A435-2D8539B125F9}"/>
              </a:ext>
            </a:extLst>
          </p:cNvPr>
          <p:cNvSpPr txBox="1"/>
          <p:nvPr/>
        </p:nvSpPr>
        <p:spPr>
          <a:xfrm>
            <a:off x="712599" y="5140171"/>
            <a:ext cx="1081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Pdf</a:t>
            </a:r>
            <a:r>
              <a:rPr lang="ko-KR" altLang="en-US" dirty="0"/>
              <a:t>에 있는 수식을 이용해 </a:t>
            </a:r>
            <a:r>
              <a:rPr lang="en-US" altLang="ko-KR" dirty="0"/>
              <a:t>IDCT </a:t>
            </a:r>
            <a:r>
              <a:rPr lang="ko-KR" altLang="en-US" dirty="0"/>
              <a:t>과정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이후 </a:t>
            </a:r>
            <a:r>
              <a:rPr lang="en-US" altLang="ko-KR" dirty="0"/>
              <a:t>Clipping</a:t>
            </a:r>
            <a:r>
              <a:rPr lang="ko-KR" altLang="en-US" dirty="0"/>
              <a:t>을 거친 후 </a:t>
            </a:r>
            <a:r>
              <a:rPr lang="en-US" altLang="ko-KR" dirty="0" err="1"/>
              <a:t>Rec_DCT_img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36110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0C6-074A-4AD9-A41E-2C38B94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83" y="116550"/>
            <a:ext cx="10515600" cy="1325563"/>
          </a:xfrm>
        </p:spPr>
        <p:txBody>
          <a:bodyPr/>
          <a:lstStyle/>
          <a:p>
            <a:r>
              <a:rPr lang="ko-KR" altLang="en-US"/>
              <a:t>결과</a:t>
            </a:r>
            <a:endParaRPr lang="ko-KR" altLang="en-US" dirty="0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E6630B08-0E89-40C1-887C-B4299735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0720" y="1039049"/>
            <a:ext cx="3382802" cy="336958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CBA095-5DC9-468A-8196-85DE75D75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703" y="1234643"/>
            <a:ext cx="3120799" cy="3126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56EF4-C82D-460D-807E-3AD26F591E14}"/>
              </a:ext>
            </a:extLst>
          </p:cNvPr>
          <p:cNvSpPr txBox="1"/>
          <p:nvPr/>
        </p:nvSpPr>
        <p:spPr>
          <a:xfrm>
            <a:off x="678477" y="5254025"/>
            <a:ext cx="11253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DFT, DCT </a:t>
            </a:r>
            <a:r>
              <a:rPr lang="ko-KR" altLang="en-US"/>
              <a:t>모두</a:t>
            </a:r>
            <a:r>
              <a:rPr lang="en-US" altLang="ko-KR"/>
              <a:t> </a:t>
            </a:r>
            <a:r>
              <a:rPr lang="ko-KR" altLang="en-US"/>
              <a:t>육안으로 보기에 원본과 같은 영상이 나오고 실제 </a:t>
            </a:r>
            <a:r>
              <a:rPr lang="en-US" altLang="ko-KR"/>
              <a:t>PSNR = inf, MSE = 0</a:t>
            </a:r>
            <a:r>
              <a:rPr lang="ko-KR" altLang="en-US"/>
              <a:t>으로 측정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8x8 </a:t>
            </a:r>
            <a:r>
              <a:rPr lang="ko-KR" altLang="en-US"/>
              <a:t>블록 단위 진행 후 소요된 시간 측정해보니 </a:t>
            </a:r>
            <a:r>
              <a:rPr lang="en-US" altLang="ko-KR"/>
              <a:t>7.582s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512x512 </a:t>
            </a:r>
            <a:r>
              <a:rPr lang="ko-KR" altLang="en-US"/>
              <a:t>블록 단위 진행 후 소요된 시간 측정해보니 </a:t>
            </a:r>
            <a:r>
              <a:rPr lang="en-US" altLang="ko-KR"/>
              <a:t>s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4FEC2-B05C-422B-B6E7-924A885E7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77" y="1970237"/>
            <a:ext cx="1781175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78D942-8959-43A2-B932-18ABF7A01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845" y="1913087"/>
            <a:ext cx="2047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349</Words>
  <Application>Microsoft Office PowerPoint</Application>
  <PresentationFormat>와이드스크린</PresentationFormat>
  <Paragraphs>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돋움체</vt:lpstr>
      <vt:lpstr>맑은 고딕</vt:lpstr>
      <vt:lpstr>Arial</vt:lpstr>
      <vt:lpstr>Office 테마</vt:lpstr>
      <vt:lpstr>영상처리 HW4 </vt:lpstr>
      <vt:lpstr>DFT_process</vt:lpstr>
      <vt:lpstr>DFT_Func  //실수부 허수부 나누기</vt:lpstr>
      <vt:lpstr>DFT_Func  // Magnitude, Phase 생성</vt:lpstr>
      <vt:lpstr>PowerPoint 프레젠테이션</vt:lpstr>
      <vt:lpstr>PowerPoint 프레젠테이션</vt:lpstr>
      <vt:lpstr>PowerPoint 프레젠테이션</vt:lpstr>
      <vt:lpstr>PowerPoint 프레젠테이션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김범수</cp:lastModifiedBy>
  <cp:revision>1</cp:revision>
  <dcterms:created xsi:type="dcterms:W3CDTF">2020-11-03T13:15:44Z</dcterms:created>
  <dcterms:modified xsi:type="dcterms:W3CDTF">2020-11-18T05:11:20Z</dcterms:modified>
</cp:coreProperties>
</file>