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3" r:id="rId4"/>
    <p:sldId id="276" r:id="rId5"/>
    <p:sldId id="275" r:id="rId6"/>
    <p:sldId id="277" r:id="rId7"/>
    <p:sldId id="278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C091B-7D0B-4C56-8EB8-998709D393B0}" v="693" dt="2020-12-15T04:03:11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범수" userId="07c767bd-8358-4355-94fe-c490edb6d470" providerId="ADAL" clId="{7B8AA0C0-0571-4242-B0A5-FC16CC25F531}"/>
    <pc:docChg chg="undo custSel addSld delSld modSld sldOrd">
      <pc:chgData name="김범수" userId="07c767bd-8358-4355-94fe-c490edb6d470" providerId="ADAL" clId="{7B8AA0C0-0571-4242-B0A5-FC16CC25F531}" dt="2020-11-03T16:30:16.697" v="5573" actId="1076"/>
      <pc:docMkLst>
        <pc:docMk/>
      </pc:docMkLst>
      <pc:sldChg chg="modSp new mod">
        <pc:chgData name="김범수" userId="07c767bd-8358-4355-94fe-c490edb6d470" providerId="ADAL" clId="{7B8AA0C0-0571-4242-B0A5-FC16CC25F531}" dt="2020-11-03T16:30:16.697" v="5573" actId="1076"/>
        <pc:sldMkLst>
          <pc:docMk/>
          <pc:sldMk cId="503259932" sldId="256"/>
        </pc:sldMkLst>
        <pc:spChg chg="mod">
          <ac:chgData name="김범수" userId="07c767bd-8358-4355-94fe-c490edb6d470" providerId="ADAL" clId="{7B8AA0C0-0571-4242-B0A5-FC16CC25F531}" dt="2020-11-03T15:34:05.623" v="91" actId="20577"/>
          <ac:spMkLst>
            <pc:docMk/>
            <pc:sldMk cId="503259932" sldId="256"/>
            <ac:spMk id="2" creationId="{B587541B-43A5-4666-B19D-FCD1B659E933}"/>
          </ac:spMkLst>
        </pc:spChg>
        <pc:spChg chg="mod">
          <ac:chgData name="김범수" userId="07c767bd-8358-4355-94fe-c490edb6d470" providerId="ADAL" clId="{7B8AA0C0-0571-4242-B0A5-FC16CC25F531}" dt="2020-11-03T16:30:16.697" v="5573" actId="1076"/>
          <ac:spMkLst>
            <pc:docMk/>
            <pc:sldMk cId="503259932" sldId="256"/>
            <ac:spMk id="3" creationId="{233688D5-92CA-4DB3-8B45-44A34567E9C0}"/>
          </ac:spMkLst>
        </pc:spChg>
      </pc:sldChg>
      <pc:sldChg chg="addSp delSp modSp new mod ord">
        <pc:chgData name="김범수" userId="07c767bd-8358-4355-94fe-c490edb6d470" providerId="ADAL" clId="{7B8AA0C0-0571-4242-B0A5-FC16CC25F531}" dt="2020-11-03T16:00:14.193" v="2688"/>
        <pc:sldMkLst>
          <pc:docMk/>
          <pc:sldMk cId="2727806408" sldId="257"/>
        </pc:sldMkLst>
        <pc:spChg chg="mod">
          <ac:chgData name="김범수" userId="07c767bd-8358-4355-94fe-c490edb6d470" providerId="ADAL" clId="{7B8AA0C0-0571-4242-B0A5-FC16CC25F531}" dt="2020-11-03T15:49:01.573" v="1368" actId="1076"/>
          <ac:spMkLst>
            <pc:docMk/>
            <pc:sldMk cId="2727806408" sldId="257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0:14.193" v="2688"/>
          <ac:spMkLst>
            <pc:docMk/>
            <pc:sldMk cId="2727806408" sldId="257"/>
            <ac:spMk id="3" creationId="{6356ECA5-4A21-46AA-B461-8D4E4BA67E80}"/>
          </ac:spMkLst>
        </pc:spChg>
        <pc:picChg chg="add del mod">
          <ac:chgData name="김범수" userId="07c767bd-8358-4355-94fe-c490edb6d470" providerId="ADAL" clId="{7B8AA0C0-0571-4242-B0A5-FC16CC25F531}" dt="2020-11-03T15:49:55.865" v="1385" actId="478"/>
          <ac:picMkLst>
            <pc:docMk/>
            <pc:sldMk cId="2727806408" sldId="257"/>
            <ac:picMk id="5" creationId="{4E4752E3-68DB-4449-8434-195B0D89DC31}"/>
          </ac:picMkLst>
        </pc:picChg>
        <pc:picChg chg="add del mod">
          <ac:chgData name="김범수" userId="07c767bd-8358-4355-94fe-c490edb6d470" providerId="ADAL" clId="{7B8AA0C0-0571-4242-B0A5-FC16CC25F531}" dt="2020-11-03T15:49:57.079" v="1386" actId="478"/>
          <ac:picMkLst>
            <pc:docMk/>
            <pc:sldMk cId="2727806408" sldId="257"/>
            <ac:picMk id="7" creationId="{3E92DC3C-F05A-4C95-8120-00EF8BFE62D8}"/>
          </ac:picMkLst>
        </pc:picChg>
        <pc:picChg chg="add mod">
          <ac:chgData name="김범수" userId="07c767bd-8358-4355-94fe-c490edb6d470" providerId="ADAL" clId="{7B8AA0C0-0571-4242-B0A5-FC16CC25F531}" dt="2020-11-03T15:50:01.651" v="1388" actId="1076"/>
          <ac:picMkLst>
            <pc:docMk/>
            <pc:sldMk cId="2727806408" sldId="257"/>
            <ac:picMk id="9" creationId="{106AC7AE-2A1A-4B06-AE2D-EFD2EDD660BA}"/>
          </ac:picMkLst>
        </pc:picChg>
      </pc:sldChg>
      <pc:sldChg chg="addSp delSp modSp add del mod">
        <pc:chgData name="김범수" userId="07c767bd-8358-4355-94fe-c490edb6d470" providerId="ADAL" clId="{7B8AA0C0-0571-4242-B0A5-FC16CC25F531}" dt="2020-11-03T16:15:46.826" v="4016" actId="47"/>
        <pc:sldMkLst>
          <pc:docMk/>
          <pc:sldMk cId="43834056" sldId="258"/>
        </pc:sldMkLst>
        <pc:spChg chg="del">
          <ac:chgData name="김범수" userId="07c767bd-8358-4355-94fe-c490edb6d470" providerId="ADAL" clId="{7B8AA0C0-0571-4242-B0A5-FC16CC25F531}" dt="2020-11-03T13:25:39.679" v="14" actId="22"/>
          <ac:spMkLst>
            <pc:docMk/>
            <pc:sldMk cId="43834056" sldId="258"/>
            <ac:spMk id="3" creationId="{6356ECA5-4A21-46AA-B461-8D4E4BA67E80}"/>
          </ac:spMkLst>
        </pc:spChg>
        <pc:spChg chg="add del mod">
          <ac:chgData name="김범수" userId="07c767bd-8358-4355-94fe-c490edb6d470" providerId="ADAL" clId="{7B8AA0C0-0571-4242-B0A5-FC16CC25F531}" dt="2020-11-03T13:41:12.103" v="23" actId="22"/>
          <ac:spMkLst>
            <pc:docMk/>
            <pc:sldMk cId="43834056" sldId="258"/>
            <ac:spMk id="13" creationId="{7DE07E5D-B565-4438-A027-F79A2C6F2BFF}"/>
          </ac:spMkLst>
        </pc:spChg>
        <pc:picChg chg="add del mod">
          <ac:chgData name="김범수" userId="07c767bd-8358-4355-94fe-c490edb6d470" providerId="ADAL" clId="{7B8AA0C0-0571-4242-B0A5-FC16CC25F531}" dt="2020-11-03T13:40:32.221" v="22" actId="478"/>
          <ac:picMkLst>
            <pc:docMk/>
            <pc:sldMk cId="43834056" sldId="258"/>
            <ac:picMk id="5" creationId="{32AF74BE-9C8B-4665-969F-446227074E11}"/>
          </ac:picMkLst>
        </pc:picChg>
        <pc:picChg chg="add del mod">
          <ac:chgData name="김범수" userId="07c767bd-8358-4355-94fe-c490edb6d470" providerId="ADAL" clId="{7B8AA0C0-0571-4242-B0A5-FC16CC25F531}" dt="2020-11-03T13:40:32.221" v="22" actId="478"/>
          <ac:picMkLst>
            <pc:docMk/>
            <pc:sldMk cId="43834056" sldId="258"/>
            <ac:picMk id="7" creationId="{759B8D3C-F33C-4AF5-8202-C028B4A219CE}"/>
          </ac:picMkLst>
        </pc:picChg>
        <pc:picChg chg="add del mod ord">
          <ac:chgData name="김범수" userId="07c767bd-8358-4355-94fe-c490edb6d470" providerId="ADAL" clId="{7B8AA0C0-0571-4242-B0A5-FC16CC25F531}" dt="2020-11-03T13:40:32.221" v="22" actId="478"/>
          <ac:picMkLst>
            <pc:docMk/>
            <pc:sldMk cId="43834056" sldId="258"/>
            <ac:picMk id="9" creationId="{F045117E-BBF4-4F8F-BA77-DACC3C409755}"/>
          </ac:picMkLst>
        </pc:picChg>
        <pc:picChg chg="add del mod">
          <ac:chgData name="김범수" userId="07c767bd-8358-4355-94fe-c490edb6d470" providerId="ADAL" clId="{7B8AA0C0-0571-4242-B0A5-FC16CC25F531}" dt="2020-11-03T13:40:32.221" v="22" actId="478"/>
          <ac:picMkLst>
            <pc:docMk/>
            <pc:sldMk cId="43834056" sldId="258"/>
            <ac:picMk id="11" creationId="{A4C08AD7-6BBB-4A0D-A486-74C8B0538E06}"/>
          </ac:picMkLst>
        </pc:picChg>
        <pc:picChg chg="add mod ord">
          <ac:chgData name="김범수" userId="07c767bd-8358-4355-94fe-c490edb6d470" providerId="ADAL" clId="{7B8AA0C0-0571-4242-B0A5-FC16CC25F531}" dt="2020-11-03T13:42:26.958" v="34" actId="1076"/>
          <ac:picMkLst>
            <pc:docMk/>
            <pc:sldMk cId="43834056" sldId="258"/>
            <ac:picMk id="15" creationId="{7B21EC71-AAE9-48F2-8070-A99B99C116DD}"/>
          </ac:picMkLst>
        </pc:picChg>
        <pc:picChg chg="add mod">
          <ac:chgData name="김범수" userId="07c767bd-8358-4355-94fe-c490edb6d470" providerId="ADAL" clId="{7B8AA0C0-0571-4242-B0A5-FC16CC25F531}" dt="2020-11-03T13:41:55.635" v="28" actId="1076"/>
          <ac:picMkLst>
            <pc:docMk/>
            <pc:sldMk cId="43834056" sldId="258"/>
            <ac:picMk id="17" creationId="{CC5FD3DC-CF77-4863-B4C9-D9DDBE3CC178}"/>
          </ac:picMkLst>
        </pc:picChg>
        <pc:picChg chg="add mod">
          <ac:chgData name="김범수" userId="07c767bd-8358-4355-94fe-c490edb6d470" providerId="ADAL" clId="{7B8AA0C0-0571-4242-B0A5-FC16CC25F531}" dt="2020-11-03T13:43:00.237" v="39" actId="1076"/>
          <ac:picMkLst>
            <pc:docMk/>
            <pc:sldMk cId="43834056" sldId="258"/>
            <ac:picMk id="19" creationId="{3125063C-28F2-419D-8C59-3CEFCFFE75F6}"/>
          </ac:picMkLst>
        </pc:picChg>
        <pc:picChg chg="add mod">
          <ac:chgData name="김범수" userId="07c767bd-8358-4355-94fe-c490edb6d470" providerId="ADAL" clId="{7B8AA0C0-0571-4242-B0A5-FC16CC25F531}" dt="2020-11-03T13:43:01.186" v="40" actId="1076"/>
          <ac:picMkLst>
            <pc:docMk/>
            <pc:sldMk cId="43834056" sldId="258"/>
            <ac:picMk id="21" creationId="{D4173650-DAC1-44F6-952F-FE78203D87D0}"/>
          </ac:picMkLst>
        </pc:picChg>
        <pc:picChg chg="add mod">
          <ac:chgData name="김범수" userId="07c767bd-8358-4355-94fe-c490edb6d470" providerId="ADAL" clId="{7B8AA0C0-0571-4242-B0A5-FC16CC25F531}" dt="2020-11-03T13:44:09.874" v="43" actId="1076"/>
          <ac:picMkLst>
            <pc:docMk/>
            <pc:sldMk cId="43834056" sldId="258"/>
            <ac:picMk id="23" creationId="{022F9BB3-0789-4918-9EAE-689A51EA1D3F}"/>
          </ac:picMkLst>
        </pc:picChg>
        <pc:picChg chg="add mod">
          <ac:chgData name="김범수" userId="07c767bd-8358-4355-94fe-c490edb6d470" providerId="ADAL" clId="{7B8AA0C0-0571-4242-B0A5-FC16CC25F531}" dt="2020-11-03T13:44:35.939" v="46" actId="1076"/>
          <ac:picMkLst>
            <pc:docMk/>
            <pc:sldMk cId="43834056" sldId="258"/>
            <ac:picMk id="25" creationId="{C81F5E2D-D1CD-4EA7-BF48-BA3A2CEBDB86}"/>
          </ac:picMkLst>
        </pc:picChg>
        <pc:picChg chg="add mod">
          <ac:chgData name="김범수" userId="07c767bd-8358-4355-94fe-c490edb6d470" providerId="ADAL" clId="{7B8AA0C0-0571-4242-B0A5-FC16CC25F531}" dt="2020-11-03T13:52:16.624" v="70" actId="1076"/>
          <ac:picMkLst>
            <pc:docMk/>
            <pc:sldMk cId="43834056" sldId="258"/>
            <ac:picMk id="27" creationId="{072B743F-2BB2-4C9F-9352-DBC7382C4757}"/>
          </ac:picMkLst>
        </pc:picChg>
        <pc:picChg chg="add mod">
          <ac:chgData name="김범수" userId="07c767bd-8358-4355-94fe-c490edb6d470" providerId="ADAL" clId="{7B8AA0C0-0571-4242-B0A5-FC16CC25F531}" dt="2020-11-03T13:46:21.722" v="52" actId="1076"/>
          <ac:picMkLst>
            <pc:docMk/>
            <pc:sldMk cId="43834056" sldId="258"/>
            <ac:picMk id="29" creationId="{EE3CF542-DFFF-4D8A-9F2F-A9467CBC9F99}"/>
          </ac:picMkLst>
        </pc:picChg>
        <pc:picChg chg="add mod">
          <ac:chgData name="김범수" userId="07c767bd-8358-4355-94fe-c490edb6d470" providerId="ADAL" clId="{7B8AA0C0-0571-4242-B0A5-FC16CC25F531}" dt="2020-11-03T13:48:19.048" v="55" actId="1076"/>
          <ac:picMkLst>
            <pc:docMk/>
            <pc:sldMk cId="43834056" sldId="258"/>
            <ac:picMk id="31" creationId="{AE446262-CB3C-4532-A559-100395613DBD}"/>
          </ac:picMkLst>
        </pc:picChg>
        <pc:picChg chg="add mod">
          <ac:chgData name="김범수" userId="07c767bd-8358-4355-94fe-c490edb6d470" providerId="ADAL" clId="{7B8AA0C0-0571-4242-B0A5-FC16CC25F531}" dt="2020-11-03T13:48:56.301" v="58" actId="1076"/>
          <ac:picMkLst>
            <pc:docMk/>
            <pc:sldMk cId="43834056" sldId="258"/>
            <ac:picMk id="33" creationId="{4F9BF4EC-CB0C-4A1E-B133-6B38A38E07C0}"/>
          </ac:picMkLst>
        </pc:picChg>
        <pc:picChg chg="add mod">
          <ac:chgData name="김범수" userId="07c767bd-8358-4355-94fe-c490edb6d470" providerId="ADAL" clId="{7B8AA0C0-0571-4242-B0A5-FC16CC25F531}" dt="2020-11-03T13:50:19.103" v="63" actId="1076"/>
          <ac:picMkLst>
            <pc:docMk/>
            <pc:sldMk cId="43834056" sldId="258"/>
            <ac:picMk id="35" creationId="{EC511360-D8CE-4F26-A46A-3DFE2B9FE1E7}"/>
          </ac:picMkLst>
        </pc:picChg>
        <pc:picChg chg="add del">
          <ac:chgData name="김범수" userId="07c767bd-8358-4355-94fe-c490edb6d470" providerId="ADAL" clId="{7B8AA0C0-0571-4242-B0A5-FC16CC25F531}" dt="2020-11-03T13:51:25.633" v="65" actId="478"/>
          <ac:picMkLst>
            <pc:docMk/>
            <pc:sldMk cId="43834056" sldId="258"/>
            <ac:picMk id="37" creationId="{7BA01223-350D-49D2-A243-0C1838947AA1}"/>
          </ac:picMkLst>
        </pc:picChg>
        <pc:picChg chg="add mod">
          <ac:chgData name="김범수" userId="07c767bd-8358-4355-94fe-c490edb6d470" providerId="ADAL" clId="{7B8AA0C0-0571-4242-B0A5-FC16CC25F531}" dt="2020-11-03T13:52:13.843" v="68" actId="1076"/>
          <ac:picMkLst>
            <pc:docMk/>
            <pc:sldMk cId="43834056" sldId="258"/>
            <ac:picMk id="39" creationId="{FAC0E221-5FB8-47BD-B0C3-2684C8623147}"/>
          </ac:picMkLst>
        </pc:picChg>
      </pc:sldChg>
      <pc:sldChg chg="addSp delSp modSp add mod ord">
        <pc:chgData name="김범수" userId="07c767bd-8358-4355-94fe-c490edb6d470" providerId="ADAL" clId="{7B8AA0C0-0571-4242-B0A5-FC16CC25F531}" dt="2020-11-03T16:09:43.989" v="3743"/>
        <pc:sldMkLst>
          <pc:docMk/>
          <pc:sldMk cId="1166539546" sldId="259"/>
        </pc:sldMkLst>
        <pc:spChg chg="mod">
          <ac:chgData name="김범수" userId="07c767bd-8358-4355-94fe-c490edb6d470" providerId="ADAL" clId="{7B8AA0C0-0571-4242-B0A5-FC16CC25F531}" dt="2020-11-03T15:43:26.925" v="803" actId="20577"/>
          <ac:spMkLst>
            <pc:docMk/>
            <pc:sldMk cId="1166539546" sldId="259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9:43.989" v="3743"/>
          <ac:spMkLst>
            <pc:docMk/>
            <pc:sldMk cId="1166539546" sldId="259"/>
            <ac:spMk id="3" creationId="{6356ECA5-4A21-46AA-B461-8D4E4BA67E80}"/>
          </ac:spMkLst>
        </pc:spChg>
        <pc:picChg chg="add del">
          <ac:chgData name="김범수" userId="07c767bd-8358-4355-94fe-c490edb6d470" providerId="ADAL" clId="{7B8AA0C0-0571-4242-B0A5-FC16CC25F531}" dt="2020-11-03T15:37:56.036" v="144" actId="478"/>
          <ac:picMkLst>
            <pc:docMk/>
            <pc:sldMk cId="1166539546" sldId="259"/>
            <ac:picMk id="5" creationId="{164FD277-38C6-4D32-91A8-B09AEAD4C377}"/>
          </ac:picMkLst>
        </pc:picChg>
        <pc:picChg chg="add del mod">
          <ac:chgData name="김범수" userId="07c767bd-8358-4355-94fe-c490edb6d470" providerId="ADAL" clId="{7B8AA0C0-0571-4242-B0A5-FC16CC25F531}" dt="2020-11-03T15:43:18.253" v="796" actId="478"/>
          <ac:picMkLst>
            <pc:docMk/>
            <pc:sldMk cId="1166539546" sldId="259"/>
            <ac:picMk id="7" creationId="{B04D99AF-F265-48AD-8EF8-347F55701882}"/>
          </ac:picMkLst>
        </pc:picChg>
        <pc:picChg chg="add mod">
          <ac:chgData name="김범수" userId="07c767bd-8358-4355-94fe-c490edb6d470" providerId="ADAL" clId="{7B8AA0C0-0571-4242-B0A5-FC16CC25F531}" dt="2020-11-03T15:43:33.543" v="805" actId="1076"/>
          <ac:picMkLst>
            <pc:docMk/>
            <pc:sldMk cId="1166539546" sldId="259"/>
            <ac:picMk id="9" creationId="{F204D64E-A2C1-4D2E-A4E9-FFD37A3A6C41}"/>
          </ac:picMkLst>
        </pc:picChg>
      </pc:sldChg>
      <pc:sldChg chg="addSp delSp add del mod ord">
        <pc:chgData name="김범수" userId="07c767bd-8358-4355-94fe-c490edb6d470" providerId="ADAL" clId="{7B8AA0C0-0571-4242-B0A5-FC16CC25F531}" dt="2020-11-03T16:15:45.808" v="4015" actId="47"/>
        <pc:sldMkLst>
          <pc:docMk/>
          <pc:sldMk cId="4254064886" sldId="260"/>
        </pc:sldMkLst>
        <pc:picChg chg="add del">
          <ac:chgData name="김범수" userId="07c767bd-8358-4355-94fe-c490edb6d470" providerId="ADAL" clId="{7B8AA0C0-0571-4242-B0A5-FC16CC25F531}" dt="2020-11-03T15:43:42.456" v="806" actId="478"/>
          <ac:picMkLst>
            <pc:docMk/>
            <pc:sldMk cId="4254064886" sldId="260"/>
            <ac:picMk id="5" creationId="{130B0C03-E199-4B69-ACD9-962B015CC41B}"/>
          </ac:picMkLst>
        </pc:picChg>
        <pc:picChg chg="add del">
          <ac:chgData name="김범수" userId="07c767bd-8358-4355-94fe-c490edb6d470" providerId="ADAL" clId="{7B8AA0C0-0571-4242-B0A5-FC16CC25F531}" dt="2020-11-03T15:53:45.695" v="1820" actId="21"/>
          <ac:picMkLst>
            <pc:docMk/>
            <pc:sldMk cId="4254064886" sldId="260"/>
            <ac:picMk id="7" creationId="{E1B11ED0-3118-4B91-B337-A01EA014D3B8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5:50:14.183" v="1392" actId="403"/>
        <pc:sldMkLst>
          <pc:docMk/>
          <pc:sldMk cId="873595669" sldId="261"/>
        </pc:sldMkLst>
        <pc:spChg chg="mod">
          <ac:chgData name="김범수" userId="07c767bd-8358-4355-94fe-c490edb6d470" providerId="ADAL" clId="{7B8AA0C0-0571-4242-B0A5-FC16CC25F531}" dt="2020-11-03T15:50:14.183" v="1392" actId="403"/>
          <ac:spMkLst>
            <pc:docMk/>
            <pc:sldMk cId="873595669" sldId="261"/>
            <ac:spMk id="3" creationId="{6356ECA5-4A21-46AA-B461-8D4E4BA67E80}"/>
          </ac:spMkLst>
        </pc:spChg>
        <pc:picChg chg="add mod">
          <ac:chgData name="김범수" userId="07c767bd-8358-4355-94fe-c490edb6d470" providerId="ADAL" clId="{7B8AA0C0-0571-4242-B0A5-FC16CC25F531}" dt="2020-11-03T15:44:09.354" v="816" actId="1076"/>
          <ac:picMkLst>
            <pc:docMk/>
            <pc:sldMk cId="873595669" sldId="261"/>
            <ac:picMk id="5" creationId="{54C779AC-D5D5-4288-AD3B-0ED0A67E1AA6}"/>
          </ac:picMkLst>
        </pc:picChg>
        <pc:picChg chg="del">
          <ac:chgData name="김범수" userId="07c767bd-8358-4355-94fe-c490edb6d470" providerId="ADAL" clId="{7B8AA0C0-0571-4242-B0A5-FC16CC25F531}" dt="2020-11-03T15:43:57.183" v="808" actId="478"/>
          <ac:picMkLst>
            <pc:docMk/>
            <pc:sldMk cId="873595669" sldId="261"/>
            <ac:picMk id="9" creationId="{F204D64E-A2C1-4D2E-A4E9-FFD37A3A6C41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09:04.195" v="3673"/>
        <pc:sldMkLst>
          <pc:docMk/>
          <pc:sldMk cId="3876538692" sldId="262"/>
        </pc:sldMkLst>
        <pc:spChg chg="mod">
          <ac:chgData name="김범수" userId="07c767bd-8358-4355-94fe-c490edb6d470" providerId="ADAL" clId="{7B8AA0C0-0571-4242-B0A5-FC16CC25F531}" dt="2020-11-03T15:53:39.408" v="1817" actId="20577"/>
          <ac:spMkLst>
            <pc:docMk/>
            <pc:sldMk cId="3876538692" sldId="262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9:04.195" v="3673"/>
          <ac:spMkLst>
            <pc:docMk/>
            <pc:sldMk cId="3876538692" sldId="262"/>
            <ac:spMk id="3" creationId="{6356ECA5-4A21-46AA-B461-8D4E4BA67E80}"/>
          </ac:spMkLst>
        </pc:spChg>
        <pc:picChg chg="add del mod">
          <ac:chgData name="김범수" userId="07c767bd-8358-4355-94fe-c490edb6d470" providerId="ADAL" clId="{7B8AA0C0-0571-4242-B0A5-FC16CC25F531}" dt="2020-11-03T16:07:56.037" v="3447" actId="478"/>
          <ac:picMkLst>
            <pc:docMk/>
            <pc:sldMk cId="3876538692" sldId="262"/>
            <ac:picMk id="5" creationId="{7A58AAA5-708B-4E08-96FE-19DFB6CB02C8}"/>
          </ac:picMkLst>
        </pc:picChg>
        <pc:picChg chg="add mod">
          <ac:chgData name="김범수" userId="07c767bd-8358-4355-94fe-c490edb6d470" providerId="ADAL" clId="{7B8AA0C0-0571-4242-B0A5-FC16CC25F531}" dt="2020-11-03T16:07:58.340" v="3449" actId="1076"/>
          <ac:picMkLst>
            <pc:docMk/>
            <pc:sldMk cId="3876538692" sldId="262"/>
            <ac:picMk id="7" creationId="{0F354555-E634-4537-8497-2FB035EAB975}"/>
          </ac:picMkLst>
        </pc:picChg>
        <pc:picChg chg="del">
          <ac:chgData name="김범수" userId="07c767bd-8358-4355-94fe-c490edb6d470" providerId="ADAL" clId="{7B8AA0C0-0571-4242-B0A5-FC16CC25F531}" dt="2020-11-03T15:53:40.855" v="1818" actId="478"/>
          <ac:picMkLst>
            <pc:docMk/>
            <pc:sldMk cId="3876538692" sldId="262"/>
            <ac:picMk id="9" creationId="{106AC7AE-2A1A-4B06-AE2D-EFD2EDD660BA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00:11.221" v="2687"/>
        <pc:sldMkLst>
          <pc:docMk/>
          <pc:sldMk cId="287236468" sldId="263"/>
        </pc:sldMkLst>
        <pc:spChg chg="mod">
          <ac:chgData name="김범수" userId="07c767bd-8358-4355-94fe-c490edb6d470" providerId="ADAL" clId="{7B8AA0C0-0571-4242-B0A5-FC16CC25F531}" dt="2020-11-03T15:53:56.048" v="1838" actId="20577"/>
          <ac:spMkLst>
            <pc:docMk/>
            <pc:sldMk cId="287236468" sldId="263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0:11.221" v="2687"/>
          <ac:spMkLst>
            <pc:docMk/>
            <pc:sldMk cId="287236468" sldId="263"/>
            <ac:spMk id="3" creationId="{6356ECA5-4A21-46AA-B461-8D4E4BA67E80}"/>
          </ac:spMkLst>
        </pc:spChg>
        <pc:picChg chg="add mod">
          <ac:chgData name="김범수" userId="07c767bd-8358-4355-94fe-c490edb6d470" providerId="ADAL" clId="{7B8AA0C0-0571-4242-B0A5-FC16CC25F531}" dt="2020-11-03T15:54:10.155" v="1844" actId="1076"/>
          <ac:picMkLst>
            <pc:docMk/>
            <pc:sldMk cId="287236468" sldId="263"/>
            <ac:picMk id="5" creationId="{7F69F6BE-8E17-4022-A96B-533796FC8223}"/>
          </ac:picMkLst>
        </pc:picChg>
        <pc:picChg chg="add del">
          <ac:chgData name="김범수" userId="07c767bd-8358-4355-94fe-c490edb6d470" providerId="ADAL" clId="{7B8AA0C0-0571-4242-B0A5-FC16CC25F531}" dt="2020-11-03T15:56:23.987" v="2282" actId="22"/>
          <ac:picMkLst>
            <pc:docMk/>
            <pc:sldMk cId="287236468" sldId="263"/>
            <ac:picMk id="7" creationId="{A0702F36-7754-4433-A57E-8C38C098EAA2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01:27.148" v="2747" actId="20577"/>
        <pc:sldMkLst>
          <pc:docMk/>
          <pc:sldMk cId="2004761900" sldId="264"/>
        </pc:sldMkLst>
        <pc:spChg chg="mod">
          <ac:chgData name="김범수" userId="07c767bd-8358-4355-94fe-c490edb6d470" providerId="ADAL" clId="{7B8AA0C0-0571-4242-B0A5-FC16CC25F531}" dt="2020-11-03T15:57:18.245" v="2318" actId="20577"/>
          <ac:spMkLst>
            <pc:docMk/>
            <pc:sldMk cId="2004761900" sldId="264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1:27.148" v="2747" actId="20577"/>
          <ac:spMkLst>
            <pc:docMk/>
            <pc:sldMk cId="2004761900" sldId="264"/>
            <ac:spMk id="3" creationId="{6356ECA5-4A21-46AA-B461-8D4E4BA67E80}"/>
          </ac:spMkLst>
        </pc:spChg>
        <pc:picChg chg="del">
          <ac:chgData name="김범수" userId="07c767bd-8358-4355-94fe-c490edb6d470" providerId="ADAL" clId="{7B8AA0C0-0571-4242-B0A5-FC16CC25F531}" dt="2020-11-03T15:56:51.040" v="2284" actId="478"/>
          <ac:picMkLst>
            <pc:docMk/>
            <pc:sldMk cId="2004761900" sldId="264"/>
            <ac:picMk id="5" creationId="{7F69F6BE-8E17-4022-A96B-533796FC8223}"/>
          </ac:picMkLst>
        </pc:picChg>
        <pc:picChg chg="add mod">
          <ac:chgData name="김범수" userId="07c767bd-8358-4355-94fe-c490edb6d470" providerId="ADAL" clId="{7B8AA0C0-0571-4242-B0A5-FC16CC25F531}" dt="2020-11-03T15:56:55.417" v="2287" actId="1076"/>
          <ac:picMkLst>
            <pc:docMk/>
            <pc:sldMk cId="2004761900" sldId="264"/>
            <ac:picMk id="6" creationId="{89911F17-60A4-471A-84FB-D9C429424B6F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05:29.241" v="3154" actId="1076"/>
        <pc:sldMkLst>
          <pc:docMk/>
          <pc:sldMk cId="1416369310" sldId="265"/>
        </pc:sldMkLst>
        <pc:spChg chg="mod">
          <ac:chgData name="김범수" userId="07c767bd-8358-4355-94fe-c490edb6d470" providerId="ADAL" clId="{7B8AA0C0-0571-4242-B0A5-FC16CC25F531}" dt="2020-11-03T16:00:33.212" v="2709"/>
          <ac:spMkLst>
            <pc:docMk/>
            <pc:sldMk cId="1416369310" sldId="265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3:51.198" v="3147" actId="20577"/>
          <ac:spMkLst>
            <pc:docMk/>
            <pc:sldMk cId="1416369310" sldId="265"/>
            <ac:spMk id="3" creationId="{6356ECA5-4A21-46AA-B461-8D4E4BA67E80}"/>
          </ac:spMkLst>
        </pc:spChg>
        <pc:picChg chg="add del mod">
          <ac:chgData name="김범수" userId="07c767bd-8358-4355-94fe-c490edb6d470" providerId="ADAL" clId="{7B8AA0C0-0571-4242-B0A5-FC16CC25F531}" dt="2020-11-03T16:05:24.622" v="3151" actId="478"/>
          <ac:picMkLst>
            <pc:docMk/>
            <pc:sldMk cId="1416369310" sldId="265"/>
            <ac:picMk id="5" creationId="{32D5FBBA-5946-48D9-907A-F9192561809F}"/>
          </ac:picMkLst>
        </pc:picChg>
        <pc:picChg chg="del">
          <ac:chgData name="김범수" userId="07c767bd-8358-4355-94fe-c490edb6d470" providerId="ADAL" clId="{7B8AA0C0-0571-4242-B0A5-FC16CC25F531}" dt="2020-11-03T16:00:47.868" v="2710" actId="478"/>
          <ac:picMkLst>
            <pc:docMk/>
            <pc:sldMk cId="1416369310" sldId="265"/>
            <ac:picMk id="6" creationId="{89911F17-60A4-471A-84FB-D9C429424B6F}"/>
          </ac:picMkLst>
        </pc:picChg>
        <pc:picChg chg="add del">
          <ac:chgData name="김범수" userId="07c767bd-8358-4355-94fe-c490edb6d470" providerId="ADAL" clId="{7B8AA0C0-0571-4242-B0A5-FC16CC25F531}" dt="2020-11-03T16:05:13.407" v="3150" actId="478"/>
          <ac:picMkLst>
            <pc:docMk/>
            <pc:sldMk cId="1416369310" sldId="265"/>
            <ac:picMk id="8" creationId="{28068E68-72F5-4004-B24C-D6E6CC760E51}"/>
          </ac:picMkLst>
        </pc:picChg>
        <pc:picChg chg="add mod">
          <ac:chgData name="김범수" userId="07c767bd-8358-4355-94fe-c490edb6d470" providerId="ADAL" clId="{7B8AA0C0-0571-4242-B0A5-FC16CC25F531}" dt="2020-11-03T16:05:29.241" v="3154" actId="1076"/>
          <ac:picMkLst>
            <pc:docMk/>
            <pc:sldMk cId="1416369310" sldId="265"/>
            <ac:picMk id="10" creationId="{0D48537C-7AF4-4CE1-A66C-445C9A4852CA}"/>
          </ac:picMkLst>
        </pc:picChg>
      </pc:sldChg>
      <pc:sldChg chg="delSp modSp add mod">
        <pc:chgData name="김범수" userId="07c767bd-8358-4355-94fe-c490edb6d470" providerId="ADAL" clId="{7B8AA0C0-0571-4242-B0A5-FC16CC25F531}" dt="2020-11-03T16:07:20.664" v="3443" actId="20577"/>
        <pc:sldMkLst>
          <pc:docMk/>
          <pc:sldMk cId="3047807811" sldId="266"/>
        </pc:sldMkLst>
        <pc:spChg chg="mod">
          <ac:chgData name="김범수" userId="07c767bd-8358-4355-94fe-c490edb6d470" providerId="ADAL" clId="{7B8AA0C0-0571-4242-B0A5-FC16CC25F531}" dt="2020-11-03T16:05:31.434" v="3156" actId="20577"/>
          <ac:spMkLst>
            <pc:docMk/>
            <pc:sldMk cId="3047807811" sldId="266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7:20.664" v="3443" actId="20577"/>
          <ac:spMkLst>
            <pc:docMk/>
            <pc:sldMk cId="3047807811" sldId="266"/>
            <ac:spMk id="3" creationId="{6356ECA5-4A21-46AA-B461-8D4E4BA67E80}"/>
          </ac:spMkLst>
        </pc:spChg>
        <pc:picChg chg="del">
          <ac:chgData name="김범수" userId="07c767bd-8358-4355-94fe-c490edb6d470" providerId="ADAL" clId="{7B8AA0C0-0571-4242-B0A5-FC16CC25F531}" dt="2020-11-03T16:05:34.621" v="3158" actId="478"/>
          <ac:picMkLst>
            <pc:docMk/>
            <pc:sldMk cId="3047807811" sldId="266"/>
            <ac:picMk id="5" creationId="{32D5FBBA-5946-48D9-907A-F9192561809F}"/>
          </ac:picMkLst>
        </pc:picChg>
        <pc:picChg chg="mod">
          <ac:chgData name="김범수" userId="07c767bd-8358-4355-94fe-c490edb6d470" providerId="ADAL" clId="{7B8AA0C0-0571-4242-B0A5-FC16CC25F531}" dt="2020-11-03T16:05:36.562" v="3159" actId="1076"/>
          <ac:picMkLst>
            <pc:docMk/>
            <pc:sldMk cId="3047807811" sldId="266"/>
            <ac:picMk id="8" creationId="{28068E68-72F5-4004-B24C-D6E6CC760E51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30:08.200" v="5572" actId="20577"/>
        <pc:sldMkLst>
          <pc:docMk/>
          <pc:sldMk cId="3456186717" sldId="267"/>
        </pc:sldMkLst>
        <pc:spChg chg="mod">
          <ac:chgData name="김범수" userId="07c767bd-8358-4355-94fe-c490edb6d470" providerId="ADAL" clId="{7B8AA0C0-0571-4242-B0A5-FC16CC25F531}" dt="2020-11-03T16:09:55.663" v="3752"/>
          <ac:spMkLst>
            <pc:docMk/>
            <pc:sldMk cId="3456186717" sldId="267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30:08.200" v="5572" actId="20577"/>
          <ac:spMkLst>
            <pc:docMk/>
            <pc:sldMk cId="3456186717" sldId="267"/>
            <ac:spMk id="3" creationId="{6356ECA5-4A21-46AA-B461-8D4E4BA67E80}"/>
          </ac:spMkLst>
        </pc:spChg>
        <pc:spChg chg="add mod">
          <ac:chgData name="김범수" userId="07c767bd-8358-4355-94fe-c490edb6d470" providerId="ADAL" clId="{7B8AA0C0-0571-4242-B0A5-FC16CC25F531}" dt="2020-11-03T16:12:00.294" v="3923" actId="1076"/>
          <ac:spMkLst>
            <pc:docMk/>
            <pc:sldMk cId="3456186717" sldId="267"/>
            <ac:spMk id="17" creationId="{3554304F-F10A-4B51-866B-B056F8020A7C}"/>
          </ac:spMkLst>
        </pc:spChg>
        <pc:spChg chg="add mod">
          <ac:chgData name="김범수" userId="07c767bd-8358-4355-94fe-c490edb6d470" providerId="ADAL" clId="{7B8AA0C0-0571-4242-B0A5-FC16CC25F531}" dt="2020-11-03T16:20:41.474" v="4575" actId="1038"/>
          <ac:spMkLst>
            <pc:docMk/>
            <pc:sldMk cId="3456186717" sldId="267"/>
            <ac:spMk id="19" creationId="{AC0A5FDC-4823-4AF5-A8BF-499DB2DE3E72}"/>
          </ac:spMkLst>
        </pc:spChg>
        <pc:spChg chg="add mod">
          <ac:chgData name="김범수" userId="07c767bd-8358-4355-94fe-c490edb6d470" providerId="ADAL" clId="{7B8AA0C0-0571-4242-B0A5-FC16CC25F531}" dt="2020-11-03T16:12:35.361" v="3943" actId="1076"/>
          <ac:spMkLst>
            <pc:docMk/>
            <pc:sldMk cId="3456186717" sldId="267"/>
            <ac:spMk id="21" creationId="{0A9C8C9B-2CF5-4C33-846F-FEB9F93758AA}"/>
          </ac:spMkLst>
        </pc:spChg>
        <pc:spChg chg="add mod">
          <ac:chgData name="김범수" userId="07c767bd-8358-4355-94fe-c490edb6d470" providerId="ADAL" clId="{7B8AA0C0-0571-4242-B0A5-FC16CC25F531}" dt="2020-11-03T16:13:11.660" v="3970" actId="1076"/>
          <ac:spMkLst>
            <pc:docMk/>
            <pc:sldMk cId="3456186717" sldId="267"/>
            <ac:spMk id="23" creationId="{31BF0B1B-2F53-4E4A-B2C2-021C2961BE05}"/>
          </ac:spMkLst>
        </pc:spChg>
        <pc:spChg chg="add mod">
          <ac:chgData name="김범수" userId="07c767bd-8358-4355-94fe-c490edb6d470" providerId="ADAL" clId="{7B8AA0C0-0571-4242-B0A5-FC16CC25F531}" dt="2020-11-03T16:13:22.174" v="3983" actId="20577"/>
          <ac:spMkLst>
            <pc:docMk/>
            <pc:sldMk cId="3456186717" sldId="267"/>
            <ac:spMk id="25" creationId="{041700FE-B06A-447A-95F7-BC99E06928FA}"/>
          </ac:spMkLst>
        </pc:sp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4" creationId="{EFD061D1-FB9B-45C3-9AE8-D63D1F806A73}"/>
          </ac:picMkLst>
        </pc:pic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6" creationId="{5726AA5A-7324-41E1-BBCB-43A460D031BA}"/>
          </ac:picMkLst>
        </pc:picChg>
        <pc:picChg chg="del">
          <ac:chgData name="김범수" userId="07c767bd-8358-4355-94fe-c490edb6d470" providerId="ADAL" clId="{7B8AA0C0-0571-4242-B0A5-FC16CC25F531}" dt="2020-11-03T16:09:56.534" v="3753" actId="478"/>
          <ac:picMkLst>
            <pc:docMk/>
            <pc:sldMk cId="3456186717" sldId="267"/>
            <ac:picMk id="8" creationId="{28068E68-72F5-4004-B24C-D6E6CC760E51}"/>
          </ac:picMkLst>
        </pc:pic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10" creationId="{F47F3726-80D6-4CF4-AA11-6B9B7AA6A72D}"/>
          </ac:picMkLst>
        </pc:pic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12" creationId="{9262668F-C693-42FE-A333-9D73AFD803E6}"/>
          </ac:picMkLst>
        </pc:pic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14" creationId="{0D2E07A3-C7BF-4312-A1AB-DF7D6F52A6BD}"/>
          </ac:picMkLst>
        </pc:pic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16" creationId="{EB40D1D9-1149-42B8-A9AC-D752816EC8E6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28:33.775" v="5305" actId="20577"/>
        <pc:sldMkLst>
          <pc:docMk/>
          <pc:sldMk cId="4162972766" sldId="268"/>
        </pc:sldMkLst>
        <pc:spChg chg="mod">
          <ac:chgData name="김범수" userId="07c767bd-8358-4355-94fe-c490edb6d470" providerId="ADAL" clId="{7B8AA0C0-0571-4242-B0A5-FC16CC25F531}" dt="2020-11-03T16:28:33.775" v="5305" actId="20577"/>
          <ac:spMkLst>
            <pc:docMk/>
            <pc:sldMk cId="4162972766" sldId="268"/>
            <ac:spMk id="3" creationId="{6356ECA5-4A21-46AA-B461-8D4E4BA67E80}"/>
          </ac:spMkLst>
        </pc:spChg>
        <pc:spChg chg="add mod">
          <ac:chgData name="김범수" userId="07c767bd-8358-4355-94fe-c490edb6d470" providerId="ADAL" clId="{7B8AA0C0-0571-4242-B0A5-FC16CC25F531}" dt="2020-11-03T16:20:14.010" v="4563" actId="20577"/>
          <ac:spMkLst>
            <pc:docMk/>
            <pc:sldMk cId="4162972766" sldId="268"/>
            <ac:spMk id="5" creationId="{BF656EA2-D854-4ED6-B344-FD4140B3EDF1}"/>
          </ac:spMkLst>
        </pc:spChg>
        <pc:spChg chg="mod">
          <ac:chgData name="김범수" userId="07c767bd-8358-4355-94fe-c490edb6d470" providerId="ADAL" clId="{7B8AA0C0-0571-4242-B0A5-FC16CC25F531}" dt="2020-11-03T16:20:39.246" v="4573" actId="1038"/>
          <ac:spMkLst>
            <pc:docMk/>
            <pc:sldMk cId="4162972766" sldId="268"/>
            <ac:spMk id="19" creationId="{AC0A5FDC-4823-4AF5-A8BF-499DB2DE3E72}"/>
          </ac:spMkLst>
        </pc:spChg>
        <pc:spChg chg="mod">
          <ac:chgData name="김범수" userId="07c767bd-8358-4355-94fe-c490edb6d470" providerId="ADAL" clId="{7B8AA0C0-0571-4242-B0A5-FC16CC25F531}" dt="2020-11-03T16:19:51.257" v="4536"/>
          <ac:spMkLst>
            <pc:docMk/>
            <pc:sldMk cId="4162972766" sldId="268"/>
            <ac:spMk id="21" creationId="{0A9C8C9B-2CF5-4C33-846F-FEB9F93758AA}"/>
          </ac:spMkLst>
        </pc:spChg>
        <pc:spChg chg="mod">
          <ac:chgData name="김범수" userId="07c767bd-8358-4355-94fe-c490edb6d470" providerId="ADAL" clId="{7B8AA0C0-0571-4242-B0A5-FC16CC25F531}" dt="2020-11-03T16:20:05.664" v="4558" actId="1076"/>
          <ac:spMkLst>
            <pc:docMk/>
            <pc:sldMk cId="4162972766" sldId="268"/>
            <ac:spMk id="23" creationId="{31BF0B1B-2F53-4E4A-B2C2-021C2961BE05}"/>
          </ac:spMkLst>
        </pc:spChg>
        <pc:spChg chg="del">
          <ac:chgData name="김범수" userId="07c767bd-8358-4355-94fe-c490edb6d470" providerId="ADAL" clId="{7B8AA0C0-0571-4242-B0A5-FC16CC25F531}" dt="2020-11-03T16:20:08.292" v="4559" actId="478"/>
          <ac:spMkLst>
            <pc:docMk/>
            <pc:sldMk cId="4162972766" sldId="268"/>
            <ac:spMk id="25" creationId="{041700FE-B06A-447A-95F7-BC99E06928FA}"/>
          </ac:spMkLst>
        </pc:spChg>
        <pc:picChg chg="add del mod">
          <ac:chgData name="김범수" userId="07c767bd-8358-4355-94fe-c490edb6d470" providerId="ADAL" clId="{7B8AA0C0-0571-4242-B0A5-FC16CC25F531}" dt="2020-11-03T16:15:39.127" v="4014" actId="478"/>
          <ac:picMkLst>
            <pc:docMk/>
            <pc:sldMk cId="4162972766" sldId="268"/>
            <ac:picMk id="4" creationId="{EFD061D1-FB9B-45C3-9AE8-D63D1F806A73}"/>
          </ac:picMkLst>
        </pc:picChg>
        <pc:picChg chg="add del mod">
          <ac:chgData name="김범수" userId="07c767bd-8358-4355-94fe-c490edb6d470" providerId="ADAL" clId="{7B8AA0C0-0571-4242-B0A5-FC16CC25F531}" dt="2020-11-03T16:15:38.158" v="4012" actId="478"/>
          <ac:picMkLst>
            <pc:docMk/>
            <pc:sldMk cId="4162972766" sldId="268"/>
            <ac:picMk id="6" creationId="{5726AA5A-7324-41E1-BBCB-43A460D031BA}"/>
          </ac:picMkLst>
        </pc:picChg>
        <pc:picChg chg="add mod">
          <ac:chgData name="김범수" userId="07c767bd-8358-4355-94fe-c490edb6d470" providerId="ADAL" clId="{7B8AA0C0-0571-4242-B0A5-FC16CC25F531}" dt="2020-11-03T16:26:05.287" v="4927" actId="1076"/>
          <ac:picMkLst>
            <pc:docMk/>
            <pc:sldMk cId="4162972766" sldId="268"/>
            <ac:picMk id="8" creationId="{E9CE6C07-3BCF-4625-B628-5DFA79633471}"/>
          </ac:picMkLst>
        </pc:picChg>
        <pc:picChg chg="add del mod">
          <ac:chgData name="김범수" userId="07c767bd-8358-4355-94fe-c490edb6d470" providerId="ADAL" clId="{7B8AA0C0-0571-4242-B0A5-FC16CC25F531}" dt="2020-11-03T16:15:36.929" v="4011" actId="478"/>
          <ac:picMkLst>
            <pc:docMk/>
            <pc:sldMk cId="4162972766" sldId="268"/>
            <ac:picMk id="10" creationId="{F47F3726-80D6-4CF4-AA11-6B9B7AA6A72D}"/>
          </ac:picMkLst>
        </pc:picChg>
        <pc:picChg chg="add mod">
          <ac:chgData name="김범수" userId="07c767bd-8358-4355-94fe-c490edb6d470" providerId="ADAL" clId="{7B8AA0C0-0571-4242-B0A5-FC16CC25F531}" dt="2020-11-03T16:27:00.007" v="4932" actId="1076"/>
          <ac:picMkLst>
            <pc:docMk/>
            <pc:sldMk cId="4162972766" sldId="268"/>
            <ac:picMk id="11" creationId="{18C8DDC2-5AD2-4DB8-8E27-87BF9AF2EE5E}"/>
          </ac:picMkLst>
        </pc:picChg>
        <pc:picChg chg="add del mod">
          <ac:chgData name="김범수" userId="07c767bd-8358-4355-94fe-c490edb6d470" providerId="ADAL" clId="{7B8AA0C0-0571-4242-B0A5-FC16CC25F531}" dt="2020-11-03T16:15:36.511" v="4010" actId="478"/>
          <ac:picMkLst>
            <pc:docMk/>
            <pc:sldMk cId="4162972766" sldId="268"/>
            <ac:picMk id="12" creationId="{9262668F-C693-42FE-A333-9D73AFD803E6}"/>
          </ac:picMkLst>
        </pc:picChg>
        <pc:picChg chg="del mod">
          <ac:chgData name="김범수" userId="07c767bd-8358-4355-94fe-c490edb6d470" providerId="ADAL" clId="{7B8AA0C0-0571-4242-B0A5-FC16CC25F531}" dt="2020-11-03T16:15:38.688" v="4013" actId="478"/>
          <ac:picMkLst>
            <pc:docMk/>
            <pc:sldMk cId="4162972766" sldId="268"/>
            <ac:picMk id="14" creationId="{0D2E07A3-C7BF-4312-A1AB-DF7D6F52A6BD}"/>
          </ac:picMkLst>
        </pc:picChg>
        <pc:picChg chg="add mod ord">
          <ac:chgData name="김범수" userId="07c767bd-8358-4355-94fe-c490edb6d470" providerId="ADAL" clId="{7B8AA0C0-0571-4242-B0A5-FC16CC25F531}" dt="2020-11-03T16:20:22.356" v="4571" actId="1035"/>
          <ac:picMkLst>
            <pc:docMk/>
            <pc:sldMk cId="4162972766" sldId="268"/>
            <ac:picMk id="15" creationId="{3D4C0CF8-AD39-4185-A170-0712A1FAB6D1}"/>
          </ac:picMkLst>
        </pc:picChg>
        <pc:picChg chg="add del mod">
          <ac:chgData name="김범수" userId="07c767bd-8358-4355-94fe-c490edb6d470" providerId="ADAL" clId="{7B8AA0C0-0571-4242-B0A5-FC16CC25F531}" dt="2020-11-03T16:15:36.074" v="4009" actId="478"/>
          <ac:picMkLst>
            <pc:docMk/>
            <pc:sldMk cId="4162972766" sldId="268"/>
            <ac:picMk id="16" creationId="{EB40D1D9-1149-42B8-A9AC-D752816EC8E6}"/>
          </ac:picMkLst>
        </pc:picChg>
        <pc:picChg chg="add mod ord">
          <ac:chgData name="김범수" userId="07c767bd-8358-4355-94fe-c490edb6d470" providerId="ADAL" clId="{7B8AA0C0-0571-4242-B0A5-FC16CC25F531}" dt="2020-11-03T16:14:48.742" v="3990" actId="167"/>
          <ac:picMkLst>
            <pc:docMk/>
            <pc:sldMk cId="4162972766" sldId="268"/>
            <ac:picMk id="18" creationId="{3938CEC1-A1C3-41EB-AC99-0A9648420261}"/>
          </ac:picMkLst>
        </pc:picChg>
        <pc:picChg chg="add del mod ord">
          <ac:chgData name="김범수" userId="07c767bd-8358-4355-94fe-c490edb6d470" providerId="ADAL" clId="{7B8AA0C0-0571-4242-B0A5-FC16CC25F531}" dt="2020-11-03T16:26:00.215" v="4926" actId="478"/>
          <ac:picMkLst>
            <pc:docMk/>
            <pc:sldMk cId="4162972766" sldId="268"/>
            <ac:picMk id="20" creationId="{E8A41494-6959-4C41-9037-03F78A2ABC34}"/>
          </ac:picMkLst>
        </pc:picChg>
        <pc:picChg chg="add mod ord">
          <ac:chgData name="김범수" userId="07c767bd-8358-4355-94fe-c490edb6d470" providerId="ADAL" clId="{7B8AA0C0-0571-4242-B0A5-FC16CC25F531}" dt="2020-11-03T16:15:11.538" v="3997" actId="167"/>
          <ac:picMkLst>
            <pc:docMk/>
            <pc:sldMk cId="4162972766" sldId="268"/>
            <ac:picMk id="22" creationId="{233C0847-3D47-48FE-8162-2F5BC7780F42}"/>
          </ac:picMkLst>
        </pc:picChg>
        <pc:picChg chg="add del mod ord">
          <ac:chgData name="김범수" userId="07c767bd-8358-4355-94fe-c490edb6d470" providerId="ADAL" clId="{7B8AA0C0-0571-4242-B0A5-FC16CC25F531}" dt="2020-11-03T16:26:49.879" v="4928" actId="478"/>
          <ac:picMkLst>
            <pc:docMk/>
            <pc:sldMk cId="4162972766" sldId="268"/>
            <ac:picMk id="24" creationId="{E9A073A8-C385-44FC-8B76-87FEA36E4919}"/>
          </ac:picMkLst>
        </pc:picChg>
        <pc:picChg chg="add mod ord">
          <ac:chgData name="김범수" userId="07c767bd-8358-4355-94fe-c490edb6d470" providerId="ADAL" clId="{7B8AA0C0-0571-4242-B0A5-FC16CC25F531}" dt="2020-11-03T16:20:20.203" v="4568" actId="1036"/>
          <ac:picMkLst>
            <pc:docMk/>
            <pc:sldMk cId="4162972766" sldId="268"/>
            <ac:picMk id="26" creationId="{BF1DC3DC-4E0C-4B68-8BCE-A4EF0AAD3C23}"/>
          </ac:picMkLst>
        </pc:picChg>
      </pc:sldChg>
    </pc:docChg>
  </pc:docChgLst>
  <pc:docChgLst>
    <pc:chgData name="김범수" userId="07c767bd-8358-4355-94fe-c490edb6d470" providerId="ADAL" clId="{7B18A3C8-2B66-42EA-8A77-5F52D188EAA3}"/>
    <pc:docChg chg="undo redo custSel addSld delSld modSld sldOrd">
      <pc:chgData name="김범수" userId="07c767bd-8358-4355-94fe-c490edb6d470" providerId="ADAL" clId="{7B18A3C8-2B66-42EA-8A77-5F52D188EAA3}" dt="2020-11-17T13:27:15.809" v="2669" actId="20577"/>
      <pc:docMkLst>
        <pc:docMk/>
      </pc:docMkLst>
      <pc:sldChg chg="modSp mod">
        <pc:chgData name="김범수" userId="07c767bd-8358-4355-94fe-c490edb6d470" providerId="ADAL" clId="{7B18A3C8-2B66-42EA-8A77-5F52D188EAA3}" dt="2020-11-17T12:26:56.435" v="1" actId="20577"/>
        <pc:sldMkLst>
          <pc:docMk/>
          <pc:sldMk cId="503259932" sldId="256"/>
        </pc:sldMkLst>
        <pc:spChg chg="mod">
          <ac:chgData name="김범수" userId="07c767bd-8358-4355-94fe-c490edb6d470" providerId="ADAL" clId="{7B18A3C8-2B66-42EA-8A77-5F52D188EAA3}" dt="2020-11-17T12:26:56.435" v="1" actId="20577"/>
          <ac:spMkLst>
            <pc:docMk/>
            <pc:sldMk cId="503259932" sldId="256"/>
            <ac:spMk id="2" creationId="{B587541B-43A5-4666-B19D-FCD1B659E933}"/>
          </ac:spMkLst>
        </pc:spChg>
      </pc:sldChg>
      <pc:sldChg chg="del">
        <pc:chgData name="김범수" userId="07c767bd-8358-4355-94fe-c490edb6d470" providerId="ADAL" clId="{7B18A3C8-2B66-42EA-8A77-5F52D188EAA3}" dt="2020-11-17T12:27:56.062" v="3" actId="47"/>
        <pc:sldMkLst>
          <pc:docMk/>
          <pc:sldMk cId="2727806408" sldId="257"/>
        </pc:sldMkLst>
      </pc:sldChg>
      <pc:sldChg chg="addSp delSp modSp mod">
        <pc:chgData name="김범수" userId="07c767bd-8358-4355-94fe-c490edb6d470" providerId="ADAL" clId="{7B18A3C8-2B66-42EA-8A77-5F52D188EAA3}" dt="2020-11-17T13:08:13.007" v="1238" actId="2710"/>
        <pc:sldMkLst>
          <pc:docMk/>
          <pc:sldMk cId="1166539546" sldId="259"/>
        </pc:sldMkLst>
        <pc:spChg chg="mod">
          <ac:chgData name="김범수" userId="07c767bd-8358-4355-94fe-c490edb6d470" providerId="ADAL" clId="{7B18A3C8-2B66-42EA-8A77-5F52D188EAA3}" dt="2020-11-17T12:37:15.175" v="39" actId="20577"/>
          <ac:spMkLst>
            <pc:docMk/>
            <pc:sldMk cId="1166539546" sldId="259"/>
            <ac:spMk id="2" creationId="{CA1440C6-074A-4AD9-A41E-2C38B94BB60B}"/>
          </ac:spMkLst>
        </pc:spChg>
        <pc:spChg chg="mod">
          <ac:chgData name="김범수" userId="07c767bd-8358-4355-94fe-c490edb6d470" providerId="ADAL" clId="{7B18A3C8-2B66-42EA-8A77-5F52D188EAA3}" dt="2020-11-17T12:33:20.828" v="14" actId="20577"/>
          <ac:spMkLst>
            <pc:docMk/>
            <pc:sldMk cId="1166539546" sldId="259"/>
            <ac:spMk id="3" creationId="{6356ECA5-4A21-46AA-B461-8D4E4BA67E80}"/>
          </ac:spMkLst>
        </pc:spChg>
        <pc:spChg chg="add mod">
          <ac:chgData name="김범수" userId="07c767bd-8358-4355-94fe-c490edb6d470" providerId="ADAL" clId="{7B18A3C8-2B66-42EA-8A77-5F52D188EAA3}" dt="2020-11-17T13:08:13.007" v="1238" actId="2710"/>
          <ac:spMkLst>
            <pc:docMk/>
            <pc:sldMk cId="1166539546" sldId="259"/>
            <ac:spMk id="4" creationId="{93578001-ACCD-4DBF-BA7A-C0435B574B6C}"/>
          </ac:spMkLst>
        </pc:spChg>
        <pc:picChg chg="add del mod">
          <ac:chgData name="김범수" userId="07c767bd-8358-4355-94fe-c490edb6d470" providerId="ADAL" clId="{7B18A3C8-2B66-42EA-8A77-5F52D188EAA3}" dt="2020-11-17T12:37:09.505" v="35" actId="478"/>
          <ac:picMkLst>
            <pc:docMk/>
            <pc:sldMk cId="1166539546" sldId="259"/>
            <ac:picMk id="5" creationId="{2E0B88F7-3A10-4E25-9E39-258A116A603D}"/>
          </ac:picMkLst>
        </pc:picChg>
        <pc:picChg chg="add del mod">
          <ac:chgData name="김범수" userId="07c767bd-8358-4355-94fe-c490edb6d470" providerId="ADAL" clId="{7B18A3C8-2B66-42EA-8A77-5F52D188EAA3}" dt="2020-11-17T12:33:35.270" v="20" actId="478"/>
          <ac:picMkLst>
            <pc:docMk/>
            <pc:sldMk cId="1166539546" sldId="259"/>
            <ac:picMk id="7" creationId="{A8521E78-1564-4EE0-8D6D-283D4C9B6848}"/>
          </ac:picMkLst>
        </pc:picChg>
        <pc:picChg chg="del">
          <ac:chgData name="김범수" userId="07c767bd-8358-4355-94fe-c490edb6d470" providerId="ADAL" clId="{7B18A3C8-2B66-42EA-8A77-5F52D188EAA3}" dt="2020-11-17T12:32:56.994" v="10" actId="478"/>
          <ac:picMkLst>
            <pc:docMk/>
            <pc:sldMk cId="1166539546" sldId="259"/>
            <ac:picMk id="9" creationId="{F204D64E-A2C1-4D2E-A4E9-FFD37A3A6C41}"/>
          </ac:picMkLst>
        </pc:picChg>
      </pc:sldChg>
      <pc:sldChg chg="del">
        <pc:chgData name="김범수" userId="07c767bd-8358-4355-94fe-c490edb6d470" providerId="ADAL" clId="{7B18A3C8-2B66-42EA-8A77-5F52D188EAA3}" dt="2020-11-17T12:27:55.846" v="2" actId="47"/>
        <pc:sldMkLst>
          <pc:docMk/>
          <pc:sldMk cId="873595669" sldId="261"/>
        </pc:sldMkLst>
      </pc:sldChg>
      <pc:sldChg chg="del">
        <pc:chgData name="김범수" userId="07c767bd-8358-4355-94fe-c490edb6d470" providerId="ADAL" clId="{7B18A3C8-2B66-42EA-8A77-5F52D188EAA3}" dt="2020-11-17T12:27:56.287" v="4" actId="47"/>
        <pc:sldMkLst>
          <pc:docMk/>
          <pc:sldMk cId="3876538692" sldId="262"/>
        </pc:sldMkLst>
      </pc:sldChg>
      <pc:sldChg chg="del">
        <pc:chgData name="김범수" userId="07c767bd-8358-4355-94fe-c490edb6d470" providerId="ADAL" clId="{7B18A3C8-2B66-42EA-8A77-5F52D188EAA3}" dt="2020-11-17T12:27:56.563" v="5" actId="47"/>
        <pc:sldMkLst>
          <pc:docMk/>
          <pc:sldMk cId="287236468" sldId="263"/>
        </pc:sldMkLst>
      </pc:sldChg>
      <pc:sldChg chg="del">
        <pc:chgData name="김범수" userId="07c767bd-8358-4355-94fe-c490edb6d470" providerId="ADAL" clId="{7B18A3C8-2B66-42EA-8A77-5F52D188EAA3}" dt="2020-11-17T12:27:56.844" v="6" actId="47"/>
        <pc:sldMkLst>
          <pc:docMk/>
          <pc:sldMk cId="2004761900" sldId="264"/>
        </pc:sldMkLst>
      </pc:sldChg>
      <pc:sldChg chg="del">
        <pc:chgData name="김범수" userId="07c767bd-8358-4355-94fe-c490edb6d470" providerId="ADAL" clId="{7B18A3C8-2B66-42EA-8A77-5F52D188EAA3}" dt="2020-11-17T12:27:57.110" v="7" actId="47"/>
        <pc:sldMkLst>
          <pc:docMk/>
          <pc:sldMk cId="1416369310" sldId="265"/>
        </pc:sldMkLst>
      </pc:sldChg>
      <pc:sldChg chg="del">
        <pc:chgData name="김범수" userId="07c767bd-8358-4355-94fe-c490edb6d470" providerId="ADAL" clId="{7B18A3C8-2B66-42EA-8A77-5F52D188EAA3}" dt="2020-11-17T12:27:57.517" v="8" actId="47"/>
        <pc:sldMkLst>
          <pc:docMk/>
          <pc:sldMk cId="3047807811" sldId="266"/>
        </pc:sldMkLst>
      </pc:sldChg>
      <pc:sldChg chg="del">
        <pc:chgData name="김범수" userId="07c767bd-8358-4355-94fe-c490edb6d470" providerId="ADAL" clId="{7B18A3C8-2B66-42EA-8A77-5F52D188EAA3}" dt="2020-11-17T12:27:58.042" v="9" actId="47"/>
        <pc:sldMkLst>
          <pc:docMk/>
          <pc:sldMk cId="3456186717" sldId="267"/>
        </pc:sldMkLst>
      </pc:sldChg>
      <pc:sldChg chg="addSp delSp modSp mod">
        <pc:chgData name="김범수" userId="07c767bd-8358-4355-94fe-c490edb6d470" providerId="ADAL" clId="{7B18A3C8-2B66-42EA-8A77-5F52D188EAA3}" dt="2020-11-17T13:27:15.809" v="2669" actId="20577"/>
        <pc:sldMkLst>
          <pc:docMk/>
          <pc:sldMk cId="4162972766" sldId="268"/>
        </pc:sldMkLst>
        <pc:spChg chg="del">
          <ac:chgData name="김범수" userId="07c767bd-8358-4355-94fe-c490edb6d470" providerId="ADAL" clId="{7B18A3C8-2B66-42EA-8A77-5F52D188EAA3}" dt="2020-11-17T12:47:47.285" v="188" actId="478"/>
          <ac:spMkLst>
            <pc:docMk/>
            <pc:sldMk cId="4162972766" sldId="268"/>
            <ac:spMk id="3" creationId="{6356ECA5-4A21-46AA-B461-8D4E4BA67E80}"/>
          </ac:spMkLst>
        </pc:spChg>
        <pc:spChg chg="add mod">
          <ac:chgData name="김범수" userId="07c767bd-8358-4355-94fe-c490edb6d470" providerId="ADAL" clId="{7B18A3C8-2B66-42EA-8A77-5F52D188EAA3}" dt="2020-11-17T13:27:15.809" v="2669" actId="20577"/>
          <ac:spMkLst>
            <pc:docMk/>
            <pc:sldMk cId="4162972766" sldId="268"/>
            <ac:spMk id="3" creationId="{B2156EF4-C82D-460D-807E-3AD26F591E14}"/>
          </ac:spMkLst>
        </pc:spChg>
        <pc:spChg chg="del">
          <ac:chgData name="김범수" userId="07c767bd-8358-4355-94fe-c490edb6d470" providerId="ADAL" clId="{7B18A3C8-2B66-42EA-8A77-5F52D188EAA3}" dt="2020-11-17T12:47:53.588" v="193" actId="478"/>
          <ac:spMkLst>
            <pc:docMk/>
            <pc:sldMk cId="4162972766" sldId="268"/>
            <ac:spMk id="5" creationId="{BF656EA2-D854-4ED6-B344-FD4140B3EDF1}"/>
          </ac:spMkLst>
        </pc:spChg>
        <pc:spChg chg="add del mod">
          <ac:chgData name="김범수" userId="07c767bd-8358-4355-94fe-c490edb6d470" providerId="ADAL" clId="{7B18A3C8-2B66-42EA-8A77-5F52D188EAA3}" dt="2020-11-17T12:51:32.535" v="201" actId="22"/>
          <ac:spMkLst>
            <pc:docMk/>
            <pc:sldMk cId="4162972766" sldId="268"/>
            <ac:spMk id="9" creationId="{756961E0-4461-403E-AD9A-A680A964ED4C}"/>
          </ac:spMkLst>
        </pc:spChg>
        <pc:spChg chg="del">
          <ac:chgData name="김범수" userId="07c767bd-8358-4355-94fe-c490edb6d470" providerId="ADAL" clId="{7B18A3C8-2B66-42EA-8A77-5F52D188EAA3}" dt="2020-11-17T12:47:50.245" v="189" actId="478"/>
          <ac:spMkLst>
            <pc:docMk/>
            <pc:sldMk cId="4162972766" sldId="268"/>
            <ac:spMk id="17" creationId="{3554304F-F10A-4B51-866B-B056F8020A7C}"/>
          </ac:spMkLst>
        </pc:spChg>
        <pc:spChg chg="del">
          <ac:chgData name="김범수" userId="07c767bd-8358-4355-94fe-c490edb6d470" providerId="ADAL" clId="{7B18A3C8-2B66-42EA-8A77-5F52D188EAA3}" dt="2020-11-17T12:47:51.045" v="190" actId="478"/>
          <ac:spMkLst>
            <pc:docMk/>
            <pc:sldMk cId="4162972766" sldId="268"/>
            <ac:spMk id="19" creationId="{AC0A5FDC-4823-4AF5-A8BF-499DB2DE3E72}"/>
          </ac:spMkLst>
        </pc:spChg>
        <pc:spChg chg="del">
          <ac:chgData name="김범수" userId="07c767bd-8358-4355-94fe-c490edb6d470" providerId="ADAL" clId="{7B18A3C8-2B66-42EA-8A77-5F52D188EAA3}" dt="2020-11-17T12:47:52.227" v="191" actId="478"/>
          <ac:spMkLst>
            <pc:docMk/>
            <pc:sldMk cId="4162972766" sldId="268"/>
            <ac:spMk id="21" creationId="{0A9C8C9B-2CF5-4C33-846F-FEB9F93758AA}"/>
          </ac:spMkLst>
        </pc:spChg>
        <pc:spChg chg="del">
          <ac:chgData name="김범수" userId="07c767bd-8358-4355-94fe-c490edb6d470" providerId="ADAL" clId="{7B18A3C8-2B66-42EA-8A77-5F52D188EAA3}" dt="2020-11-17T12:47:52.976" v="192" actId="478"/>
          <ac:spMkLst>
            <pc:docMk/>
            <pc:sldMk cId="4162972766" sldId="268"/>
            <ac:spMk id="23" creationId="{31BF0B1B-2F53-4E4A-B2C2-021C2961BE05}"/>
          </ac:spMkLst>
        </pc:spChg>
        <pc:picChg chg="add del">
          <ac:chgData name="김범수" userId="07c767bd-8358-4355-94fe-c490edb6d470" providerId="ADAL" clId="{7B18A3C8-2B66-42EA-8A77-5F52D188EAA3}" dt="2020-11-17T12:40:46.346" v="47" actId="21"/>
          <ac:picMkLst>
            <pc:docMk/>
            <pc:sldMk cId="4162972766" sldId="268"/>
            <ac:picMk id="6" creationId="{BBB12AC8-2029-4D5D-BD41-4324A5CE9490}"/>
          </ac:picMkLst>
        </pc:picChg>
        <pc:picChg chg="del">
          <ac:chgData name="김범수" userId="07c767bd-8358-4355-94fe-c490edb6d470" providerId="ADAL" clId="{7B18A3C8-2B66-42EA-8A77-5F52D188EAA3}" dt="2020-11-17T12:47:47.285" v="188" actId="478"/>
          <ac:picMkLst>
            <pc:docMk/>
            <pc:sldMk cId="4162972766" sldId="268"/>
            <ac:picMk id="8" creationId="{E9CE6C07-3BCF-4625-B628-5DFA79633471}"/>
          </ac:picMkLst>
        </pc:picChg>
        <pc:picChg chg="del">
          <ac:chgData name="김범수" userId="07c767bd-8358-4355-94fe-c490edb6d470" providerId="ADAL" clId="{7B18A3C8-2B66-42EA-8A77-5F52D188EAA3}" dt="2020-11-17T12:47:47.285" v="188" actId="478"/>
          <ac:picMkLst>
            <pc:docMk/>
            <pc:sldMk cId="4162972766" sldId="268"/>
            <ac:picMk id="11" creationId="{18C8DDC2-5AD2-4DB8-8E27-87BF9AF2EE5E}"/>
          </ac:picMkLst>
        </pc:picChg>
        <pc:picChg chg="add mod">
          <ac:chgData name="김범수" userId="07c767bd-8358-4355-94fe-c490edb6d470" providerId="ADAL" clId="{7B18A3C8-2B66-42EA-8A77-5F52D188EAA3}" dt="2020-11-17T12:49:29.426" v="200" actId="1076"/>
          <ac:picMkLst>
            <pc:docMk/>
            <pc:sldMk cId="4162972766" sldId="268"/>
            <ac:picMk id="12" creationId="{F0CBA095-5DC9-468A-8196-85DE75D75FF3}"/>
          </ac:picMkLst>
        </pc:picChg>
        <pc:picChg chg="add mod">
          <ac:chgData name="김범수" userId="07c767bd-8358-4355-94fe-c490edb6d470" providerId="ADAL" clId="{7B18A3C8-2B66-42EA-8A77-5F52D188EAA3}" dt="2020-11-17T12:49:25.792" v="198" actId="1076"/>
          <ac:picMkLst>
            <pc:docMk/>
            <pc:sldMk cId="4162972766" sldId="268"/>
            <ac:picMk id="14" creationId="{C7884C67-3C69-4BC5-A9B8-E3D850A41070}"/>
          </ac:picMkLst>
        </pc:picChg>
        <pc:picChg chg="del">
          <ac:chgData name="김범수" userId="07c767bd-8358-4355-94fe-c490edb6d470" providerId="ADAL" clId="{7B18A3C8-2B66-42EA-8A77-5F52D188EAA3}" dt="2020-11-17T12:47:47.285" v="188" actId="478"/>
          <ac:picMkLst>
            <pc:docMk/>
            <pc:sldMk cId="4162972766" sldId="268"/>
            <ac:picMk id="15" creationId="{3D4C0CF8-AD39-4185-A170-0712A1FAB6D1}"/>
          </ac:picMkLst>
        </pc:picChg>
        <pc:picChg chg="del">
          <ac:chgData name="김범수" userId="07c767bd-8358-4355-94fe-c490edb6d470" providerId="ADAL" clId="{7B18A3C8-2B66-42EA-8A77-5F52D188EAA3}" dt="2020-11-17T12:47:47.285" v="188" actId="478"/>
          <ac:picMkLst>
            <pc:docMk/>
            <pc:sldMk cId="4162972766" sldId="268"/>
            <ac:picMk id="18" creationId="{3938CEC1-A1C3-41EB-AC99-0A9648420261}"/>
          </ac:picMkLst>
        </pc:picChg>
        <pc:picChg chg="add mod ord">
          <ac:chgData name="김범수" userId="07c767bd-8358-4355-94fe-c490edb6d470" providerId="ADAL" clId="{7B18A3C8-2B66-42EA-8A77-5F52D188EAA3}" dt="2020-11-17T12:51:38.448" v="205" actId="1076"/>
          <ac:picMkLst>
            <pc:docMk/>
            <pc:sldMk cId="4162972766" sldId="268"/>
            <ac:picMk id="20" creationId="{E6630B08-0E89-40C1-887C-B42997351BE0}"/>
          </ac:picMkLst>
        </pc:picChg>
        <pc:picChg chg="del">
          <ac:chgData name="김범수" userId="07c767bd-8358-4355-94fe-c490edb6d470" providerId="ADAL" clId="{7B18A3C8-2B66-42EA-8A77-5F52D188EAA3}" dt="2020-11-17T12:47:47.285" v="188" actId="478"/>
          <ac:picMkLst>
            <pc:docMk/>
            <pc:sldMk cId="4162972766" sldId="268"/>
            <ac:picMk id="22" creationId="{233C0847-3D47-48FE-8162-2F5BC7780F42}"/>
          </ac:picMkLst>
        </pc:picChg>
        <pc:picChg chg="del">
          <ac:chgData name="김범수" userId="07c767bd-8358-4355-94fe-c490edb6d470" providerId="ADAL" clId="{7B18A3C8-2B66-42EA-8A77-5F52D188EAA3}" dt="2020-11-17T12:47:47.285" v="188" actId="478"/>
          <ac:picMkLst>
            <pc:docMk/>
            <pc:sldMk cId="4162972766" sldId="268"/>
            <ac:picMk id="26" creationId="{BF1DC3DC-4E0C-4B68-8BCE-A4EF0AAD3C23}"/>
          </ac:picMkLst>
        </pc:picChg>
      </pc:sldChg>
      <pc:sldChg chg="addSp delSp modSp add mod ord">
        <pc:chgData name="김범수" userId="07c767bd-8358-4355-94fe-c490edb6d470" providerId="ADAL" clId="{7B18A3C8-2B66-42EA-8A77-5F52D188EAA3}" dt="2020-11-17T13:14:14.837" v="1783" actId="2710"/>
        <pc:sldMkLst>
          <pc:docMk/>
          <pc:sldMk cId="1867699408" sldId="269"/>
        </pc:sldMkLst>
        <pc:spChg chg="del">
          <ac:chgData name="김범수" userId="07c767bd-8358-4355-94fe-c490edb6d470" providerId="ADAL" clId="{7B18A3C8-2B66-42EA-8A77-5F52D188EAA3}" dt="2020-11-17T12:37:26.980" v="40" actId="478"/>
          <ac:spMkLst>
            <pc:docMk/>
            <pc:sldMk cId="1867699408" sldId="269"/>
            <ac:spMk id="2" creationId="{CA1440C6-074A-4AD9-A41E-2C38B94BB60B}"/>
          </ac:spMkLst>
        </pc:spChg>
        <pc:spChg chg="add mod">
          <ac:chgData name="김범수" userId="07c767bd-8358-4355-94fe-c490edb6d470" providerId="ADAL" clId="{7B18A3C8-2B66-42EA-8A77-5F52D188EAA3}" dt="2020-11-17T13:14:14.837" v="1783" actId="2710"/>
          <ac:spMkLst>
            <pc:docMk/>
            <pc:sldMk cId="1867699408" sldId="269"/>
            <ac:spMk id="2" creationId="{D33F3969-BA29-45D9-A635-43AD1319DDBB}"/>
          </ac:spMkLst>
        </pc:spChg>
        <pc:spChg chg="add del mod">
          <ac:chgData name="김범수" userId="07c767bd-8358-4355-94fe-c490edb6d470" providerId="ADAL" clId="{7B18A3C8-2B66-42EA-8A77-5F52D188EAA3}" dt="2020-11-17T12:37:29.765" v="42" actId="478"/>
          <ac:spMkLst>
            <pc:docMk/>
            <pc:sldMk cId="1867699408" sldId="269"/>
            <ac:spMk id="6" creationId="{96CBE34C-2590-44DD-954F-373AA6CB148D}"/>
          </ac:spMkLst>
        </pc:spChg>
        <pc:spChg chg="add mod">
          <ac:chgData name="김범수" userId="07c767bd-8358-4355-94fe-c490edb6d470" providerId="ADAL" clId="{7B18A3C8-2B66-42EA-8A77-5F52D188EAA3}" dt="2020-11-17T12:41:54.198" v="82" actId="20577"/>
          <ac:spMkLst>
            <pc:docMk/>
            <pc:sldMk cId="1867699408" sldId="269"/>
            <ac:spMk id="8" creationId="{3623D3E1-A472-437D-987E-4E8F0D4787A1}"/>
          </ac:spMkLst>
        </pc:spChg>
        <pc:picChg chg="del">
          <ac:chgData name="김범수" userId="07c767bd-8358-4355-94fe-c490edb6d470" providerId="ADAL" clId="{7B18A3C8-2B66-42EA-8A77-5F52D188EAA3}" dt="2020-11-17T12:33:29.932" v="18" actId="478"/>
          <ac:picMkLst>
            <pc:docMk/>
            <pc:sldMk cId="1867699408" sldId="269"/>
            <ac:picMk id="5" creationId="{2E0B88F7-3A10-4E25-9E39-258A116A603D}"/>
          </ac:picMkLst>
        </pc:picChg>
        <pc:picChg chg="del mod">
          <ac:chgData name="김범수" userId="07c767bd-8358-4355-94fe-c490edb6d470" providerId="ADAL" clId="{7B18A3C8-2B66-42EA-8A77-5F52D188EAA3}" dt="2020-11-17T12:41:43.229" v="52" actId="478"/>
          <ac:picMkLst>
            <pc:docMk/>
            <pc:sldMk cId="1867699408" sldId="269"/>
            <ac:picMk id="7" creationId="{A8521E78-1564-4EE0-8D6D-283D4C9B6848}"/>
          </ac:picMkLst>
        </pc:picChg>
        <pc:picChg chg="add mod">
          <ac:chgData name="김범수" userId="07c767bd-8358-4355-94fe-c490edb6d470" providerId="ADAL" clId="{7B18A3C8-2B66-42EA-8A77-5F52D188EAA3}" dt="2020-11-17T13:10:57.310" v="1332" actId="1076"/>
          <ac:picMkLst>
            <pc:docMk/>
            <pc:sldMk cId="1867699408" sldId="269"/>
            <ac:picMk id="10" creationId="{7F8C46B6-5B4E-4C8E-AEC7-8A24BA25305A}"/>
          </ac:picMkLst>
        </pc:picChg>
      </pc:sldChg>
      <pc:sldChg chg="addSp delSp modSp add mod">
        <pc:chgData name="김범수" userId="07c767bd-8358-4355-94fe-c490edb6d470" providerId="ADAL" clId="{7B18A3C8-2B66-42EA-8A77-5F52D188EAA3}" dt="2020-11-17T13:10:54.010" v="1331"/>
        <pc:sldMkLst>
          <pc:docMk/>
          <pc:sldMk cId="1384760819" sldId="270"/>
        </pc:sldMkLst>
        <pc:spChg chg="mod">
          <ac:chgData name="김범수" userId="07c767bd-8358-4355-94fe-c490edb6d470" providerId="ADAL" clId="{7B18A3C8-2B66-42EA-8A77-5F52D188EAA3}" dt="2020-11-17T13:10:09.595" v="1245"/>
          <ac:spMkLst>
            <pc:docMk/>
            <pc:sldMk cId="1384760819" sldId="270"/>
            <ac:spMk id="2" creationId="{CA1440C6-074A-4AD9-A41E-2C38B94BB60B}"/>
          </ac:spMkLst>
        </pc:spChg>
        <pc:spChg chg="add mod">
          <ac:chgData name="김범수" userId="07c767bd-8358-4355-94fe-c490edb6d470" providerId="ADAL" clId="{7B18A3C8-2B66-42EA-8A77-5F52D188EAA3}" dt="2020-11-17T13:10:54.010" v="1331"/>
          <ac:spMkLst>
            <pc:docMk/>
            <pc:sldMk cId="1384760819" sldId="270"/>
            <ac:spMk id="7" creationId="{BD775DD9-446E-4B99-9A5B-36BDB2975182}"/>
          </ac:spMkLst>
        </pc:spChg>
        <pc:picChg chg="add del mod">
          <ac:chgData name="김범수" userId="07c767bd-8358-4355-94fe-c490edb6d470" providerId="ADAL" clId="{7B18A3C8-2B66-42EA-8A77-5F52D188EAA3}" dt="2020-11-17T13:09:58.718" v="1241" actId="478"/>
          <ac:picMkLst>
            <pc:docMk/>
            <pc:sldMk cId="1384760819" sldId="270"/>
            <ac:picMk id="4" creationId="{E8FA3F84-60B2-4B88-9A45-5CD19EE5CB39}"/>
          </ac:picMkLst>
        </pc:picChg>
        <pc:picChg chg="del">
          <ac:chgData name="김범수" userId="07c767bd-8358-4355-94fe-c490edb6d470" providerId="ADAL" clId="{7B18A3C8-2B66-42EA-8A77-5F52D188EAA3}" dt="2020-11-17T12:40:47.958" v="48" actId="478"/>
          <ac:picMkLst>
            <pc:docMk/>
            <pc:sldMk cId="1384760819" sldId="270"/>
            <ac:picMk id="5" creationId="{2E0B88F7-3A10-4E25-9E39-258A116A603D}"/>
          </ac:picMkLst>
        </pc:picChg>
        <pc:picChg chg="add mod">
          <ac:chgData name="김범수" userId="07c767bd-8358-4355-94fe-c490edb6d470" providerId="ADAL" clId="{7B18A3C8-2B66-42EA-8A77-5F52D188EAA3}" dt="2020-11-17T13:10:01.786" v="1244" actId="1076"/>
          <ac:picMkLst>
            <pc:docMk/>
            <pc:sldMk cId="1384760819" sldId="270"/>
            <ac:picMk id="6" creationId="{0008DFB5-4948-49C8-97D3-59459F5E8E59}"/>
          </ac:picMkLst>
        </pc:picChg>
      </pc:sldChg>
      <pc:sldChg chg="addSp delSp modSp add mod">
        <pc:chgData name="김범수" userId="07c767bd-8358-4355-94fe-c490edb6d470" providerId="ADAL" clId="{7B18A3C8-2B66-42EA-8A77-5F52D188EAA3}" dt="2020-11-17T13:23:36.961" v="2151" actId="20577"/>
        <pc:sldMkLst>
          <pc:docMk/>
          <pc:sldMk cId="1853038851" sldId="271"/>
        </pc:sldMkLst>
        <pc:spChg chg="add mod">
          <ac:chgData name="김범수" userId="07c767bd-8358-4355-94fe-c490edb6d470" providerId="ADAL" clId="{7B18A3C8-2B66-42EA-8A77-5F52D188EAA3}" dt="2020-11-17T13:23:36.961" v="2151" actId="20577"/>
          <ac:spMkLst>
            <pc:docMk/>
            <pc:sldMk cId="1853038851" sldId="271"/>
            <ac:spMk id="2" creationId="{4FC7426F-0DA4-47F2-B927-B8EBC2923BFE}"/>
          </ac:spMkLst>
        </pc:spChg>
        <pc:spChg chg="mod">
          <ac:chgData name="김범수" userId="07c767bd-8358-4355-94fe-c490edb6d470" providerId="ADAL" clId="{7B18A3C8-2B66-42EA-8A77-5F52D188EAA3}" dt="2020-11-17T12:44:01.155" v="107" actId="6549"/>
          <ac:spMkLst>
            <pc:docMk/>
            <pc:sldMk cId="1853038851" sldId="271"/>
            <ac:spMk id="8" creationId="{3623D3E1-A472-437D-987E-4E8F0D4787A1}"/>
          </ac:spMkLst>
        </pc:spChg>
        <pc:picChg chg="add mod">
          <ac:chgData name="김범수" userId="07c767bd-8358-4355-94fe-c490edb6d470" providerId="ADAL" clId="{7B18A3C8-2B66-42EA-8A77-5F52D188EAA3}" dt="2020-11-17T13:14:18.521" v="1784" actId="1076"/>
          <ac:picMkLst>
            <pc:docMk/>
            <pc:sldMk cId="1853038851" sldId="271"/>
            <ac:picMk id="4" creationId="{AC180419-B0D5-4E6C-A4C7-B0B37E434091}"/>
          </ac:picMkLst>
        </pc:picChg>
        <pc:picChg chg="del">
          <ac:chgData name="김범수" userId="07c767bd-8358-4355-94fe-c490edb6d470" providerId="ADAL" clId="{7B18A3C8-2B66-42EA-8A77-5F52D188EAA3}" dt="2020-11-17T12:43:46.626" v="85" actId="478"/>
          <ac:picMkLst>
            <pc:docMk/>
            <pc:sldMk cId="1853038851" sldId="271"/>
            <ac:picMk id="10" creationId="{7F8C46B6-5B4E-4C8E-AEC7-8A24BA25305A}"/>
          </ac:picMkLst>
        </pc:picChg>
      </pc:sldChg>
      <pc:sldChg chg="addSp delSp modSp add mod">
        <pc:chgData name="김범수" userId="07c767bd-8358-4355-94fe-c490edb6d470" providerId="ADAL" clId="{7B18A3C8-2B66-42EA-8A77-5F52D188EAA3}" dt="2020-11-17T13:24:21.750" v="2253"/>
        <pc:sldMkLst>
          <pc:docMk/>
          <pc:sldMk cId="2871661185" sldId="272"/>
        </pc:sldMkLst>
        <pc:spChg chg="add mod">
          <ac:chgData name="김범수" userId="07c767bd-8358-4355-94fe-c490edb6d470" providerId="ADAL" clId="{7B18A3C8-2B66-42EA-8A77-5F52D188EAA3}" dt="2020-11-17T13:24:21.750" v="2253"/>
          <ac:spMkLst>
            <pc:docMk/>
            <pc:sldMk cId="2871661185" sldId="272"/>
            <ac:spMk id="2" creationId="{400E1A51-E69C-442D-9D53-CC3770EE699F}"/>
          </ac:spMkLst>
        </pc:spChg>
        <pc:spChg chg="mod">
          <ac:chgData name="김범수" userId="07c767bd-8358-4355-94fe-c490edb6d470" providerId="ADAL" clId="{7B18A3C8-2B66-42EA-8A77-5F52D188EAA3}" dt="2020-11-17T12:46:39.481" v="180" actId="20577"/>
          <ac:spMkLst>
            <pc:docMk/>
            <pc:sldMk cId="2871661185" sldId="272"/>
            <ac:spMk id="8" creationId="{3623D3E1-A472-437D-987E-4E8F0D4787A1}"/>
          </ac:spMkLst>
        </pc:spChg>
        <pc:picChg chg="add mod">
          <ac:chgData name="김범수" userId="07c767bd-8358-4355-94fe-c490edb6d470" providerId="ADAL" clId="{7B18A3C8-2B66-42EA-8A77-5F52D188EAA3}" dt="2020-11-17T12:46:22.669" v="158" actId="1076"/>
          <ac:picMkLst>
            <pc:docMk/>
            <pc:sldMk cId="2871661185" sldId="272"/>
            <ac:picMk id="4" creationId="{A3A02FC6-5C42-4830-952D-88D5C06AC5AA}"/>
          </ac:picMkLst>
        </pc:picChg>
        <pc:picChg chg="del">
          <ac:chgData name="김범수" userId="07c767bd-8358-4355-94fe-c490edb6d470" providerId="ADAL" clId="{7B18A3C8-2B66-42EA-8A77-5F52D188EAA3}" dt="2020-11-17T12:46:18.527" v="155" actId="478"/>
          <ac:picMkLst>
            <pc:docMk/>
            <pc:sldMk cId="2871661185" sldId="272"/>
            <ac:picMk id="10" creationId="{7F8C46B6-5B4E-4C8E-AEC7-8A24BA25305A}"/>
          </ac:picMkLst>
        </pc:picChg>
      </pc:sldChg>
      <pc:sldChg chg="addSp delSp modSp add mod">
        <pc:chgData name="김범수" userId="07c767bd-8358-4355-94fe-c490edb6d470" providerId="ADAL" clId="{7B18A3C8-2B66-42EA-8A77-5F52D188EAA3}" dt="2020-11-17T13:04:29.921" v="662" actId="20577"/>
        <pc:sldMkLst>
          <pc:docMk/>
          <pc:sldMk cId="1825890615" sldId="273"/>
        </pc:sldMkLst>
        <pc:spChg chg="mod">
          <ac:chgData name="김범수" userId="07c767bd-8358-4355-94fe-c490edb6d470" providerId="ADAL" clId="{7B18A3C8-2B66-42EA-8A77-5F52D188EAA3}" dt="2020-11-17T12:44:59.120" v="140" actId="20577"/>
          <ac:spMkLst>
            <pc:docMk/>
            <pc:sldMk cId="1825890615" sldId="273"/>
            <ac:spMk id="2" creationId="{CA1440C6-074A-4AD9-A41E-2C38B94BB60B}"/>
          </ac:spMkLst>
        </pc:spChg>
        <pc:spChg chg="add mod">
          <ac:chgData name="김범수" userId="07c767bd-8358-4355-94fe-c490edb6d470" providerId="ADAL" clId="{7B18A3C8-2B66-42EA-8A77-5F52D188EAA3}" dt="2020-11-17T13:04:29.921" v="662" actId="20577"/>
          <ac:spMkLst>
            <pc:docMk/>
            <pc:sldMk cId="1825890615" sldId="273"/>
            <ac:spMk id="4" creationId="{8A4D773C-29B0-488F-8B3F-243AF04DB84A}"/>
          </ac:spMkLst>
        </pc:spChg>
        <pc:picChg chg="del">
          <ac:chgData name="김범수" userId="07c767bd-8358-4355-94fe-c490edb6d470" providerId="ADAL" clId="{7B18A3C8-2B66-42EA-8A77-5F52D188EAA3}" dt="2020-11-17T12:45:17.301" v="141" actId="478"/>
          <ac:picMkLst>
            <pc:docMk/>
            <pc:sldMk cId="1825890615" sldId="273"/>
            <ac:picMk id="5" creationId="{2E0B88F7-3A10-4E25-9E39-258A116A603D}"/>
          </ac:picMkLst>
        </pc:picChg>
        <pc:picChg chg="add mod">
          <ac:chgData name="김범수" userId="07c767bd-8358-4355-94fe-c490edb6d470" providerId="ADAL" clId="{7B18A3C8-2B66-42EA-8A77-5F52D188EAA3}" dt="2020-11-17T12:45:45.902" v="153" actId="1076"/>
          <ac:picMkLst>
            <pc:docMk/>
            <pc:sldMk cId="1825890615" sldId="273"/>
            <ac:picMk id="6" creationId="{18CCF8E2-057B-4907-8826-AEE50E9A7481}"/>
          </ac:picMkLst>
        </pc:picChg>
        <pc:picChg chg="add mod">
          <ac:chgData name="김범수" userId="07c767bd-8358-4355-94fe-c490edb6d470" providerId="ADAL" clId="{7B18A3C8-2B66-42EA-8A77-5F52D188EAA3}" dt="2020-11-17T12:45:46.875" v="154" actId="1076"/>
          <ac:picMkLst>
            <pc:docMk/>
            <pc:sldMk cId="1825890615" sldId="273"/>
            <ac:picMk id="8" creationId="{63FC1BB1-27FC-48FD-95B4-F87536AE8CB9}"/>
          </ac:picMkLst>
        </pc:picChg>
      </pc:sldChg>
      <pc:sldChg chg="modSp add del mod">
        <pc:chgData name="김범수" userId="07c767bd-8358-4355-94fe-c490edb6d470" providerId="ADAL" clId="{7B18A3C8-2B66-42EA-8A77-5F52D188EAA3}" dt="2020-11-17T12:44:42.755" v="124" actId="47"/>
        <pc:sldMkLst>
          <pc:docMk/>
          <pc:sldMk cId="2189807782" sldId="273"/>
        </pc:sldMkLst>
        <pc:spChg chg="mod">
          <ac:chgData name="김범수" userId="07c767bd-8358-4355-94fe-c490edb6d470" providerId="ADAL" clId="{7B18A3C8-2B66-42EA-8A77-5F52D188EAA3}" dt="2020-11-17T12:44:22.245" v="123" actId="20577"/>
          <ac:spMkLst>
            <pc:docMk/>
            <pc:sldMk cId="2189807782" sldId="273"/>
            <ac:spMk id="2" creationId="{CA1440C6-074A-4AD9-A41E-2C38B94BB60B}"/>
          </ac:spMkLst>
        </pc:spChg>
      </pc:sldChg>
      <pc:sldChg chg="addSp delSp modSp add mod">
        <pc:chgData name="김범수" userId="07c767bd-8358-4355-94fe-c490edb6d470" providerId="ADAL" clId="{7B18A3C8-2B66-42EA-8A77-5F52D188EAA3}" dt="2020-11-17T13:25:25.831" v="2416"/>
        <pc:sldMkLst>
          <pc:docMk/>
          <pc:sldMk cId="1361109327" sldId="274"/>
        </pc:sldMkLst>
        <pc:spChg chg="add mod">
          <ac:chgData name="김범수" userId="07c767bd-8358-4355-94fe-c490edb6d470" providerId="ADAL" clId="{7B18A3C8-2B66-42EA-8A77-5F52D188EAA3}" dt="2020-11-17T13:25:25.831" v="2416"/>
          <ac:spMkLst>
            <pc:docMk/>
            <pc:sldMk cId="1361109327" sldId="274"/>
            <ac:spMk id="2" creationId="{A7382B68-7C32-42FF-A435-2D8539B125F9}"/>
          </ac:spMkLst>
        </pc:spChg>
        <pc:spChg chg="mod">
          <ac:chgData name="김범수" userId="07c767bd-8358-4355-94fe-c490edb6d470" providerId="ADAL" clId="{7B18A3C8-2B66-42EA-8A77-5F52D188EAA3}" dt="2020-11-17T12:46:49.723" v="183" actId="20577"/>
          <ac:spMkLst>
            <pc:docMk/>
            <pc:sldMk cId="1361109327" sldId="274"/>
            <ac:spMk id="8" creationId="{3623D3E1-A472-437D-987E-4E8F0D4787A1}"/>
          </ac:spMkLst>
        </pc:spChg>
        <pc:picChg chg="del">
          <ac:chgData name="김범수" userId="07c767bd-8358-4355-94fe-c490edb6d470" providerId="ADAL" clId="{7B18A3C8-2B66-42EA-8A77-5F52D188EAA3}" dt="2020-11-17T12:46:47.755" v="182" actId="478"/>
          <ac:picMkLst>
            <pc:docMk/>
            <pc:sldMk cId="1361109327" sldId="274"/>
            <ac:picMk id="4" creationId="{A3A02FC6-5C42-4830-952D-88D5C06AC5AA}"/>
          </ac:picMkLst>
        </pc:picChg>
        <pc:picChg chg="add mod">
          <ac:chgData name="김범수" userId="07c767bd-8358-4355-94fe-c490edb6d470" providerId="ADAL" clId="{7B18A3C8-2B66-42EA-8A77-5F52D188EAA3}" dt="2020-11-17T12:47:14.545" v="187" actId="1076"/>
          <ac:picMkLst>
            <pc:docMk/>
            <pc:sldMk cId="1361109327" sldId="274"/>
            <ac:picMk id="5" creationId="{17CEE5E4-EC70-45CF-AE27-E401D6E2C0EB}"/>
          </ac:picMkLst>
        </pc:picChg>
      </pc:sldChg>
    </pc:docChg>
  </pc:docChgLst>
  <pc:docChgLst>
    <pc:chgData name="김범수" userId="07c767bd-8358-4355-94fe-c490edb6d470" providerId="ADAL" clId="{5E7C091B-7D0B-4C56-8EB8-998709D393B0}"/>
    <pc:docChg chg="undo redo custSel addSld delSld modSld sldOrd">
      <pc:chgData name="김범수" userId="07c767bd-8358-4355-94fe-c490edb6d470" providerId="ADAL" clId="{5E7C091B-7D0B-4C56-8EB8-998709D393B0}" dt="2020-12-15T04:36:21.223" v="3880" actId="20577"/>
      <pc:docMkLst>
        <pc:docMk/>
      </pc:docMkLst>
      <pc:sldChg chg="modSp mod">
        <pc:chgData name="김범수" userId="07c767bd-8358-4355-94fe-c490edb6d470" providerId="ADAL" clId="{5E7C091B-7D0B-4C56-8EB8-998709D393B0}" dt="2020-12-08T14:51:43.336" v="4" actId="1076"/>
        <pc:sldMkLst>
          <pc:docMk/>
          <pc:sldMk cId="503259932" sldId="256"/>
        </pc:sldMkLst>
        <pc:spChg chg="mod">
          <ac:chgData name="김범수" userId="07c767bd-8358-4355-94fe-c490edb6d470" providerId="ADAL" clId="{5E7C091B-7D0B-4C56-8EB8-998709D393B0}" dt="2020-12-08T14:51:41.590" v="3"/>
          <ac:spMkLst>
            <pc:docMk/>
            <pc:sldMk cId="503259932" sldId="256"/>
            <ac:spMk id="2" creationId="{B587541B-43A5-4666-B19D-FCD1B659E933}"/>
          </ac:spMkLst>
        </pc:spChg>
        <pc:spChg chg="mod">
          <ac:chgData name="김범수" userId="07c767bd-8358-4355-94fe-c490edb6d470" providerId="ADAL" clId="{5E7C091B-7D0B-4C56-8EB8-998709D393B0}" dt="2020-12-08T14:51:43.336" v="4" actId="1076"/>
          <ac:spMkLst>
            <pc:docMk/>
            <pc:sldMk cId="503259932" sldId="256"/>
            <ac:spMk id="3" creationId="{233688D5-92CA-4DB3-8B45-44A34567E9C0}"/>
          </ac:spMkLst>
        </pc:spChg>
      </pc:sldChg>
      <pc:sldChg chg="del">
        <pc:chgData name="김범수" userId="07c767bd-8358-4355-94fe-c490edb6d470" providerId="ADAL" clId="{5E7C091B-7D0B-4C56-8EB8-998709D393B0}" dt="2020-12-08T14:51:46.392" v="5" actId="47"/>
        <pc:sldMkLst>
          <pc:docMk/>
          <pc:sldMk cId="1166539546" sldId="259"/>
        </pc:sldMkLst>
      </pc:sldChg>
      <pc:sldChg chg="addSp delSp modSp add del mod">
        <pc:chgData name="김범수" userId="07c767bd-8358-4355-94fe-c490edb6d470" providerId="ADAL" clId="{5E7C091B-7D0B-4C56-8EB8-998709D393B0}" dt="2020-12-15T04:36:21.223" v="3880" actId="20577"/>
        <pc:sldMkLst>
          <pc:docMk/>
          <pc:sldMk cId="4162972766" sldId="268"/>
        </pc:sldMkLst>
        <pc:spChg chg="mod">
          <ac:chgData name="김범수" userId="07c767bd-8358-4355-94fe-c490edb6d470" providerId="ADAL" clId="{5E7C091B-7D0B-4C56-8EB8-998709D393B0}" dt="2020-12-15T04:36:21.223" v="3880" actId="20577"/>
          <ac:spMkLst>
            <pc:docMk/>
            <pc:sldMk cId="4162972766" sldId="268"/>
            <ac:spMk id="3" creationId="{B2156EF4-C82D-460D-807E-3AD26F591E14}"/>
          </ac:spMkLst>
        </pc:spChg>
        <pc:spChg chg="add del mod">
          <ac:chgData name="김범수" userId="07c767bd-8358-4355-94fe-c490edb6d470" providerId="ADAL" clId="{5E7C091B-7D0B-4C56-8EB8-998709D393B0}" dt="2020-12-08T14:59:31.583" v="122" actId="478"/>
          <ac:spMkLst>
            <pc:docMk/>
            <pc:sldMk cId="4162972766" sldId="268"/>
            <ac:spMk id="11" creationId="{9D3B25D2-74F2-4C6B-9567-5D87307B209B}"/>
          </ac:spMkLst>
        </pc:spChg>
        <pc:picChg chg="del">
          <ac:chgData name="김범수" userId="07c767bd-8358-4355-94fe-c490edb6d470" providerId="ADAL" clId="{5E7C091B-7D0B-4C56-8EB8-998709D393B0}" dt="2020-12-08T14:59:32.928" v="125" actId="478"/>
          <ac:picMkLst>
            <pc:docMk/>
            <pc:sldMk cId="4162972766" sldId="268"/>
            <ac:picMk id="4" creationId="{33D4FEC2-B05C-422B-B6E7-924A885E7CBA}"/>
          </ac:picMkLst>
        </pc:picChg>
        <pc:picChg chg="add del mod">
          <ac:chgData name="김범수" userId="07c767bd-8358-4355-94fe-c490edb6d470" providerId="ADAL" clId="{5E7C091B-7D0B-4C56-8EB8-998709D393B0}" dt="2020-12-15T04:06:53.524" v="3852" actId="478"/>
          <ac:picMkLst>
            <pc:docMk/>
            <pc:sldMk cId="4162972766" sldId="268"/>
            <ac:picMk id="5" creationId="{401E8F3E-21B9-4742-8F37-BCA5E7A27918}"/>
          </ac:picMkLst>
        </pc:picChg>
        <pc:picChg chg="del">
          <ac:chgData name="김범수" userId="07c767bd-8358-4355-94fe-c490edb6d470" providerId="ADAL" clId="{5E7C091B-7D0B-4C56-8EB8-998709D393B0}" dt="2020-12-08T14:59:32.046" v="123" actId="478"/>
          <ac:picMkLst>
            <pc:docMk/>
            <pc:sldMk cId="4162972766" sldId="268"/>
            <ac:picMk id="5" creationId="{7678D942-8959-43A2-B932-18ABF7A013EA}"/>
          </ac:picMkLst>
        </pc:picChg>
        <pc:picChg chg="add mod">
          <ac:chgData name="김범수" userId="07c767bd-8358-4355-94fe-c490edb6d470" providerId="ADAL" clId="{5E7C091B-7D0B-4C56-8EB8-998709D393B0}" dt="2020-12-15T04:07:10.221" v="3857" actId="1076"/>
          <ac:picMkLst>
            <pc:docMk/>
            <pc:sldMk cId="4162972766" sldId="268"/>
            <ac:picMk id="7" creationId="{2DD74D91-0787-401D-9903-D9B1804CA74E}"/>
          </ac:picMkLst>
        </pc:picChg>
        <pc:picChg chg="add del">
          <ac:chgData name="김범수" userId="07c767bd-8358-4355-94fe-c490edb6d470" providerId="ADAL" clId="{5E7C091B-7D0B-4C56-8EB8-998709D393B0}" dt="2020-12-08T14:56:30.204" v="92" actId="21"/>
          <ac:picMkLst>
            <pc:docMk/>
            <pc:sldMk cId="4162972766" sldId="268"/>
            <ac:picMk id="7" creationId="{E11D2E35-3059-4E1C-B0D3-3E3977123036}"/>
          </ac:picMkLst>
        </pc:picChg>
        <pc:picChg chg="add mod">
          <ac:chgData name="김범수" userId="07c767bd-8358-4355-94fe-c490edb6d470" providerId="ADAL" clId="{5E7C091B-7D0B-4C56-8EB8-998709D393B0}" dt="2020-12-15T04:07:10.221" v="3857" actId="1076"/>
          <ac:picMkLst>
            <pc:docMk/>
            <pc:sldMk cId="4162972766" sldId="268"/>
            <ac:picMk id="9" creationId="{3BB6ABDC-EA44-42B5-AAA2-693BECB86194}"/>
          </ac:picMkLst>
        </pc:picChg>
        <pc:picChg chg="add mod">
          <ac:chgData name="김범수" userId="07c767bd-8358-4355-94fe-c490edb6d470" providerId="ADAL" clId="{5E7C091B-7D0B-4C56-8EB8-998709D393B0}" dt="2020-12-15T04:07:10.221" v="3857" actId="1076"/>
          <ac:picMkLst>
            <pc:docMk/>
            <pc:sldMk cId="4162972766" sldId="268"/>
            <ac:picMk id="10" creationId="{15FF1875-71D9-4213-8C43-E4918488E54C}"/>
          </ac:picMkLst>
        </pc:picChg>
        <pc:picChg chg="add mod">
          <ac:chgData name="김범수" userId="07c767bd-8358-4355-94fe-c490edb6d470" providerId="ADAL" clId="{5E7C091B-7D0B-4C56-8EB8-998709D393B0}" dt="2020-12-15T04:36:05.571" v="3876" actId="1076"/>
          <ac:picMkLst>
            <pc:docMk/>
            <pc:sldMk cId="4162972766" sldId="268"/>
            <ac:picMk id="12" creationId="{14DD9B43-441A-4B7B-A77A-348729BB877D}"/>
          </ac:picMkLst>
        </pc:picChg>
        <pc:picChg chg="del">
          <ac:chgData name="김범수" userId="07c767bd-8358-4355-94fe-c490edb6d470" providerId="ADAL" clId="{5E7C091B-7D0B-4C56-8EB8-998709D393B0}" dt="2020-12-08T14:59:32.459" v="124" actId="478"/>
          <ac:picMkLst>
            <pc:docMk/>
            <pc:sldMk cId="4162972766" sldId="268"/>
            <ac:picMk id="12" creationId="{F0CBA095-5DC9-468A-8196-85DE75D75FF3}"/>
          </ac:picMkLst>
        </pc:picChg>
        <pc:picChg chg="add del mod">
          <ac:chgData name="김범수" userId="07c767bd-8358-4355-94fe-c490edb6d470" providerId="ADAL" clId="{5E7C091B-7D0B-4C56-8EB8-998709D393B0}" dt="2020-12-15T04:06:24.301" v="3846" actId="478"/>
          <ac:picMkLst>
            <pc:docMk/>
            <pc:sldMk cId="4162972766" sldId="268"/>
            <ac:picMk id="14" creationId="{4578CEA2-A52C-4EBB-80F2-2E1FED461992}"/>
          </ac:picMkLst>
        </pc:picChg>
        <pc:picChg chg="add del mod">
          <ac:chgData name="김범수" userId="07c767bd-8358-4355-94fe-c490edb6d470" providerId="ADAL" clId="{5E7C091B-7D0B-4C56-8EB8-998709D393B0}" dt="2020-12-15T04:36:00.689" v="3873" actId="478"/>
          <ac:picMkLst>
            <pc:docMk/>
            <pc:sldMk cId="4162972766" sldId="268"/>
            <ac:picMk id="16" creationId="{1B173D16-1B52-4F16-93F5-30E3E174372C}"/>
          </ac:picMkLst>
        </pc:picChg>
        <pc:picChg chg="del">
          <ac:chgData name="김범수" userId="07c767bd-8358-4355-94fe-c490edb6d470" providerId="ADAL" clId="{5E7C091B-7D0B-4C56-8EB8-998709D393B0}" dt="2020-12-08T14:59:18.109" v="119" actId="478"/>
          <ac:picMkLst>
            <pc:docMk/>
            <pc:sldMk cId="4162972766" sldId="268"/>
            <ac:picMk id="20" creationId="{E6630B08-0E89-40C1-887C-B42997351BE0}"/>
          </ac:picMkLst>
        </pc:picChg>
      </pc:sldChg>
      <pc:sldChg chg="del">
        <pc:chgData name="김범수" userId="07c767bd-8358-4355-94fe-c490edb6d470" providerId="ADAL" clId="{5E7C091B-7D0B-4C56-8EB8-998709D393B0}" dt="2020-12-08T14:51:46.754" v="7" actId="47"/>
        <pc:sldMkLst>
          <pc:docMk/>
          <pc:sldMk cId="1867699408" sldId="269"/>
        </pc:sldMkLst>
      </pc:sldChg>
      <pc:sldChg chg="del">
        <pc:chgData name="김범수" userId="07c767bd-8358-4355-94fe-c490edb6d470" providerId="ADAL" clId="{5E7C091B-7D0B-4C56-8EB8-998709D393B0}" dt="2020-12-08T14:51:46.565" v="6" actId="47"/>
        <pc:sldMkLst>
          <pc:docMk/>
          <pc:sldMk cId="1384760819" sldId="270"/>
        </pc:sldMkLst>
      </pc:sldChg>
      <pc:sldChg chg="del">
        <pc:chgData name="김범수" userId="07c767bd-8358-4355-94fe-c490edb6d470" providerId="ADAL" clId="{5E7C091B-7D0B-4C56-8EB8-998709D393B0}" dt="2020-12-08T14:51:46.974" v="8" actId="47"/>
        <pc:sldMkLst>
          <pc:docMk/>
          <pc:sldMk cId="1853038851" sldId="271"/>
        </pc:sldMkLst>
      </pc:sldChg>
      <pc:sldChg chg="del">
        <pc:chgData name="김범수" userId="07c767bd-8358-4355-94fe-c490edb6d470" providerId="ADAL" clId="{5E7C091B-7D0B-4C56-8EB8-998709D393B0}" dt="2020-12-08T14:51:47.142" v="9" actId="47"/>
        <pc:sldMkLst>
          <pc:docMk/>
          <pc:sldMk cId="2871661185" sldId="272"/>
        </pc:sldMkLst>
      </pc:sldChg>
      <pc:sldChg chg="addSp delSp modSp mod">
        <pc:chgData name="김범수" userId="07c767bd-8358-4355-94fe-c490edb6d470" providerId="ADAL" clId="{5E7C091B-7D0B-4C56-8EB8-998709D393B0}" dt="2020-12-15T04:08:41.812" v="3866" actId="478"/>
        <pc:sldMkLst>
          <pc:docMk/>
          <pc:sldMk cId="1825890615" sldId="273"/>
        </pc:sldMkLst>
        <pc:spChg chg="mod">
          <ac:chgData name="김범수" userId="07c767bd-8358-4355-94fe-c490edb6d470" providerId="ADAL" clId="{5E7C091B-7D0B-4C56-8EB8-998709D393B0}" dt="2020-12-08T14:52:49.250" v="28" actId="403"/>
          <ac:spMkLst>
            <pc:docMk/>
            <pc:sldMk cId="1825890615" sldId="273"/>
            <ac:spMk id="2" creationId="{CA1440C6-074A-4AD9-A41E-2C38B94BB60B}"/>
          </ac:spMkLst>
        </pc:spChg>
        <pc:spChg chg="mod">
          <ac:chgData name="김범수" userId="07c767bd-8358-4355-94fe-c490edb6d470" providerId="ADAL" clId="{5E7C091B-7D0B-4C56-8EB8-998709D393B0}" dt="2020-12-08T15:13:08.122" v="1303" actId="20577"/>
          <ac:spMkLst>
            <pc:docMk/>
            <pc:sldMk cId="1825890615" sldId="273"/>
            <ac:spMk id="4" creationId="{8A4D773C-29B0-488F-8B3F-243AF04DB84A}"/>
          </ac:spMkLst>
        </pc:spChg>
        <pc:picChg chg="del">
          <ac:chgData name="김범수" userId="07c767bd-8358-4355-94fe-c490edb6d470" providerId="ADAL" clId="{5E7C091B-7D0B-4C56-8EB8-998709D393B0}" dt="2020-12-08T14:52:16.285" v="13" actId="478"/>
          <ac:picMkLst>
            <pc:docMk/>
            <pc:sldMk cId="1825890615" sldId="273"/>
            <ac:picMk id="6" creationId="{18CCF8E2-057B-4907-8826-AEE50E9A7481}"/>
          </ac:picMkLst>
        </pc:picChg>
        <pc:picChg chg="add del mod">
          <ac:chgData name="김범수" userId="07c767bd-8358-4355-94fe-c490edb6d470" providerId="ADAL" clId="{5E7C091B-7D0B-4C56-8EB8-998709D393B0}" dt="2020-12-15T04:08:41.812" v="3866" actId="478"/>
          <ac:picMkLst>
            <pc:docMk/>
            <pc:sldMk cId="1825890615" sldId="273"/>
            <ac:picMk id="6" creationId="{2DCBE977-5F79-4A16-B484-9BA356F2A736}"/>
          </ac:picMkLst>
        </pc:picChg>
        <pc:picChg chg="add del mod">
          <ac:chgData name="김범수" userId="07c767bd-8358-4355-94fe-c490edb6d470" providerId="ADAL" clId="{5E7C091B-7D0B-4C56-8EB8-998709D393B0}" dt="2020-12-08T14:53:08.374" v="30" actId="478"/>
          <ac:picMkLst>
            <pc:docMk/>
            <pc:sldMk cId="1825890615" sldId="273"/>
            <ac:picMk id="7" creationId="{AEBC6600-3461-44F9-8CC5-E19C0A666AB5}"/>
          </ac:picMkLst>
        </pc:picChg>
        <pc:picChg chg="del">
          <ac:chgData name="김범수" userId="07c767bd-8358-4355-94fe-c490edb6d470" providerId="ADAL" clId="{5E7C091B-7D0B-4C56-8EB8-998709D393B0}" dt="2020-12-08T14:52:16.637" v="14" actId="478"/>
          <ac:picMkLst>
            <pc:docMk/>
            <pc:sldMk cId="1825890615" sldId="273"/>
            <ac:picMk id="8" creationId="{63FC1BB1-27FC-48FD-95B4-F87536AE8CB9}"/>
          </ac:picMkLst>
        </pc:picChg>
        <pc:picChg chg="add mod">
          <ac:chgData name="김범수" userId="07c767bd-8358-4355-94fe-c490edb6d470" providerId="ADAL" clId="{5E7C091B-7D0B-4C56-8EB8-998709D393B0}" dt="2020-12-08T14:53:12.901" v="33" actId="14100"/>
          <ac:picMkLst>
            <pc:docMk/>
            <pc:sldMk cId="1825890615" sldId="273"/>
            <ac:picMk id="10" creationId="{84356B6B-A88B-4B79-9FA2-70B622A86DBF}"/>
          </ac:picMkLst>
        </pc:picChg>
      </pc:sldChg>
      <pc:sldChg chg="del">
        <pc:chgData name="김범수" userId="07c767bd-8358-4355-94fe-c490edb6d470" providerId="ADAL" clId="{5E7C091B-7D0B-4C56-8EB8-998709D393B0}" dt="2020-12-08T14:51:47.318" v="10" actId="47"/>
        <pc:sldMkLst>
          <pc:docMk/>
          <pc:sldMk cId="1361109327" sldId="274"/>
        </pc:sldMkLst>
      </pc:sldChg>
      <pc:sldChg chg="addSp delSp modSp add mod ord">
        <pc:chgData name="김범수" userId="07c767bd-8358-4355-94fe-c490edb6d470" providerId="ADAL" clId="{5E7C091B-7D0B-4C56-8EB8-998709D393B0}" dt="2020-12-15T04:08:12.605" v="3862" actId="14100"/>
        <pc:sldMkLst>
          <pc:docMk/>
          <pc:sldMk cId="3488998836" sldId="274"/>
        </pc:sldMkLst>
        <pc:spChg chg="mod">
          <ac:chgData name="김범수" userId="07c767bd-8358-4355-94fe-c490edb6d470" providerId="ADAL" clId="{5E7C091B-7D0B-4C56-8EB8-998709D393B0}" dt="2020-12-08T15:14:45.927" v="1586" actId="5793"/>
          <ac:spMkLst>
            <pc:docMk/>
            <pc:sldMk cId="3488998836" sldId="274"/>
            <ac:spMk id="4" creationId="{8A4D773C-29B0-488F-8B3F-243AF04DB84A}"/>
          </ac:spMkLst>
        </pc:spChg>
        <pc:graphicFrameChg chg="add mod modGraphic">
          <ac:chgData name="김범수" userId="07c767bd-8358-4355-94fe-c490edb6d470" providerId="ADAL" clId="{5E7C091B-7D0B-4C56-8EB8-998709D393B0}" dt="2020-12-08T15:13:48.948" v="1401" actId="1076"/>
          <ac:graphicFrameMkLst>
            <pc:docMk/>
            <pc:sldMk cId="3488998836" sldId="274"/>
            <ac:graphicFrameMk id="5" creationId="{8B560347-E7FE-4A00-A55B-CA7D585248BA}"/>
          </ac:graphicFrameMkLst>
        </pc:graphicFrameChg>
        <pc:picChg chg="del">
          <ac:chgData name="김범수" userId="07c767bd-8358-4355-94fe-c490edb6d470" providerId="ADAL" clId="{5E7C091B-7D0B-4C56-8EB8-998709D393B0}" dt="2020-12-15T04:08:07.716" v="3860" actId="478"/>
          <ac:picMkLst>
            <pc:docMk/>
            <pc:sldMk cId="3488998836" sldId="274"/>
            <ac:picMk id="7" creationId="{AEBC6600-3461-44F9-8CC5-E19C0A666AB5}"/>
          </ac:picMkLst>
        </pc:picChg>
        <pc:picChg chg="add mod">
          <ac:chgData name="김범수" userId="07c767bd-8358-4355-94fe-c490edb6d470" providerId="ADAL" clId="{5E7C091B-7D0B-4C56-8EB8-998709D393B0}" dt="2020-12-15T04:08:12.605" v="3862" actId="14100"/>
          <ac:picMkLst>
            <pc:docMk/>
            <pc:sldMk cId="3488998836" sldId="274"/>
            <ac:picMk id="8" creationId="{497DD1C2-2D15-4EE4-A1F7-8C267FD93740}"/>
          </ac:picMkLst>
        </pc:picChg>
      </pc:sldChg>
      <pc:sldChg chg="addSp delSp modSp add mod">
        <pc:chgData name="김범수" userId="07c767bd-8358-4355-94fe-c490edb6d470" providerId="ADAL" clId="{5E7C091B-7D0B-4C56-8EB8-998709D393B0}" dt="2020-12-08T15:26:50.261" v="1929" actId="20577"/>
        <pc:sldMkLst>
          <pc:docMk/>
          <pc:sldMk cId="1819272936" sldId="275"/>
        </pc:sldMkLst>
        <pc:spChg chg="mod">
          <ac:chgData name="김범수" userId="07c767bd-8358-4355-94fe-c490edb6d470" providerId="ADAL" clId="{5E7C091B-7D0B-4C56-8EB8-998709D393B0}" dt="2020-12-08T14:53:41.458" v="39" actId="403"/>
          <ac:spMkLst>
            <pc:docMk/>
            <pc:sldMk cId="1819272936" sldId="275"/>
            <ac:spMk id="2" creationId="{CA1440C6-074A-4AD9-A41E-2C38B94BB60B}"/>
          </ac:spMkLst>
        </pc:spChg>
        <pc:spChg chg="mod">
          <ac:chgData name="김범수" userId="07c767bd-8358-4355-94fe-c490edb6d470" providerId="ADAL" clId="{5E7C091B-7D0B-4C56-8EB8-998709D393B0}" dt="2020-12-08T15:26:48.201" v="1928" actId="1076"/>
          <ac:spMkLst>
            <pc:docMk/>
            <pc:sldMk cId="1819272936" sldId="275"/>
            <ac:spMk id="3" creationId="{6356ECA5-4A21-46AA-B461-8D4E4BA67E80}"/>
          </ac:spMkLst>
        </pc:spChg>
        <pc:spChg chg="mod">
          <ac:chgData name="김범수" userId="07c767bd-8358-4355-94fe-c490edb6d470" providerId="ADAL" clId="{5E7C091B-7D0B-4C56-8EB8-998709D393B0}" dt="2020-12-08T15:26:50.261" v="1929" actId="20577"/>
          <ac:spMkLst>
            <pc:docMk/>
            <pc:sldMk cId="1819272936" sldId="275"/>
            <ac:spMk id="4" creationId="{8A4D773C-29B0-488F-8B3F-243AF04DB84A}"/>
          </ac:spMkLst>
        </pc:spChg>
        <pc:picChg chg="add del mod">
          <ac:chgData name="김범수" userId="07c767bd-8358-4355-94fe-c490edb6d470" providerId="ADAL" clId="{5E7C091B-7D0B-4C56-8EB8-998709D393B0}" dt="2020-12-08T14:55:17.459" v="68" actId="478"/>
          <ac:picMkLst>
            <pc:docMk/>
            <pc:sldMk cId="1819272936" sldId="275"/>
            <ac:picMk id="6" creationId="{B3B3C9DB-60F7-4BD2-B663-A338C84B929C}"/>
          </ac:picMkLst>
        </pc:picChg>
        <pc:picChg chg="add del mod">
          <ac:chgData name="김범수" userId="07c767bd-8358-4355-94fe-c490edb6d470" providerId="ADAL" clId="{5E7C091B-7D0B-4C56-8EB8-998709D393B0}" dt="2020-12-08T15:25:05.532" v="1762" actId="1076"/>
          <ac:picMkLst>
            <pc:docMk/>
            <pc:sldMk cId="1819272936" sldId="275"/>
            <ac:picMk id="8" creationId="{A19548D4-6BDE-4321-8FAA-A054EB0983B1}"/>
          </ac:picMkLst>
        </pc:picChg>
        <pc:picChg chg="del mod">
          <ac:chgData name="김범수" userId="07c767bd-8358-4355-94fe-c490edb6d470" providerId="ADAL" clId="{5E7C091B-7D0B-4C56-8EB8-998709D393B0}" dt="2020-12-08T14:53:55.134" v="41" actId="478"/>
          <ac:picMkLst>
            <pc:docMk/>
            <pc:sldMk cId="1819272936" sldId="275"/>
            <ac:picMk id="10" creationId="{84356B6B-A88B-4B79-9FA2-70B622A86DBF}"/>
          </ac:picMkLst>
        </pc:picChg>
        <pc:picChg chg="add del mod">
          <ac:chgData name="김범수" userId="07c767bd-8358-4355-94fe-c490edb6d470" providerId="ADAL" clId="{5E7C091B-7D0B-4C56-8EB8-998709D393B0}" dt="2020-12-08T15:25:07.466" v="1763" actId="1076"/>
          <ac:picMkLst>
            <pc:docMk/>
            <pc:sldMk cId="1819272936" sldId="275"/>
            <ac:picMk id="11" creationId="{BCDA742D-AB10-430B-B541-1DC9B912B3D9}"/>
          </ac:picMkLst>
        </pc:picChg>
        <pc:cxnChg chg="add">
          <ac:chgData name="김범수" userId="07c767bd-8358-4355-94fe-c490edb6d470" providerId="ADAL" clId="{5E7C091B-7D0B-4C56-8EB8-998709D393B0}" dt="2020-12-08T15:25:02.005" v="1760" actId="11529"/>
          <ac:cxnSpMkLst>
            <pc:docMk/>
            <pc:sldMk cId="1819272936" sldId="275"/>
            <ac:cxnSpMk id="13" creationId="{E32DE911-84EC-4584-8356-999C6BDD3D55}"/>
          </ac:cxnSpMkLst>
        </pc:cxnChg>
      </pc:sldChg>
      <pc:sldChg chg="addSp delSp modSp add mod">
        <pc:chgData name="김범수" userId="07c767bd-8358-4355-94fe-c490edb6d470" providerId="ADAL" clId="{5E7C091B-7D0B-4C56-8EB8-998709D393B0}" dt="2020-12-15T04:09:13.921" v="3872" actId="20577"/>
        <pc:sldMkLst>
          <pc:docMk/>
          <pc:sldMk cId="3327517679" sldId="276"/>
        </pc:sldMkLst>
        <pc:spChg chg="mod">
          <ac:chgData name="김범수" userId="07c767bd-8358-4355-94fe-c490edb6d470" providerId="ADAL" clId="{5E7C091B-7D0B-4C56-8EB8-998709D393B0}" dt="2020-12-15T04:09:13.921" v="3872" actId="20577"/>
          <ac:spMkLst>
            <pc:docMk/>
            <pc:sldMk cId="3327517679" sldId="276"/>
            <ac:spMk id="4" creationId="{8A4D773C-29B0-488F-8B3F-243AF04DB84A}"/>
          </ac:spMkLst>
        </pc:spChg>
        <pc:picChg chg="add del mod">
          <ac:chgData name="김범수" userId="07c767bd-8358-4355-94fe-c490edb6d470" providerId="ADAL" clId="{5E7C091B-7D0B-4C56-8EB8-998709D393B0}" dt="2020-12-15T04:09:06.938" v="3870" actId="478"/>
          <ac:picMkLst>
            <pc:docMk/>
            <pc:sldMk cId="3327517679" sldId="276"/>
            <ac:picMk id="6" creationId="{5F0599F6-FE74-4499-9803-51BA3CF3CBED}"/>
          </ac:picMkLst>
        </pc:picChg>
        <pc:picChg chg="add mod">
          <ac:chgData name="김범수" userId="07c767bd-8358-4355-94fe-c490edb6d470" providerId="ADAL" clId="{5E7C091B-7D0B-4C56-8EB8-998709D393B0}" dt="2020-12-15T04:09:09.072" v="3871" actId="1076"/>
          <ac:picMkLst>
            <pc:docMk/>
            <pc:sldMk cId="3327517679" sldId="276"/>
            <ac:picMk id="7" creationId="{F7EEFB67-5045-4365-9898-4B0A671695EC}"/>
          </ac:picMkLst>
        </pc:picChg>
        <pc:picChg chg="del">
          <ac:chgData name="김범수" userId="07c767bd-8358-4355-94fe-c490edb6d470" providerId="ADAL" clId="{5E7C091B-7D0B-4C56-8EB8-998709D393B0}" dt="2020-12-08T14:55:27.924" v="80" actId="478"/>
          <ac:picMkLst>
            <pc:docMk/>
            <pc:sldMk cId="3327517679" sldId="276"/>
            <ac:picMk id="8" creationId="{A19548D4-6BDE-4321-8FAA-A054EB0983B1}"/>
          </ac:picMkLst>
        </pc:picChg>
        <pc:picChg chg="del">
          <ac:chgData name="김범수" userId="07c767bd-8358-4355-94fe-c490edb6d470" providerId="ADAL" clId="{5E7C091B-7D0B-4C56-8EB8-998709D393B0}" dt="2020-12-08T14:55:28.462" v="81" actId="478"/>
          <ac:picMkLst>
            <pc:docMk/>
            <pc:sldMk cId="3327517679" sldId="276"/>
            <ac:picMk id="11" creationId="{BCDA742D-AB10-430B-B541-1DC9B912B3D9}"/>
          </ac:picMkLst>
        </pc:picChg>
      </pc:sldChg>
      <pc:sldChg chg="addSp delSp modSp add mod">
        <pc:chgData name="김범수" userId="07c767bd-8358-4355-94fe-c490edb6d470" providerId="ADAL" clId="{5E7C091B-7D0B-4C56-8EB8-998709D393B0}" dt="2020-12-08T15:28:03.924" v="2137"/>
        <pc:sldMkLst>
          <pc:docMk/>
          <pc:sldMk cId="2892544247" sldId="277"/>
        </pc:sldMkLst>
        <pc:spChg chg="mod">
          <ac:chgData name="김범수" userId="07c767bd-8358-4355-94fe-c490edb6d470" providerId="ADAL" clId="{5E7C091B-7D0B-4C56-8EB8-998709D393B0}" dt="2020-12-08T14:57:18.997" v="102" actId="255"/>
          <ac:spMkLst>
            <pc:docMk/>
            <pc:sldMk cId="2892544247" sldId="277"/>
            <ac:spMk id="2" creationId="{CA1440C6-074A-4AD9-A41E-2C38B94BB60B}"/>
          </ac:spMkLst>
        </pc:spChg>
        <pc:spChg chg="mod">
          <ac:chgData name="김범수" userId="07c767bd-8358-4355-94fe-c490edb6d470" providerId="ADAL" clId="{5E7C091B-7D0B-4C56-8EB8-998709D393B0}" dt="2020-12-08T15:28:03.924" v="2137"/>
          <ac:spMkLst>
            <pc:docMk/>
            <pc:sldMk cId="2892544247" sldId="277"/>
            <ac:spMk id="4" creationId="{8A4D773C-29B0-488F-8B3F-243AF04DB84A}"/>
          </ac:spMkLst>
        </pc:spChg>
        <pc:picChg chg="add mod">
          <ac:chgData name="김범수" userId="07c767bd-8358-4355-94fe-c490edb6d470" providerId="ADAL" clId="{5E7C091B-7D0B-4C56-8EB8-998709D393B0}" dt="2020-12-08T15:27:15.055" v="1933" actId="1076"/>
          <ac:picMkLst>
            <pc:docMk/>
            <pc:sldMk cId="2892544247" sldId="277"/>
            <ac:picMk id="6" creationId="{C7BD3C6C-ACAB-4AEE-9B52-00BC8DBBDBA7}"/>
          </ac:picMkLst>
        </pc:picChg>
        <pc:picChg chg="add del mod">
          <ac:chgData name="김범수" userId="07c767bd-8358-4355-94fe-c490edb6d470" providerId="ADAL" clId="{5E7C091B-7D0B-4C56-8EB8-998709D393B0}" dt="2020-12-08T14:56:50.059" v="98" actId="478"/>
          <ac:picMkLst>
            <pc:docMk/>
            <pc:sldMk cId="2892544247" sldId="277"/>
            <ac:picMk id="7" creationId="{C1D29DAA-C2E7-4720-9260-3CC9806C4E1F}"/>
          </ac:picMkLst>
        </pc:picChg>
        <pc:picChg chg="del mod">
          <ac:chgData name="김범수" userId="07c767bd-8358-4355-94fe-c490edb6d470" providerId="ADAL" clId="{5E7C091B-7D0B-4C56-8EB8-998709D393B0}" dt="2020-12-08T14:56:28.586" v="91" actId="478"/>
          <ac:picMkLst>
            <pc:docMk/>
            <pc:sldMk cId="2892544247" sldId="277"/>
            <ac:picMk id="8" creationId="{A19548D4-6BDE-4321-8FAA-A054EB0983B1}"/>
          </ac:picMkLst>
        </pc:picChg>
        <pc:picChg chg="add mod">
          <ac:chgData name="김범수" userId="07c767bd-8358-4355-94fe-c490edb6d470" providerId="ADAL" clId="{5E7C091B-7D0B-4C56-8EB8-998709D393B0}" dt="2020-12-08T15:27:12.223" v="1931" actId="14100"/>
          <ac:picMkLst>
            <pc:docMk/>
            <pc:sldMk cId="2892544247" sldId="277"/>
            <ac:picMk id="9" creationId="{4A26C241-53A0-49E4-A939-D21A4D08CD7C}"/>
          </ac:picMkLst>
        </pc:picChg>
        <pc:picChg chg="del">
          <ac:chgData name="김범수" userId="07c767bd-8358-4355-94fe-c490edb6d470" providerId="ADAL" clId="{5E7C091B-7D0B-4C56-8EB8-998709D393B0}" dt="2020-12-08T14:56:28.263" v="89" actId="478"/>
          <ac:picMkLst>
            <pc:docMk/>
            <pc:sldMk cId="2892544247" sldId="277"/>
            <ac:picMk id="11" creationId="{BCDA742D-AB10-430B-B541-1DC9B912B3D9}"/>
          </ac:picMkLst>
        </pc:picChg>
        <pc:picChg chg="add del">
          <ac:chgData name="김범수" userId="07c767bd-8358-4355-94fe-c490edb6d470" providerId="ADAL" clId="{5E7C091B-7D0B-4C56-8EB8-998709D393B0}" dt="2020-12-08T14:58:11.409" v="105" actId="478"/>
          <ac:picMkLst>
            <pc:docMk/>
            <pc:sldMk cId="2892544247" sldId="277"/>
            <ac:picMk id="12" creationId="{14284381-EC82-46E4-A114-3B943D37E3E1}"/>
          </ac:picMkLst>
        </pc:picChg>
      </pc:sldChg>
      <pc:sldChg chg="delSp modSp add mod">
        <pc:chgData name="김범수" userId="07c767bd-8358-4355-94fe-c490edb6d470" providerId="ADAL" clId="{5E7C091B-7D0B-4C56-8EB8-998709D393B0}" dt="2020-12-08T15:34:20.166" v="3160"/>
        <pc:sldMkLst>
          <pc:docMk/>
          <pc:sldMk cId="224046890" sldId="278"/>
        </pc:sldMkLst>
        <pc:spChg chg="mod">
          <ac:chgData name="김범수" userId="07c767bd-8358-4355-94fe-c490edb6d470" providerId="ADAL" clId="{5E7C091B-7D0B-4C56-8EB8-998709D393B0}" dt="2020-12-08T14:58:38.230" v="116" actId="255"/>
          <ac:spMkLst>
            <pc:docMk/>
            <pc:sldMk cId="224046890" sldId="278"/>
            <ac:spMk id="2" creationId="{CA1440C6-074A-4AD9-A41E-2C38B94BB60B}"/>
          </ac:spMkLst>
        </pc:spChg>
        <pc:spChg chg="mod">
          <ac:chgData name="김범수" userId="07c767bd-8358-4355-94fe-c490edb6d470" providerId="ADAL" clId="{5E7C091B-7D0B-4C56-8EB8-998709D393B0}" dt="2020-12-08T15:34:20.166" v="3160"/>
          <ac:spMkLst>
            <pc:docMk/>
            <pc:sldMk cId="224046890" sldId="278"/>
            <ac:spMk id="4" creationId="{8A4D773C-29B0-488F-8B3F-243AF04DB84A}"/>
          </ac:spMkLst>
        </pc:spChg>
        <pc:picChg chg="del">
          <ac:chgData name="김범수" userId="07c767bd-8358-4355-94fe-c490edb6d470" providerId="ADAL" clId="{5E7C091B-7D0B-4C56-8EB8-998709D393B0}" dt="2020-12-08T14:58:13.483" v="107" actId="478"/>
          <ac:picMkLst>
            <pc:docMk/>
            <pc:sldMk cId="224046890" sldId="278"/>
            <ac:picMk id="6" creationId="{C7BD3C6C-ACAB-4AEE-9B52-00BC8DBBDBA7}"/>
          </ac:picMkLst>
        </pc:picChg>
        <pc:picChg chg="del">
          <ac:chgData name="김범수" userId="07c767bd-8358-4355-94fe-c490edb6d470" providerId="ADAL" clId="{5E7C091B-7D0B-4C56-8EB8-998709D393B0}" dt="2020-12-08T14:58:12.816" v="106" actId="478"/>
          <ac:picMkLst>
            <pc:docMk/>
            <pc:sldMk cId="224046890" sldId="278"/>
            <ac:picMk id="9" creationId="{4A26C241-53A0-49E4-A939-D21A4D08CD7C}"/>
          </ac:picMkLst>
        </pc:picChg>
        <pc:picChg chg="mod">
          <ac:chgData name="김범수" userId="07c767bd-8358-4355-94fe-c490edb6d470" providerId="ADAL" clId="{5E7C091B-7D0B-4C56-8EB8-998709D393B0}" dt="2020-12-08T14:58:19.974" v="110" actId="1076"/>
          <ac:picMkLst>
            <pc:docMk/>
            <pc:sldMk cId="224046890" sldId="278"/>
            <ac:picMk id="12" creationId="{14284381-EC82-46E4-A114-3B943D37E3E1}"/>
          </ac:picMkLst>
        </pc:picChg>
      </pc:sldChg>
    </pc:docChg>
  </pc:docChgLst>
  <pc:docChgLst>
    <pc:chgData name="김범수" userId="07c767bd-8358-4355-94fe-c490edb6d470" providerId="ADAL" clId="{3124E40E-624E-4694-A35F-6A5064AA58F0}"/>
    <pc:docChg chg="undo custSel mod modSld">
      <pc:chgData name="김범수" userId="07c767bd-8358-4355-94fe-c490edb6d470" providerId="ADAL" clId="{3124E40E-624E-4694-A35F-6A5064AA58F0}" dt="2020-11-18T05:11:18.887" v="6" actId="26606"/>
      <pc:docMkLst>
        <pc:docMk/>
      </pc:docMkLst>
      <pc:sldChg chg="addSp delSp modSp mod setBg">
        <pc:chgData name="김범수" userId="07c767bd-8358-4355-94fe-c490edb6d470" providerId="ADAL" clId="{3124E40E-624E-4694-A35F-6A5064AA58F0}" dt="2020-11-18T05:11:18.887" v="6" actId="26606"/>
        <pc:sldMkLst>
          <pc:docMk/>
          <pc:sldMk cId="4162972766" sldId="268"/>
        </pc:sldMkLst>
        <pc:spChg chg="mod">
          <ac:chgData name="김범수" userId="07c767bd-8358-4355-94fe-c490edb6d470" providerId="ADAL" clId="{3124E40E-624E-4694-A35F-6A5064AA58F0}" dt="2020-11-18T05:11:18.887" v="6" actId="26606"/>
          <ac:spMkLst>
            <pc:docMk/>
            <pc:sldMk cId="4162972766" sldId="268"/>
            <ac:spMk id="2" creationId="{CA1440C6-074A-4AD9-A41E-2C38B94BB60B}"/>
          </ac:spMkLst>
        </pc:spChg>
        <pc:spChg chg="mod">
          <ac:chgData name="김범수" userId="07c767bd-8358-4355-94fe-c490edb6d470" providerId="ADAL" clId="{3124E40E-624E-4694-A35F-6A5064AA58F0}" dt="2020-11-18T05:11:18.887" v="6" actId="26606"/>
          <ac:spMkLst>
            <pc:docMk/>
            <pc:sldMk cId="4162972766" sldId="268"/>
            <ac:spMk id="3" creationId="{B2156EF4-C82D-460D-807E-3AD26F591E14}"/>
          </ac:spMkLst>
        </pc:spChg>
        <pc:spChg chg="add del">
          <ac:chgData name="김범수" userId="07c767bd-8358-4355-94fe-c490edb6d470" providerId="ADAL" clId="{3124E40E-624E-4694-A35F-6A5064AA58F0}" dt="2020-11-18T05:11:18.887" v="6" actId="26606"/>
          <ac:spMkLst>
            <pc:docMk/>
            <pc:sldMk cId="4162972766" sldId="268"/>
            <ac:spMk id="28" creationId="{9425D4AB-CD98-4DD6-9398-3C8961DE032F}"/>
          </ac:spMkLst>
        </pc:spChg>
        <pc:spChg chg="add del">
          <ac:chgData name="김범수" userId="07c767bd-8358-4355-94fe-c490edb6d470" providerId="ADAL" clId="{3124E40E-624E-4694-A35F-6A5064AA58F0}" dt="2020-11-18T05:11:18.887" v="6" actId="26606"/>
          <ac:spMkLst>
            <pc:docMk/>
            <pc:sldMk cId="4162972766" sldId="268"/>
            <ac:spMk id="29" creationId="{D8B47C9F-A960-4902-8507-38F18DD3D00E}"/>
          </ac:spMkLst>
        </pc:spChg>
        <pc:spChg chg="add del">
          <ac:chgData name="김범수" userId="07c767bd-8358-4355-94fe-c490edb6d470" providerId="ADAL" clId="{3124E40E-624E-4694-A35F-6A5064AA58F0}" dt="2020-11-18T05:11:18.887" v="6" actId="26606"/>
          <ac:spMkLst>
            <pc:docMk/>
            <pc:sldMk cId="4162972766" sldId="268"/>
            <ac:spMk id="31" creationId="{D4E15E95-445D-4A45-BC1E-8468CE17050B}"/>
          </ac:spMkLst>
        </pc:spChg>
        <pc:spChg chg="add del">
          <ac:chgData name="김범수" userId="07c767bd-8358-4355-94fe-c490edb6d470" providerId="ADAL" clId="{3124E40E-624E-4694-A35F-6A5064AA58F0}" dt="2020-11-18T05:11:18.887" v="6" actId="26606"/>
          <ac:spMkLst>
            <pc:docMk/>
            <pc:sldMk cId="4162972766" sldId="268"/>
            <ac:spMk id="33" creationId="{133B9781-B73C-44F8-97CB-D1807A63BB41}"/>
          </ac:spMkLst>
        </pc:spChg>
        <pc:spChg chg="add del">
          <ac:chgData name="김범수" userId="07c767bd-8358-4355-94fe-c490edb6d470" providerId="ADAL" clId="{3124E40E-624E-4694-A35F-6A5064AA58F0}" dt="2020-11-18T05:11:18.887" v="6" actId="26606"/>
          <ac:spMkLst>
            <pc:docMk/>
            <pc:sldMk cId="4162972766" sldId="268"/>
            <ac:spMk id="35" creationId="{1FCEDCAD-7B1A-4AE2-818E-D93A48758C20}"/>
          </ac:spMkLst>
        </pc:spChg>
        <pc:picChg chg="add mod">
          <ac:chgData name="김범수" userId="07c767bd-8358-4355-94fe-c490edb6d470" providerId="ADAL" clId="{3124E40E-624E-4694-A35F-6A5064AA58F0}" dt="2020-11-18T05:11:18.887" v="6" actId="26606"/>
          <ac:picMkLst>
            <pc:docMk/>
            <pc:sldMk cId="4162972766" sldId="268"/>
            <ac:picMk id="4" creationId="{33D4FEC2-B05C-422B-B6E7-924A885E7CBA}"/>
          </ac:picMkLst>
        </pc:picChg>
        <pc:picChg chg="add mod ord">
          <ac:chgData name="김범수" userId="07c767bd-8358-4355-94fe-c490edb6d470" providerId="ADAL" clId="{3124E40E-624E-4694-A35F-6A5064AA58F0}" dt="2020-11-18T05:11:18.887" v="6" actId="26606"/>
          <ac:picMkLst>
            <pc:docMk/>
            <pc:sldMk cId="4162972766" sldId="268"/>
            <ac:picMk id="5" creationId="{7678D942-8959-43A2-B932-18ABF7A013EA}"/>
          </ac:picMkLst>
        </pc:picChg>
        <pc:picChg chg="mod ord">
          <ac:chgData name="김범수" userId="07c767bd-8358-4355-94fe-c490edb6d470" providerId="ADAL" clId="{3124E40E-624E-4694-A35F-6A5064AA58F0}" dt="2020-11-18T05:11:18.887" v="6" actId="26606"/>
          <ac:picMkLst>
            <pc:docMk/>
            <pc:sldMk cId="4162972766" sldId="268"/>
            <ac:picMk id="12" creationId="{F0CBA095-5DC9-468A-8196-85DE75D75FF3}"/>
          </ac:picMkLst>
        </pc:picChg>
        <pc:picChg chg="del">
          <ac:chgData name="김범수" userId="07c767bd-8358-4355-94fe-c490edb6d470" providerId="ADAL" clId="{3124E40E-624E-4694-A35F-6A5064AA58F0}" dt="2020-11-18T02:58:56.418" v="0" actId="478"/>
          <ac:picMkLst>
            <pc:docMk/>
            <pc:sldMk cId="4162972766" sldId="268"/>
            <ac:picMk id="14" creationId="{C7884C67-3C69-4BC5-A9B8-E3D850A41070}"/>
          </ac:picMkLst>
        </pc:picChg>
        <pc:picChg chg="mod ord">
          <ac:chgData name="김범수" userId="07c767bd-8358-4355-94fe-c490edb6d470" providerId="ADAL" clId="{3124E40E-624E-4694-A35F-6A5064AA58F0}" dt="2020-11-18T05:11:18.887" v="6" actId="26606"/>
          <ac:picMkLst>
            <pc:docMk/>
            <pc:sldMk cId="4162972766" sldId="268"/>
            <ac:picMk id="20" creationId="{E6630B08-0E89-40C1-887C-B42997351BE0}"/>
          </ac:picMkLst>
        </pc:picChg>
        <pc:picChg chg="add del">
          <ac:chgData name="김범수" userId="07c767bd-8358-4355-94fe-c490edb6d470" providerId="ADAL" clId="{3124E40E-624E-4694-A35F-6A5064AA58F0}" dt="2020-11-18T05:11:18.887" v="6" actId="26606"/>
          <ac:picMkLst>
            <pc:docMk/>
            <pc:sldMk cId="4162972766" sldId="268"/>
            <ac:picMk id="27" creationId="{97818316-E7CB-4E73-AF79-E9CAB873E7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A76B5-C102-475D-A0D7-64AA8A63184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8FCAC-7E75-4D38-836F-74B9A613D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4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8FCAC-7E75-4D38-836F-74B9A613D4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2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8DE90-2884-448E-B568-6D6F79C22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99B14A-B969-4FB3-968D-2B34E81B0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CD095-098C-45AE-8C16-AFA73AC7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09198-8D3A-409E-BB1E-1F6681F4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6B17A-FC08-4888-B9E2-47F36489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5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D970C-9459-4C1A-A086-862F48AF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D5E09-E89B-46D9-BE35-97EFCCDED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0D4B9-2C57-4B70-9A0E-E8D638B2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3F22A-AC52-4093-91D3-E1DFCEE0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784CE-2E40-4F6A-B0A0-36F30FC9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4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A8EAA6-227E-43E7-9E44-99C59541C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DBD9C6-E241-4B55-9913-662A14647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4016-66CF-4AFF-993D-B5D41237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1C011-9ACD-4BA8-A4E7-33CAE029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DD47B-BF3A-4616-8445-4EA71129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2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1CC74-9C7D-4333-A3EB-6AEE685F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95838-6936-472E-9426-4668E8F89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2C6D1-36DD-48AE-9D85-5257199C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2C2CD-F812-4247-99CB-AFA9EF6E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8663D-B6A9-4754-856E-CC450D56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991F3-B285-4284-AF2A-F24C8ED3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00F24-4630-4B08-BBAE-576AD1777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0F530-5B17-47F9-A84D-756DC0C7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10ACA-52E9-4973-9D45-577F51D5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A16F0-F66C-40FD-804A-7673FDCF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36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FB75A-C7E9-4911-A5D2-73CA7867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20A7F-BC61-4719-9F23-4928A397A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8073F-D1ED-4CC6-A13E-7EB6EDA2F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9E3E6-204B-4F83-A1CE-93EF1B8D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CE1C4-E700-4301-8A3F-2209ED21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34A1F-396D-4DEB-B771-D471A6B6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4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9631-E710-48FC-B5B7-826F5A3F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A28F8-36D0-444A-A1F1-8B38EA1B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D51880-533D-4840-962C-6C3F871F6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8B10E9-57E3-47CC-AD78-8315D1562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1DB45A-3724-405E-B30F-65194B83F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E19B15-534F-4F65-ABFB-3498C5B8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15344-3EA2-49A8-9E46-520FA826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A9A2DC-43BD-4017-9952-7CFEF287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0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E9F0-C16F-4AF8-BBE3-FE38B57A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41AD63-A3FB-4BD5-80F8-D4357711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A8A106-B503-4960-AE0C-4B367FE7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66BB13-9684-4F12-860A-90976912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1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B176B2-63D9-49C1-B4E6-F78E9938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A44FCB-01E7-4C3C-BDCE-5A69CE8C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7BC1E-934A-4935-8554-327B1D5E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9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DCF91-02C5-4B93-AE9F-52B645CD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52765-5755-43B5-B394-322B0D6C2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C310A-C1FD-49E8-BFFA-C8A8CB72B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54D3F-9F81-44EB-8D90-B07B965E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83E14B-CB81-4C91-A2E3-6E9D8FF5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120C4-9BC9-4D1A-9F9E-8B090EBE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9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1DDB0-9A08-4998-8F59-7634C171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5F9270-2FE0-4B79-AFC4-6BD665CD2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8273CD-DB58-463A-A9BB-3C3E04009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02286-106D-48E9-BEDB-904D85B7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4DEBF-BE6C-4187-A0D4-22C61676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2F393-E6AA-437E-A500-8EA9BFBC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3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D9185C-7F51-4C38-9A34-81360D6F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347B5-1845-496B-8F3E-635C0A7E7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7C129-70BD-4FB9-80F8-FEF044B32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8A0E-0611-4307-B2FD-D95E34AB1C7F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5832C-9BD0-42A6-9696-B9CF292D6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41588-B3DA-4A90-96B5-B24E5A6DC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2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541B-43A5-4666-B19D-FCD1B659E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영상처리 </a:t>
            </a:r>
            <a:r>
              <a:rPr lang="en-US" altLang="ko-KR" dirty="0"/>
              <a:t>HW5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688D5-92CA-4DB3-8B45-44A34567E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3891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16010811 </a:t>
            </a:r>
            <a:r>
              <a:rPr lang="ko-KR" altLang="en-US" dirty="0"/>
              <a:t>김범수</a:t>
            </a:r>
          </a:p>
        </p:txBody>
      </p:sp>
    </p:spTree>
    <p:extLst>
      <p:ext uri="{BB962C8B-B14F-4D97-AF65-F5344CB8AC3E}">
        <p14:creationId xmlns:p14="http://schemas.microsoft.com/office/powerpoint/2010/main" val="50325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Prediction_Func</a:t>
            </a:r>
            <a:endParaRPr lang="ko-KR" altLang="en-US" sz="5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4915054"/>
            <a:ext cx="11469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D773C-29B0-488F-8B3F-243AF04DB84A}"/>
              </a:ext>
            </a:extLst>
          </p:cNvPr>
          <p:cNvSpPr txBox="1"/>
          <p:nvPr/>
        </p:nvSpPr>
        <p:spPr>
          <a:xfrm>
            <a:off x="5561044" y="1281226"/>
            <a:ext cx="63909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이미 코딩이 부호화가 진행된 참조 화소들을 유도하는 과정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참조 픽셀 값은 </a:t>
            </a:r>
            <a:r>
              <a:rPr lang="en-US" altLang="ko-KR" sz="1600" dirty="0"/>
              <a:t>Encoder, Decoder </a:t>
            </a:r>
            <a:r>
              <a:rPr lang="ko-KR" altLang="en-US" sz="1600" dirty="0"/>
              <a:t>간의 </a:t>
            </a:r>
            <a:r>
              <a:rPr lang="en-US" altLang="ko-KR" sz="1600" dirty="0"/>
              <a:t>Mismatch</a:t>
            </a:r>
            <a:r>
              <a:rPr lang="ko-KR" altLang="en-US" sz="1600" dirty="0"/>
              <a:t>를 방지하기 위해 복원 블록에서 유도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Boundary</a:t>
            </a:r>
            <a:r>
              <a:rPr lang="ko-KR" altLang="en-US" sz="1600" dirty="0"/>
              <a:t>에서 </a:t>
            </a:r>
            <a:r>
              <a:rPr lang="en-US" altLang="ko-KR" sz="1600" dirty="0"/>
              <a:t>128 </a:t>
            </a:r>
            <a:r>
              <a:rPr lang="ko-KR" altLang="en-US" sz="1600" dirty="0"/>
              <a:t>값을 갖도록 </a:t>
            </a:r>
            <a:r>
              <a:rPr lang="en-US" altLang="ko-KR" sz="1600" dirty="0"/>
              <a:t>padding </a:t>
            </a:r>
            <a:r>
              <a:rPr lang="ko-KR" altLang="en-US" sz="1600" dirty="0"/>
              <a:t>진행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아래 그림처럼 배열에 화소 값을 저장함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B560347-E7FE-4A00-A55B-CA7D58524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577930"/>
              </p:ext>
            </p:extLst>
          </p:nvPr>
        </p:nvGraphicFramePr>
        <p:xfrm>
          <a:off x="6796810" y="4153348"/>
          <a:ext cx="2160000" cy="2160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8341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892500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26817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57965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250872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82655386"/>
                    </a:ext>
                  </a:extLst>
                </a:gridCol>
              </a:tblGrid>
              <a:tr h="360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39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857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1863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8179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112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4354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97DD1C2-2D15-4EE4-A1F7-8C267FD9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72" y="1281226"/>
            <a:ext cx="4547098" cy="51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Prediction_Func</a:t>
            </a:r>
            <a:endParaRPr lang="ko-KR" altLang="en-US" sz="5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4915054"/>
            <a:ext cx="11469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D773C-29B0-488F-8B3F-243AF04DB84A}"/>
              </a:ext>
            </a:extLst>
          </p:cNvPr>
          <p:cNvSpPr txBox="1"/>
          <p:nvPr/>
        </p:nvSpPr>
        <p:spPr>
          <a:xfrm>
            <a:off x="5468916" y="1375110"/>
            <a:ext cx="6390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DC_Avr</a:t>
            </a:r>
            <a:r>
              <a:rPr lang="ko-KR" altLang="en-US" dirty="0"/>
              <a:t>에 </a:t>
            </a:r>
            <a:r>
              <a:rPr lang="en-US" altLang="ko-KR" dirty="0"/>
              <a:t>DC </a:t>
            </a:r>
            <a:r>
              <a:rPr lang="ko-KR" altLang="en-US" dirty="0"/>
              <a:t>예측을 위해 누적 합 진행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Shift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배열에 저장한 참조 픽셀 값을 통해 </a:t>
            </a:r>
            <a:r>
              <a:rPr lang="en-US" altLang="ko-KR" dirty="0"/>
              <a:t>Vertical, Horizon, DC, Diagonal </a:t>
            </a:r>
            <a:r>
              <a:rPr lang="ko-KR" altLang="en-US" dirty="0"/>
              <a:t>예측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Diagonal </a:t>
            </a:r>
            <a:r>
              <a:rPr lang="ko-KR" altLang="en-US" dirty="0"/>
              <a:t>예측에서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j</a:t>
            </a:r>
            <a:r>
              <a:rPr lang="ko-KR" altLang="en-US" dirty="0"/>
              <a:t>의 차이 값을 통해 참조 픽셀 위치 표현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356B6B-A88B-4B79-9FA2-70B622A8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7" y="1343817"/>
            <a:ext cx="4764845" cy="4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9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Reconstruct_Func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4915054"/>
            <a:ext cx="11469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D773C-29B0-488F-8B3F-243AF04DB84A}"/>
              </a:ext>
            </a:extLst>
          </p:cNvPr>
          <p:cNvSpPr txBox="1"/>
          <p:nvPr/>
        </p:nvSpPr>
        <p:spPr>
          <a:xfrm>
            <a:off x="5451161" y="1251960"/>
            <a:ext cx="6390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복원 블록을 생성하는 과정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Prediction_Func</a:t>
            </a:r>
            <a:r>
              <a:rPr lang="ko-KR" altLang="en-US" dirty="0"/>
              <a:t>에서와 마찬가지로 참조 픽셀을 배열에 저장하는 과정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EEFB67-5045-4365-9898-4B0A6716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72" y="1168206"/>
            <a:ext cx="4696058" cy="527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1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Reconstruct_Func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29" y="5182754"/>
            <a:ext cx="11469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D773C-29B0-488F-8B3F-243AF04DB84A}"/>
              </a:ext>
            </a:extLst>
          </p:cNvPr>
          <p:cNvSpPr txBox="1"/>
          <p:nvPr/>
        </p:nvSpPr>
        <p:spPr>
          <a:xfrm>
            <a:off x="824514" y="5085419"/>
            <a:ext cx="9651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예측 시 </a:t>
            </a:r>
            <a:r>
              <a:rPr lang="en-US" altLang="ko-KR" dirty="0"/>
              <a:t>SAD </a:t>
            </a:r>
            <a:r>
              <a:rPr lang="ko-KR" altLang="en-US" dirty="0"/>
              <a:t>연산을 통해 결정된 </a:t>
            </a:r>
            <a:r>
              <a:rPr lang="en-US" altLang="ko-KR" dirty="0" err="1"/>
              <a:t>BestMode</a:t>
            </a:r>
            <a:r>
              <a:rPr lang="ko-KR" altLang="en-US" dirty="0"/>
              <a:t>로 복원 볼록 생성하는 과정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9548D4-6BDE-4321-8FAA-A054EB09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75" y="1242747"/>
            <a:ext cx="2789170" cy="34624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DA742D-AB10-430B-B541-1DC9B912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423" y="1307746"/>
            <a:ext cx="3481632" cy="3332420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32DE911-84EC-4584-8356-999C6BDD3D55}"/>
              </a:ext>
            </a:extLst>
          </p:cNvPr>
          <p:cNvCxnSpPr/>
          <p:nvPr/>
        </p:nvCxnSpPr>
        <p:spPr>
          <a:xfrm flipV="1">
            <a:off x="5007006" y="2361460"/>
            <a:ext cx="1766656" cy="1615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7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DCT_Func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4915054"/>
            <a:ext cx="11469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D773C-29B0-488F-8B3F-243AF04DB84A}"/>
              </a:ext>
            </a:extLst>
          </p:cNvPr>
          <p:cNvSpPr txBox="1"/>
          <p:nvPr/>
        </p:nvSpPr>
        <p:spPr>
          <a:xfrm>
            <a:off x="870283" y="4616388"/>
            <a:ext cx="10386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DCT </a:t>
            </a:r>
            <a:r>
              <a:rPr lang="ko-KR" altLang="en-US" dirty="0"/>
              <a:t>연산 이후 저주파 성분만 남기기 위해 좌측 위 </a:t>
            </a:r>
            <a:r>
              <a:rPr lang="ko-KR" altLang="en-US" dirty="0" err="1"/>
              <a:t>픽셀들에는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/>
              <a:t>나머지에는 </a:t>
            </a:r>
            <a:r>
              <a:rPr lang="en-US" altLang="ko-KR" dirty="0"/>
              <a:t>0</a:t>
            </a:r>
            <a:r>
              <a:rPr lang="ko-KR" altLang="en-US" dirty="0"/>
              <a:t>을 곱해주는 </a:t>
            </a:r>
            <a:r>
              <a:rPr lang="en-US" altLang="ko-KR" dirty="0"/>
              <a:t>LPF </a:t>
            </a:r>
            <a:r>
              <a:rPr lang="ko-KR" altLang="en-US" dirty="0"/>
              <a:t>적용하는 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26C241-53A0-49E4-A939-D21A4D08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85" y="2024047"/>
            <a:ext cx="7048176" cy="20064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BD3C6C-ACAB-4AEE-9B52-00BC8DBBD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004" y="2045426"/>
            <a:ext cx="2123605" cy="18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4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Entropy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4915054"/>
            <a:ext cx="11469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D773C-29B0-488F-8B3F-243AF04DB84A}"/>
              </a:ext>
            </a:extLst>
          </p:cNvPr>
          <p:cNvSpPr txBox="1"/>
          <p:nvPr/>
        </p:nvSpPr>
        <p:spPr>
          <a:xfrm>
            <a:off x="5406773" y="1343818"/>
            <a:ext cx="63909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이전 과정에서 구한 </a:t>
            </a:r>
            <a:r>
              <a:rPr lang="en-US" altLang="ko-KR" dirty="0" err="1"/>
              <a:t>Huff_Size</a:t>
            </a:r>
            <a:r>
              <a:rPr lang="en-US" altLang="ko-KR" dirty="0"/>
              <a:t>, </a:t>
            </a:r>
            <a:r>
              <a:rPr lang="en-US" altLang="ko-KR" dirty="0" err="1"/>
              <a:t>Huff_ch</a:t>
            </a:r>
            <a:r>
              <a:rPr lang="en-US" altLang="ko-KR" dirty="0"/>
              <a:t>, </a:t>
            </a:r>
            <a:r>
              <a:rPr lang="en-US" altLang="ko-KR" dirty="0" err="1"/>
              <a:t>Huff_codes</a:t>
            </a:r>
            <a:r>
              <a:rPr lang="en-US" altLang="ko-KR" dirty="0"/>
              <a:t>, </a:t>
            </a:r>
            <a:r>
              <a:rPr lang="en-US" altLang="ko-KR" dirty="0" err="1"/>
              <a:t>Huff_length</a:t>
            </a:r>
            <a:r>
              <a:rPr lang="en-US" altLang="ko-KR" dirty="0"/>
              <a:t> </a:t>
            </a:r>
            <a:r>
              <a:rPr lang="ko-KR" altLang="en-US" dirty="0"/>
              <a:t>등을  이용하여 </a:t>
            </a:r>
            <a:r>
              <a:rPr lang="ko-KR" altLang="en-US" dirty="0" err="1"/>
              <a:t>허프만</a:t>
            </a:r>
            <a:r>
              <a:rPr lang="ko-KR" altLang="en-US" dirty="0"/>
              <a:t> 코딩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양자화 된 블록의 값이 </a:t>
            </a:r>
            <a:r>
              <a:rPr lang="en-US" altLang="ko-KR" dirty="0" err="1"/>
              <a:t>Huff_ch</a:t>
            </a:r>
            <a:r>
              <a:rPr lang="ko-KR" altLang="en-US" dirty="0"/>
              <a:t>에 </a:t>
            </a:r>
            <a:r>
              <a:rPr lang="ko-KR" altLang="en-US" dirty="0" err="1"/>
              <a:t>몇번째에</a:t>
            </a:r>
            <a:r>
              <a:rPr lang="ko-KR" altLang="en-US" dirty="0"/>
              <a:t> 위치하는지 </a:t>
            </a:r>
            <a:r>
              <a:rPr lang="en-US" altLang="ko-KR" dirty="0" err="1"/>
              <a:t>Idx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Idx</a:t>
            </a:r>
            <a:r>
              <a:rPr lang="ko-KR" altLang="en-US" dirty="0"/>
              <a:t>를 이용하여 해당 값이 코드화 된 값을 </a:t>
            </a:r>
            <a:r>
              <a:rPr lang="en-US" altLang="ko-KR" dirty="0" err="1"/>
              <a:t>tmp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tmp</a:t>
            </a:r>
            <a:r>
              <a:rPr lang="ko-KR" altLang="en-US" dirty="0"/>
              <a:t>를 </a:t>
            </a:r>
            <a:r>
              <a:rPr lang="en-US" altLang="ko-KR" dirty="0" err="1"/>
              <a:t>buf_binary</a:t>
            </a:r>
            <a:r>
              <a:rPr lang="ko-KR" altLang="en-US" dirty="0"/>
              <a:t>에 </a:t>
            </a:r>
            <a:r>
              <a:rPr lang="ko-KR" altLang="en-US" dirty="0" err="1"/>
              <a:t>이진화하여</a:t>
            </a:r>
            <a:r>
              <a:rPr lang="ko-KR" altLang="en-US" dirty="0"/>
              <a:t> 거꾸로 저장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이진화된</a:t>
            </a:r>
            <a:r>
              <a:rPr lang="ko-KR" altLang="en-US" dirty="0"/>
              <a:t> 값을 </a:t>
            </a:r>
            <a:r>
              <a:rPr lang="en-US" altLang="ko-KR" dirty="0"/>
              <a:t>shift </a:t>
            </a:r>
            <a:r>
              <a:rPr lang="ko-KR" altLang="en-US" dirty="0"/>
              <a:t>연산을 이용하여 </a:t>
            </a:r>
            <a:r>
              <a:rPr lang="en-US" altLang="ko-KR" dirty="0"/>
              <a:t>1bit</a:t>
            </a:r>
            <a:r>
              <a:rPr lang="ko-KR" altLang="en-US" dirty="0"/>
              <a:t>씩 </a:t>
            </a:r>
            <a:r>
              <a:rPr lang="en-US" altLang="ko-KR" dirty="0" err="1"/>
              <a:t>bitstram</a:t>
            </a:r>
            <a:r>
              <a:rPr lang="ko-KR" altLang="en-US" dirty="0"/>
              <a:t>에 저장하고 </a:t>
            </a:r>
            <a:r>
              <a:rPr lang="en-US" altLang="ko-KR" dirty="0" err="1"/>
              <a:t>bit_cnt</a:t>
            </a:r>
            <a:r>
              <a:rPr lang="ko-KR" altLang="en-US" dirty="0"/>
              <a:t>를 증가시킨 뒤 </a:t>
            </a:r>
            <a:r>
              <a:rPr lang="en-US" altLang="ko-KR" dirty="0" err="1"/>
              <a:t>bit_cnt</a:t>
            </a:r>
            <a:r>
              <a:rPr lang="ko-KR" altLang="en-US" dirty="0"/>
              <a:t>가 </a:t>
            </a:r>
            <a:r>
              <a:rPr lang="en-US" altLang="ko-KR" dirty="0"/>
              <a:t>8</a:t>
            </a:r>
            <a:r>
              <a:rPr lang="ko-KR" altLang="en-US" dirty="0"/>
              <a:t>이 되면 출력하고 </a:t>
            </a:r>
            <a:r>
              <a:rPr lang="en-US" altLang="ko-KR" dirty="0" err="1"/>
              <a:t>bit_cnt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 블록에서 마지막 픽셀까지 진행이 끝난 후 </a:t>
            </a:r>
            <a:r>
              <a:rPr lang="en-US" altLang="ko-KR" dirty="0" err="1"/>
              <a:t>bit_cnt</a:t>
            </a:r>
            <a:r>
              <a:rPr lang="ko-KR" altLang="en-US" dirty="0"/>
              <a:t>가 </a:t>
            </a:r>
            <a:r>
              <a:rPr lang="en-US" altLang="ko-KR" dirty="0"/>
              <a:t>8</a:t>
            </a:r>
            <a:r>
              <a:rPr lang="ko-KR" altLang="en-US" dirty="0"/>
              <a:t>보다 적다면 </a:t>
            </a:r>
            <a:r>
              <a:rPr lang="en-US" altLang="ko-KR" dirty="0"/>
              <a:t>0</a:t>
            </a:r>
            <a:r>
              <a:rPr lang="ko-KR" altLang="en-US" dirty="0"/>
              <a:t>을 추가하여 </a:t>
            </a:r>
            <a:r>
              <a:rPr lang="en-US" altLang="ko-KR" dirty="0"/>
              <a:t>8bit </a:t>
            </a:r>
            <a:r>
              <a:rPr lang="ko-KR" altLang="en-US" dirty="0"/>
              <a:t>채워서 출력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4284381-EC82-46E4-A114-3B943D37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37" y="1343818"/>
            <a:ext cx="4451792" cy="492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83" y="116550"/>
            <a:ext cx="10515600" cy="1325563"/>
          </a:xfrm>
        </p:spPr>
        <p:txBody>
          <a:bodyPr/>
          <a:lstStyle/>
          <a:p>
            <a:r>
              <a:rPr lang="ko-KR" altLang="en-US"/>
              <a:t>결과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56EF4-C82D-460D-807E-3AD26F591E14}"/>
              </a:ext>
            </a:extLst>
          </p:cNvPr>
          <p:cNvSpPr txBox="1"/>
          <p:nvPr/>
        </p:nvSpPr>
        <p:spPr>
          <a:xfrm>
            <a:off x="602927" y="4741715"/>
            <a:ext cx="11253111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예측</a:t>
            </a:r>
            <a:r>
              <a:rPr lang="en-US" altLang="ko-KR" dirty="0"/>
              <a:t>, </a:t>
            </a:r>
            <a:r>
              <a:rPr lang="ko-KR" altLang="en-US" dirty="0"/>
              <a:t>복원만 수행한 경우 </a:t>
            </a:r>
            <a:r>
              <a:rPr lang="en-US" altLang="ko-KR" dirty="0"/>
              <a:t>PSNR = </a:t>
            </a:r>
            <a:r>
              <a:rPr lang="ko-KR" altLang="en-US" dirty="0"/>
              <a:t>무한대 확인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LPF, </a:t>
            </a:r>
            <a:r>
              <a:rPr lang="ko-KR" altLang="en-US" dirty="0"/>
              <a:t>양자화 등에서 손실 값이 발생했으므로 원본 영상과 복원 영상 간의 </a:t>
            </a:r>
            <a:r>
              <a:rPr lang="en-US" altLang="ko-KR" dirty="0"/>
              <a:t>Mismatch </a:t>
            </a:r>
            <a:r>
              <a:rPr lang="ko-KR" altLang="en-US" dirty="0"/>
              <a:t>발생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PSNR</a:t>
            </a:r>
            <a:r>
              <a:rPr lang="ko-KR" altLang="en-US" dirty="0"/>
              <a:t>이 약 </a:t>
            </a:r>
            <a:r>
              <a:rPr lang="en-US" altLang="ko-KR" dirty="0"/>
              <a:t>33</a:t>
            </a:r>
            <a:r>
              <a:rPr lang="ko-KR" altLang="en-US" dirty="0"/>
              <a:t>이 나왔는데 더 성능이 좋은 예측 방법이나 양자화 계수를 줄이면 더 높은 </a:t>
            </a:r>
            <a:r>
              <a:rPr lang="en-US" altLang="ko-KR" dirty="0"/>
              <a:t>PSNR </a:t>
            </a:r>
            <a:r>
              <a:rPr lang="ko-KR" altLang="en-US" dirty="0"/>
              <a:t>발생할거라 예측 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압축 후 </a:t>
            </a:r>
            <a:r>
              <a:rPr lang="en-US" altLang="ko-KR" dirty="0"/>
              <a:t>bitstream </a:t>
            </a:r>
            <a:r>
              <a:rPr lang="ko-KR" altLang="en-US" dirty="0"/>
              <a:t>파일의 용량이 약 </a:t>
            </a:r>
            <a:r>
              <a:rPr lang="en-US" altLang="ko-KR"/>
              <a:t>49kbyte</a:t>
            </a:r>
            <a:r>
              <a:rPr lang="ko-KR" altLang="en-US" dirty="0"/>
              <a:t>임을 확인함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B6ABDC-EA44-42B5-AAA2-693BECB86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44" y="1626013"/>
            <a:ext cx="2799492" cy="2799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D74D91-0787-401D-9903-D9B1804CA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777" y="3202068"/>
            <a:ext cx="2347674" cy="12234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FF1875-71D9-4213-8C43-E4918488E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777" y="1876505"/>
            <a:ext cx="2275745" cy="13255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DD9B43-441A-4B7B-A77A-348729BB8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4058" y="913751"/>
            <a:ext cx="38385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7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317</Words>
  <Application>Microsoft Office PowerPoint</Application>
  <PresentationFormat>와이드스크린</PresentationFormat>
  <Paragraphs>60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돋움체</vt:lpstr>
      <vt:lpstr>맑은 고딕</vt:lpstr>
      <vt:lpstr>Arial</vt:lpstr>
      <vt:lpstr>Office 테마</vt:lpstr>
      <vt:lpstr>영상처리 HW5 </vt:lpstr>
      <vt:lpstr>void Prediction_Func</vt:lpstr>
      <vt:lpstr>void Prediction_Func</vt:lpstr>
      <vt:lpstr>void Reconstruct_Func</vt:lpstr>
      <vt:lpstr>void Reconstruct_Func</vt:lpstr>
      <vt:lpstr>void DCT_Func</vt:lpstr>
      <vt:lpstr>void Entropy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김범수</dc:creator>
  <cp:lastModifiedBy>김범수</cp:lastModifiedBy>
  <cp:revision>1</cp:revision>
  <dcterms:created xsi:type="dcterms:W3CDTF">2020-11-03T13:15:44Z</dcterms:created>
  <dcterms:modified xsi:type="dcterms:W3CDTF">2020-12-15T04:36:22Z</dcterms:modified>
</cp:coreProperties>
</file>