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4"/>
  </p:notesMasterIdLst>
  <p:sldIdLst>
    <p:sldId id="1157" r:id="rId2"/>
    <p:sldId id="1158" r:id="rId3"/>
  </p:sldIdLst>
  <p:sldSz cx="6858000" cy="9906000" type="A4"/>
  <p:notesSz cx="6858000" cy="9296400"/>
  <p:defaultTextStyle>
    <a:defPPr>
      <a:defRPr lang="ko-KR"/>
    </a:defPPr>
    <a:lvl1pPr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3300"/>
    <a:srgbClr val="6600FF"/>
    <a:srgbClr val="333399"/>
    <a:srgbClr val="000099"/>
    <a:srgbClr val="800080"/>
    <a:srgbClr val="008000"/>
    <a:srgbClr val="0000CC"/>
    <a:srgbClr val="CC0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64538" autoAdjust="0"/>
  </p:normalViewPr>
  <p:slideViewPr>
    <p:cSldViewPr>
      <p:cViewPr>
        <p:scale>
          <a:sx n="125" d="100"/>
          <a:sy n="125" d="100"/>
        </p:scale>
        <p:origin x="1118" y="-339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72335" cy="463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87" tIns="44093" rIns="88187" bIns="44093" numCol="1" anchor="t" anchorCtr="0" compatLnSpc="1">
            <a:prstTxWarp prst="textNoShape">
              <a:avLst/>
            </a:prstTxWarp>
          </a:bodyPr>
          <a:lstStyle>
            <a:lvl1pPr algn="l" defTabSz="882739">
              <a:lnSpc>
                <a:spcPct val="100000"/>
              </a:lnSpc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066" y="0"/>
            <a:ext cx="2972335" cy="463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87" tIns="44093" rIns="88187" bIns="44093" numCol="1" anchor="t" anchorCtr="0" compatLnSpc="1">
            <a:prstTxWarp prst="textNoShape">
              <a:avLst/>
            </a:prstTxWarp>
          </a:bodyPr>
          <a:lstStyle>
            <a:lvl1pPr algn="r" defTabSz="882739">
              <a:lnSpc>
                <a:spcPct val="100000"/>
              </a:lnSpc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24088" y="696913"/>
            <a:ext cx="2411412" cy="3484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1" y="4414750"/>
            <a:ext cx="5486400" cy="418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87" tIns="44093" rIns="88187" bIns="440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8830987"/>
            <a:ext cx="2972335" cy="463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87" tIns="44093" rIns="88187" bIns="44093" numCol="1" anchor="b" anchorCtr="0" compatLnSpc="1">
            <a:prstTxWarp prst="textNoShape">
              <a:avLst/>
            </a:prstTxWarp>
          </a:bodyPr>
          <a:lstStyle>
            <a:lvl1pPr algn="l" defTabSz="882739">
              <a:lnSpc>
                <a:spcPct val="100000"/>
              </a:lnSpc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066" y="8830987"/>
            <a:ext cx="2972335" cy="463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87" tIns="44093" rIns="88187" bIns="44093" numCol="1" anchor="b" anchorCtr="0" compatLnSpc="1">
            <a:prstTxWarp prst="textNoShape">
              <a:avLst/>
            </a:prstTxWarp>
          </a:bodyPr>
          <a:lstStyle>
            <a:lvl1pPr algn="r" defTabSz="882739">
              <a:lnSpc>
                <a:spcPct val="100000"/>
              </a:lnSpc>
              <a:defRPr sz="1200" b="0">
                <a:latin typeface="굴림" pitchFamily="50" charset="-127"/>
              </a:defRPr>
            </a:lvl1pPr>
          </a:lstStyle>
          <a:p>
            <a:fld id="{7B1983A0-4CBD-430E-BBB3-B04D1C68F1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7611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24088" y="696913"/>
            <a:ext cx="2411412" cy="34845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0772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24088" y="696913"/>
            <a:ext cx="2411412" cy="34845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3229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"/>
          <p:cNvSpPr>
            <a:spLocks noChangeShapeType="1"/>
          </p:cNvSpPr>
          <p:nvPr/>
        </p:nvSpPr>
        <p:spPr bwMode="auto">
          <a:xfrm>
            <a:off x="5486400" y="1540934"/>
            <a:ext cx="0" cy="64939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2311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6935" y="674158"/>
            <a:ext cx="5086350" cy="3081867"/>
          </a:xfrm>
        </p:spPr>
        <p:txBody>
          <a:bodyPr/>
          <a:lstStyle>
            <a:lvl1pPr algn="r">
              <a:defRPr sz="6933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6985" y="4404960"/>
            <a:ext cx="4686300" cy="3412067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4622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ko-KR" altLang="ko-KR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E85584A-5EF6-4B0D-8253-845602C1711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5619751" y="4322410"/>
            <a:ext cx="116113" cy="340523"/>
          </a:xfrm>
          <a:prstGeom prst="ellipse">
            <a:avLst/>
          </a:prstGeom>
          <a:solidFill>
            <a:srgbClr val="7030A0"/>
          </a:solidFill>
          <a:ln>
            <a:noFill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5832873" y="4322410"/>
            <a:ext cx="116112" cy="340523"/>
          </a:xfrm>
          <a:prstGeom prst="ellipse">
            <a:avLst/>
          </a:prstGeom>
          <a:solidFill>
            <a:srgbClr val="7030A0"/>
          </a:solidFill>
          <a:ln>
            <a:noFill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6045994" y="4322410"/>
            <a:ext cx="116113" cy="340523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5619751" y="4732868"/>
            <a:ext cx="116113" cy="340525"/>
          </a:xfrm>
          <a:prstGeom prst="ellipse">
            <a:avLst/>
          </a:prstGeom>
          <a:solidFill>
            <a:srgbClr val="7030A0"/>
          </a:solidFill>
          <a:ln>
            <a:noFill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1" name="Oval 13"/>
          <p:cNvSpPr>
            <a:spLocks noChangeArrowheads="1"/>
          </p:cNvSpPr>
          <p:nvPr/>
        </p:nvSpPr>
        <p:spPr bwMode="auto">
          <a:xfrm>
            <a:off x="5832873" y="4732868"/>
            <a:ext cx="116112" cy="340525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2" name="Oval 14"/>
          <p:cNvSpPr>
            <a:spLocks noChangeArrowheads="1"/>
          </p:cNvSpPr>
          <p:nvPr/>
        </p:nvSpPr>
        <p:spPr bwMode="auto">
          <a:xfrm>
            <a:off x="6045994" y="4732868"/>
            <a:ext cx="116113" cy="340525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3" name="Oval 15"/>
          <p:cNvSpPr>
            <a:spLocks noChangeArrowheads="1"/>
          </p:cNvSpPr>
          <p:nvPr/>
        </p:nvSpPr>
        <p:spPr bwMode="auto">
          <a:xfrm>
            <a:off x="6259116" y="4732868"/>
            <a:ext cx="116112" cy="34052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4" name="Oval 16"/>
          <p:cNvSpPr>
            <a:spLocks noChangeArrowheads="1"/>
          </p:cNvSpPr>
          <p:nvPr/>
        </p:nvSpPr>
        <p:spPr bwMode="auto">
          <a:xfrm>
            <a:off x="5619751" y="5143324"/>
            <a:ext cx="116113" cy="340523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5" name="Oval 17"/>
          <p:cNvSpPr>
            <a:spLocks noChangeArrowheads="1"/>
          </p:cNvSpPr>
          <p:nvPr/>
        </p:nvSpPr>
        <p:spPr bwMode="auto">
          <a:xfrm>
            <a:off x="5832873" y="5143324"/>
            <a:ext cx="116112" cy="340523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6" name="Oval 18"/>
          <p:cNvSpPr>
            <a:spLocks noChangeArrowheads="1"/>
          </p:cNvSpPr>
          <p:nvPr/>
        </p:nvSpPr>
        <p:spPr bwMode="auto">
          <a:xfrm>
            <a:off x="6045994" y="5143324"/>
            <a:ext cx="116113" cy="34052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7" name="Oval 19"/>
          <p:cNvSpPr>
            <a:spLocks noChangeArrowheads="1"/>
          </p:cNvSpPr>
          <p:nvPr/>
        </p:nvSpPr>
        <p:spPr bwMode="auto">
          <a:xfrm>
            <a:off x="6259116" y="5143324"/>
            <a:ext cx="116112" cy="34052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8" name="Oval 20"/>
          <p:cNvSpPr>
            <a:spLocks noChangeArrowheads="1"/>
          </p:cNvSpPr>
          <p:nvPr/>
        </p:nvSpPr>
        <p:spPr bwMode="auto">
          <a:xfrm>
            <a:off x="6472238" y="5143324"/>
            <a:ext cx="116113" cy="34052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9" name="Oval 21"/>
          <p:cNvSpPr>
            <a:spLocks noChangeArrowheads="1"/>
          </p:cNvSpPr>
          <p:nvPr/>
        </p:nvSpPr>
        <p:spPr bwMode="auto">
          <a:xfrm>
            <a:off x="5619751" y="5551488"/>
            <a:ext cx="116113" cy="343206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0" name="Oval 22"/>
          <p:cNvSpPr>
            <a:spLocks noChangeArrowheads="1"/>
          </p:cNvSpPr>
          <p:nvPr/>
        </p:nvSpPr>
        <p:spPr bwMode="auto">
          <a:xfrm>
            <a:off x="5832873" y="5551488"/>
            <a:ext cx="116112" cy="343206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1" name="Oval 23"/>
          <p:cNvSpPr>
            <a:spLocks noChangeArrowheads="1"/>
          </p:cNvSpPr>
          <p:nvPr/>
        </p:nvSpPr>
        <p:spPr bwMode="auto">
          <a:xfrm>
            <a:off x="6045994" y="5551488"/>
            <a:ext cx="116113" cy="343206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2" name="Oval 24"/>
          <p:cNvSpPr>
            <a:spLocks noChangeArrowheads="1"/>
          </p:cNvSpPr>
          <p:nvPr/>
        </p:nvSpPr>
        <p:spPr bwMode="auto">
          <a:xfrm>
            <a:off x="6259116" y="5551488"/>
            <a:ext cx="116112" cy="343206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3" name="Oval 25"/>
          <p:cNvSpPr>
            <a:spLocks noChangeArrowheads="1"/>
          </p:cNvSpPr>
          <p:nvPr/>
        </p:nvSpPr>
        <p:spPr bwMode="auto">
          <a:xfrm>
            <a:off x="5619751" y="5961944"/>
            <a:ext cx="116113" cy="343206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4" name="Oval 26"/>
          <p:cNvSpPr>
            <a:spLocks noChangeArrowheads="1"/>
          </p:cNvSpPr>
          <p:nvPr/>
        </p:nvSpPr>
        <p:spPr bwMode="auto">
          <a:xfrm>
            <a:off x="5832873" y="5961944"/>
            <a:ext cx="116112" cy="343206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5" name="Oval 27"/>
          <p:cNvSpPr>
            <a:spLocks noChangeArrowheads="1"/>
          </p:cNvSpPr>
          <p:nvPr/>
        </p:nvSpPr>
        <p:spPr bwMode="auto">
          <a:xfrm>
            <a:off x="6045994" y="5961944"/>
            <a:ext cx="116113" cy="343206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6" name="Oval 28"/>
          <p:cNvSpPr>
            <a:spLocks noChangeArrowheads="1"/>
          </p:cNvSpPr>
          <p:nvPr/>
        </p:nvSpPr>
        <p:spPr bwMode="auto">
          <a:xfrm>
            <a:off x="6259116" y="5961944"/>
            <a:ext cx="116112" cy="343206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7" name="Oval 29"/>
          <p:cNvSpPr>
            <a:spLocks noChangeArrowheads="1"/>
          </p:cNvSpPr>
          <p:nvPr/>
        </p:nvSpPr>
        <p:spPr bwMode="auto">
          <a:xfrm>
            <a:off x="6472238" y="5961944"/>
            <a:ext cx="116113" cy="343206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8" name="Oval 30"/>
          <p:cNvSpPr>
            <a:spLocks noChangeArrowheads="1"/>
          </p:cNvSpPr>
          <p:nvPr/>
        </p:nvSpPr>
        <p:spPr bwMode="auto">
          <a:xfrm>
            <a:off x="5619751" y="6372402"/>
            <a:ext cx="116113" cy="34052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9" name="Oval 31"/>
          <p:cNvSpPr>
            <a:spLocks noChangeArrowheads="1"/>
          </p:cNvSpPr>
          <p:nvPr/>
        </p:nvSpPr>
        <p:spPr bwMode="auto">
          <a:xfrm>
            <a:off x="5832873" y="6372402"/>
            <a:ext cx="116112" cy="34052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0" name="Oval 32"/>
          <p:cNvSpPr>
            <a:spLocks noChangeArrowheads="1"/>
          </p:cNvSpPr>
          <p:nvPr/>
        </p:nvSpPr>
        <p:spPr bwMode="auto">
          <a:xfrm>
            <a:off x="6045994" y="6372402"/>
            <a:ext cx="116113" cy="34052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1" name="Oval 33"/>
          <p:cNvSpPr>
            <a:spLocks noChangeArrowheads="1"/>
          </p:cNvSpPr>
          <p:nvPr/>
        </p:nvSpPr>
        <p:spPr bwMode="auto">
          <a:xfrm>
            <a:off x="6259116" y="6372402"/>
            <a:ext cx="116112" cy="340523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2" name="Oval 34"/>
          <p:cNvSpPr>
            <a:spLocks noChangeArrowheads="1"/>
          </p:cNvSpPr>
          <p:nvPr/>
        </p:nvSpPr>
        <p:spPr bwMode="auto">
          <a:xfrm>
            <a:off x="5619751" y="6782860"/>
            <a:ext cx="116113" cy="34052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3" name="Oval 35"/>
          <p:cNvSpPr>
            <a:spLocks noChangeArrowheads="1"/>
          </p:cNvSpPr>
          <p:nvPr/>
        </p:nvSpPr>
        <p:spPr bwMode="auto">
          <a:xfrm>
            <a:off x="5832873" y="6782860"/>
            <a:ext cx="116112" cy="34052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4" name="Oval 36"/>
          <p:cNvSpPr>
            <a:spLocks noChangeArrowheads="1"/>
          </p:cNvSpPr>
          <p:nvPr/>
        </p:nvSpPr>
        <p:spPr bwMode="auto">
          <a:xfrm>
            <a:off x="6045994" y="6782860"/>
            <a:ext cx="116113" cy="340525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5" name="Oval 37"/>
          <p:cNvSpPr>
            <a:spLocks noChangeArrowheads="1"/>
          </p:cNvSpPr>
          <p:nvPr/>
        </p:nvSpPr>
        <p:spPr bwMode="auto">
          <a:xfrm>
            <a:off x="6259116" y="6782860"/>
            <a:ext cx="116112" cy="340525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6" name="Oval 38"/>
          <p:cNvSpPr>
            <a:spLocks noChangeArrowheads="1"/>
          </p:cNvSpPr>
          <p:nvPr/>
        </p:nvSpPr>
        <p:spPr bwMode="auto">
          <a:xfrm>
            <a:off x="5832873" y="7193316"/>
            <a:ext cx="116112" cy="340523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7" name="Oval 39"/>
          <p:cNvSpPr>
            <a:spLocks noChangeArrowheads="1"/>
          </p:cNvSpPr>
          <p:nvPr/>
        </p:nvSpPr>
        <p:spPr bwMode="auto">
          <a:xfrm>
            <a:off x="6259116" y="7193316"/>
            <a:ext cx="116112" cy="340523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8" name="Line 40"/>
          <p:cNvSpPr>
            <a:spLocks noChangeShapeType="1"/>
          </p:cNvSpPr>
          <p:nvPr/>
        </p:nvSpPr>
        <p:spPr bwMode="auto">
          <a:xfrm>
            <a:off x="228600" y="4072467"/>
            <a:ext cx="6172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231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3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3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3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3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3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3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3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3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3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3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3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3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3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3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3000"/>
                            </p:stCondLst>
                            <p:childTnLst>
                              <p:par>
                                <p:cTn id="1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3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3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3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3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3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3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7" grpId="0" animBg="1"/>
      <p:bldP spid="43018" grpId="0" animBg="1"/>
      <p:bldP spid="43019" grpId="0" animBg="1"/>
      <p:bldP spid="43020" grpId="0" animBg="1"/>
      <p:bldP spid="43021" grpId="0" animBg="1"/>
      <p:bldP spid="43022" grpId="0" animBg="1"/>
      <p:bldP spid="43023" grpId="0" animBg="1"/>
      <p:bldP spid="43024" grpId="0" animBg="1"/>
      <p:bldP spid="43025" grpId="0" animBg="1"/>
      <p:bldP spid="43026" grpId="0" animBg="1"/>
      <p:bldP spid="43027" grpId="0" animBg="1"/>
      <p:bldP spid="43028" grpId="0" animBg="1"/>
      <p:bldP spid="43029" grpId="0" animBg="1"/>
      <p:bldP spid="43030" grpId="0" animBg="1"/>
      <p:bldP spid="43031" grpId="0" animBg="1"/>
      <p:bldP spid="43032" grpId="0" animBg="1"/>
      <p:bldP spid="43033" grpId="0" animBg="1"/>
      <p:bldP spid="43034" grpId="0" animBg="1"/>
      <p:bldP spid="43035" grpId="0" animBg="1"/>
      <p:bldP spid="43036" grpId="0" animBg="1"/>
      <p:bldP spid="43037" grpId="0" animBg="1"/>
      <p:bldP spid="43038" grpId="0" animBg="1"/>
      <p:bldP spid="43039" grpId="0" animBg="1"/>
      <p:bldP spid="43040" grpId="0" animBg="1"/>
      <p:bldP spid="43041" grpId="0" animBg="1"/>
      <p:bldP spid="43042" grpId="0" animBg="1"/>
      <p:bldP spid="43043" grpId="0" animBg="1"/>
      <p:bldP spid="43044" grpId="0" animBg="1"/>
      <p:bldP spid="43045" grpId="0" animBg="1"/>
      <p:bldP spid="43046" grpId="0" animBg="1"/>
      <p:bldP spid="4304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5640F7-A197-4F39-83E1-A333EECFD9F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176568"/>
            <a:ext cx="1543050" cy="867921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176568"/>
            <a:ext cx="4514850" cy="867921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4BEEF-90FA-44C5-93B7-6591080F535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42900" y="176568"/>
            <a:ext cx="6172200" cy="86792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914900" y="9025467"/>
            <a:ext cx="1600200" cy="660400"/>
          </a:xfrm>
        </p:spPr>
        <p:txBody>
          <a:bodyPr/>
          <a:lstStyle>
            <a:lvl1pPr>
              <a:defRPr/>
            </a:lvl1pPr>
          </a:lstStyle>
          <a:p>
            <a:fld id="{6F0C3493-D8FD-4EE1-B728-19282D8A534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176566"/>
            <a:ext cx="6193653" cy="126803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1754168"/>
            <a:ext cx="6172200" cy="71016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E8F87B-55E2-4F93-9C08-6B53E4C1F60C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5778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889"/>
            </a:lvl1pPr>
            <a:lvl2pPr marL="660380" indent="0">
              <a:buNone/>
              <a:defRPr sz="2600"/>
            </a:lvl2pPr>
            <a:lvl3pPr marL="1320759" indent="0">
              <a:buNone/>
              <a:defRPr sz="2311"/>
            </a:lvl3pPr>
            <a:lvl4pPr marL="1981139" indent="0">
              <a:buNone/>
              <a:defRPr sz="2022"/>
            </a:lvl4pPr>
            <a:lvl5pPr marL="2641519" indent="0">
              <a:buNone/>
              <a:defRPr sz="2022"/>
            </a:lvl5pPr>
            <a:lvl6pPr marL="3301898" indent="0">
              <a:buNone/>
              <a:defRPr sz="2022"/>
            </a:lvl6pPr>
            <a:lvl7pPr marL="3962278" indent="0">
              <a:buNone/>
              <a:defRPr sz="2022"/>
            </a:lvl7pPr>
            <a:lvl8pPr marL="4622658" indent="0">
              <a:buNone/>
              <a:defRPr sz="2022"/>
            </a:lvl8pPr>
            <a:lvl9pPr marL="5283037" indent="0">
              <a:buNone/>
              <a:defRPr sz="202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74FB2-91ED-4FEE-8288-80195EE42CD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483380"/>
            <a:ext cx="3028950" cy="6372401"/>
          </a:xfrm>
        </p:spPr>
        <p:txBody>
          <a:bodyPr/>
          <a:lstStyle>
            <a:lvl1pPr>
              <a:defRPr sz="4044"/>
            </a:lvl1pPr>
            <a:lvl2pPr>
              <a:defRPr sz="3467"/>
            </a:lvl2pPr>
            <a:lvl3pPr>
              <a:defRPr sz="288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483380"/>
            <a:ext cx="3028950" cy="6372401"/>
          </a:xfrm>
        </p:spPr>
        <p:txBody>
          <a:bodyPr/>
          <a:lstStyle>
            <a:lvl1pPr>
              <a:defRPr sz="4044"/>
            </a:lvl1pPr>
            <a:lvl2pPr>
              <a:defRPr sz="3467"/>
            </a:lvl2pPr>
            <a:lvl3pPr>
              <a:defRPr sz="288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BB013-86EF-4139-8167-B6F2E1F1AE9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3467"/>
            </a:lvl1pPr>
            <a:lvl2pPr>
              <a:defRPr sz="2889"/>
            </a:lvl2pPr>
            <a:lvl3pPr>
              <a:defRPr sz="2600"/>
            </a:lvl3pPr>
            <a:lvl4pPr>
              <a:defRPr sz="2311"/>
            </a:lvl4pPr>
            <a:lvl5pPr>
              <a:defRPr sz="2311"/>
            </a:lvl5pPr>
            <a:lvl6pPr>
              <a:defRPr sz="2311"/>
            </a:lvl6pPr>
            <a:lvl7pPr>
              <a:defRPr sz="2311"/>
            </a:lvl7pPr>
            <a:lvl8pPr>
              <a:defRPr sz="2311"/>
            </a:lvl8pPr>
            <a:lvl9pPr>
              <a:defRPr sz="231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3467"/>
            </a:lvl1pPr>
            <a:lvl2pPr>
              <a:defRPr sz="2889"/>
            </a:lvl2pPr>
            <a:lvl3pPr>
              <a:defRPr sz="2600"/>
            </a:lvl3pPr>
            <a:lvl4pPr>
              <a:defRPr sz="2311"/>
            </a:lvl4pPr>
            <a:lvl5pPr>
              <a:defRPr sz="2311"/>
            </a:lvl5pPr>
            <a:lvl6pPr>
              <a:defRPr sz="2311"/>
            </a:lvl6pPr>
            <a:lvl7pPr>
              <a:defRPr sz="2311"/>
            </a:lvl7pPr>
            <a:lvl8pPr>
              <a:defRPr sz="2311"/>
            </a:lvl8pPr>
            <a:lvl9pPr>
              <a:defRPr sz="231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19CCB-9F24-4D6C-92BE-5E40E40C38C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F5E63-638F-4C9F-9DA7-522510F759F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EBEBFD-EDEA-49E7-A85B-0C802EA5F7E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/>
          <a:lstStyle>
            <a:lvl1pPr algn="l">
              <a:defRPr sz="2889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94408"/>
            <a:ext cx="3833813" cy="8454497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2022"/>
            </a:lvl1pPr>
            <a:lvl2pPr marL="660380" indent="0">
              <a:buNone/>
              <a:defRPr sz="1733"/>
            </a:lvl2pPr>
            <a:lvl3pPr marL="1320759" indent="0">
              <a:buNone/>
              <a:defRPr sz="1444"/>
            </a:lvl3pPr>
            <a:lvl4pPr marL="1981139" indent="0">
              <a:buNone/>
              <a:defRPr sz="1300"/>
            </a:lvl4pPr>
            <a:lvl5pPr marL="2641519" indent="0">
              <a:buNone/>
              <a:defRPr sz="1300"/>
            </a:lvl5pPr>
            <a:lvl6pPr marL="3301898" indent="0">
              <a:buNone/>
              <a:defRPr sz="1300"/>
            </a:lvl6pPr>
            <a:lvl7pPr marL="3962278" indent="0">
              <a:buNone/>
              <a:defRPr sz="1300"/>
            </a:lvl7pPr>
            <a:lvl8pPr marL="4622658" indent="0">
              <a:buNone/>
              <a:defRPr sz="1300"/>
            </a:lvl8pPr>
            <a:lvl9pPr marL="5283037" indent="0">
              <a:buNone/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652B4-7A6F-485C-8D8C-AA321EBB57A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/>
          <a:lstStyle>
            <a:lvl1pPr algn="l">
              <a:defRPr sz="2889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2022"/>
            </a:lvl1pPr>
            <a:lvl2pPr marL="660380" indent="0">
              <a:buNone/>
              <a:defRPr sz="1733"/>
            </a:lvl2pPr>
            <a:lvl3pPr marL="1320759" indent="0">
              <a:buNone/>
              <a:defRPr sz="1444"/>
            </a:lvl3pPr>
            <a:lvl4pPr marL="1981139" indent="0">
              <a:buNone/>
              <a:defRPr sz="1300"/>
            </a:lvl4pPr>
            <a:lvl5pPr marL="2641519" indent="0">
              <a:buNone/>
              <a:defRPr sz="1300"/>
            </a:lvl5pPr>
            <a:lvl6pPr marL="3301898" indent="0">
              <a:buNone/>
              <a:defRPr sz="1300"/>
            </a:lvl6pPr>
            <a:lvl7pPr marL="3962278" indent="0">
              <a:buNone/>
              <a:defRPr sz="1300"/>
            </a:lvl7pPr>
            <a:lvl8pPr marL="4622658" indent="0">
              <a:buNone/>
              <a:defRPr sz="1300"/>
            </a:lvl8pPr>
            <a:lvl9pPr marL="5283037" indent="0">
              <a:buNone/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7CAEA-3470-40CD-A098-65C40B92F9E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76566"/>
            <a:ext cx="6193653" cy="958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Matlab </a:t>
            </a:r>
            <a:r>
              <a:rPr lang="ko-KR" altLang="en-US" dirty="0" smtClean="0"/>
              <a:t>시작하기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424609"/>
            <a:ext cx="6172200" cy="743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04246" y="9286906"/>
            <a:ext cx="1600200" cy="398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kumimoji="0" sz="1733" b="1">
                <a:latin typeface="+mn-lt"/>
              </a:defRPr>
            </a:lvl1pPr>
          </a:lstStyle>
          <a:p>
            <a:fld id="{FD2264A7-BF29-49EA-ABDD-F7A47F87D90E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42" name="바닥글 개체 틀 41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5/224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81519" y="9320101"/>
            <a:ext cx="1761581" cy="4275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 baseline="0">
          <a:solidFill>
            <a:srgbClr val="6600FF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5pPr>
      <a:lvl6pPr marL="660380"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6pPr>
      <a:lvl7pPr marL="1320759"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7pPr>
      <a:lvl8pPr marL="1981139"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8pPr>
      <a:lvl9pPr marL="2641519"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9pPr>
    </p:titleStyle>
    <p:bodyStyle>
      <a:lvl1pPr marL="495285" indent="-495285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kumimoji="1" sz="4333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99741" indent="-502164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3755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426237" indent="-424203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3322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850440" indent="-421909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kumimoji="1" sz="2889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309037" indent="-456305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889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969416" indent="-456305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889">
          <a:solidFill>
            <a:schemeClr val="tx1"/>
          </a:solidFill>
          <a:latin typeface="+mn-lt"/>
          <a:ea typeface="+mn-ea"/>
        </a:defRPr>
      </a:lvl6pPr>
      <a:lvl7pPr marL="3629796" indent="-456305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889">
          <a:solidFill>
            <a:schemeClr val="tx1"/>
          </a:solidFill>
          <a:latin typeface="+mn-lt"/>
          <a:ea typeface="+mn-ea"/>
        </a:defRPr>
      </a:lvl7pPr>
      <a:lvl8pPr marL="4290176" indent="-456305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889">
          <a:solidFill>
            <a:schemeClr val="tx1"/>
          </a:solidFill>
          <a:latin typeface="+mn-lt"/>
          <a:ea typeface="+mn-ea"/>
        </a:defRPr>
      </a:lvl8pPr>
      <a:lvl9pPr marL="4950555" indent="-456305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88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176566"/>
            <a:ext cx="6193653" cy="740937"/>
          </a:xfrm>
        </p:spPr>
        <p:txBody>
          <a:bodyPr/>
          <a:lstStyle/>
          <a:p>
            <a:r>
              <a:rPr lang="ko-KR" altLang="en-US" sz="32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하브루타</a:t>
            </a:r>
            <a:r>
              <a:rPr lang="en-US" altLang="ko-KR" sz="3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3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다항식의 최대 최소</a:t>
            </a:r>
            <a:endParaRPr lang="ko-KR" altLang="en-US" sz="3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4898" y="1695127"/>
            <a:ext cx="6172200" cy="7434337"/>
          </a:xfrm>
        </p:spPr>
        <p:txBody>
          <a:bodyPr/>
          <a:lstStyle/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A: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다음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스크립트의 내용을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짝에게 설명하시오</a:t>
            </a: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..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endParaRPr lang="en-US" altLang="ko-KR" sz="16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endParaRPr lang="en-US" altLang="ko-KR" sz="16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endParaRPr lang="en-US" altLang="ko-KR" sz="16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endParaRPr lang="en-US" altLang="ko-KR" sz="16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endParaRPr lang="en-US" altLang="ko-KR" sz="16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/>
            </a:r>
            <a:b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/>
            </a:r>
            <a:b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/>
            </a:r>
            <a:b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/>
            </a:r>
            <a:b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/>
            </a:r>
            <a:b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/>
            </a:r>
            <a:b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/>
            </a:r>
            <a:b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/>
            </a:r>
            <a:b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endParaRPr lang="en-US" altLang="ko-KR" sz="16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/>
              <a:t>1</a:t>
            </a:fld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855883" y="1064568"/>
            <a:ext cx="5101864" cy="464072"/>
            <a:chOff x="855883" y="1670620"/>
            <a:chExt cx="5101864" cy="464072"/>
          </a:xfrm>
        </p:grpSpPr>
        <p:sp>
          <p:nvSpPr>
            <p:cNvPr id="5" name="양쪽 모서리가 둥근 사각형 4"/>
            <p:cNvSpPr/>
            <p:nvPr/>
          </p:nvSpPr>
          <p:spPr bwMode="auto">
            <a:xfrm>
              <a:off x="1413555" y="1670620"/>
              <a:ext cx="1584176" cy="464072"/>
            </a:xfrm>
            <a:prstGeom prst="round2Same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 bwMode="auto">
            <a:xfrm>
              <a:off x="3860269" y="1670620"/>
              <a:ext cx="1584176" cy="464072"/>
            </a:xfrm>
            <a:prstGeom prst="round2Same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pic>
          <p:nvPicPr>
            <p:cNvPr id="5122" name="Picture 2" descr="https://cdn3.iconfinder.com/data/icons/softwaredemo/PNG/256x256/Plus__Oran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2976" y="1670620"/>
              <a:ext cx="396044" cy="396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타원 11"/>
            <p:cNvSpPr/>
            <p:nvPr/>
          </p:nvSpPr>
          <p:spPr bwMode="auto">
            <a:xfrm>
              <a:off x="855883" y="1696343"/>
              <a:ext cx="432048" cy="4320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A</a:t>
              </a:r>
              <a:endParaRPr kumimoji="1" lang="ko-KR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4" name="타원 13"/>
            <p:cNvSpPr/>
            <p:nvPr/>
          </p:nvSpPr>
          <p:spPr bwMode="auto">
            <a:xfrm>
              <a:off x="5525699" y="1670620"/>
              <a:ext cx="432048" cy="4320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B</a:t>
              </a:r>
              <a:endParaRPr kumimoji="1" lang="ko-KR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7545" y="1982710"/>
            <a:ext cx="5444362" cy="7709801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8" idx="4"/>
          </p:cNvCxnSpPr>
          <p:nvPr/>
        </p:nvCxnSpPr>
        <p:spPr bwMode="auto">
          <a:xfrm flipH="1">
            <a:off x="2132856" y="4053328"/>
            <a:ext cx="353472" cy="35576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8" name="모서리가 둥근 사각형 설명선 7"/>
          <p:cNvSpPr/>
          <p:nvPr/>
        </p:nvSpPr>
        <p:spPr bwMode="auto">
          <a:xfrm>
            <a:off x="2595906" y="3944888"/>
            <a:ext cx="3425382" cy="432048"/>
          </a:xfrm>
          <a:prstGeom prst="wedgeRoundRectCallout">
            <a:avLst>
              <a:gd name="adj1" fmla="val -53199"/>
              <a:gd name="adj2" fmla="val -24901"/>
              <a:gd name="adj3" fmla="val 16667"/>
            </a:avLst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14400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20000"/>
              </a:lnSpc>
            </a:pPr>
            <a:endParaRPr lang="ko-KR" altLang="en-US" sz="1200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모서리가 둥근 사각형 설명선 15"/>
          <p:cNvSpPr/>
          <p:nvPr/>
        </p:nvSpPr>
        <p:spPr bwMode="auto">
          <a:xfrm>
            <a:off x="3933056" y="4395427"/>
            <a:ext cx="2088232" cy="432048"/>
          </a:xfrm>
          <a:prstGeom prst="wedgeRoundRectCallout">
            <a:avLst>
              <a:gd name="adj1" fmla="val -53199"/>
              <a:gd name="adj2" fmla="val -24901"/>
              <a:gd name="adj3" fmla="val 16667"/>
            </a:avLst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14400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20000"/>
              </a:lnSpc>
            </a:pPr>
            <a:endParaRPr lang="ko-KR" altLang="en-US" sz="1200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61085" y="3944888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X0</a:t>
            </a:r>
            <a:r>
              <a:rPr lang="ko-KR" altLang="en-US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역할</a:t>
            </a:r>
            <a:r>
              <a:rPr lang="en-US" altLang="ko-KR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endParaRPr lang="ko-KR" altLang="en-US" sz="1100" b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4696" y="4375747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왜</a:t>
            </a:r>
            <a:r>
              <a:rPr lang="en-US" altLang="ko-KR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ko-KR" altLang="en-US" sz="1100" b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595906" y="4664519"/>
            <a:ext cx="3425381" cy="1584624"/>
            <a:chOff x="2595906" y="4664519"/>
            <a:chExt cx="3425381" cy="1584624"/>
          </a:xfrm>
        </p:grpSpPr>
        <p:cxnSp>
          <p:nvCxnSpPr>
            <p:cNvPr id="21" name="직선 화살표 연결선 20"/>
            <p:cNvCxnSpPr>
              <a:stCxn id="20" idx="4"/>
            </p:cNvCxnSpPr>
            <p:nvPr/>
          </p:nvCxnSpPr>
          <p:spPr bwMode="auto">
            <a:xfrm flipH="1" flipV="1">
              <a:off x="2595906" y="4664519"/>
              <a:ext cx="1047196" cy="796012"/>
            </a:xfrm>
            <a:prstGeom prst="straightConnector1">
              <a:avLst/>
            </a:prstGeom>
            <a:solidFill>
              <a:srgbClr val="FFFF99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oval" w="med" len="med"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</p:cxnSp>
        <p:sp>
          <p:nvSpPr>
            <p:cNvPr id="20" name="모서리가 둥근 사각형 설명선 19"/>
            <p:cNvSpPr/>
            <p:nvPr/>
          </p:nvSpPr>
          <p:spPr bwMode="auto">
            <a:xfrm>
              <a:off x="3716822" y="5196270"/>
              <a:ext cx="2304465" cy="1052873"/>
            </a:xfrm>
            <a:prstGeom prst="wedgeRoundRectCallout">
              <a:avLst>
                <a:gd name="adj1" fmla="val -53199"/>
                <a:gd name="adj2" fmla="val -24901"/>
                <a:gd name="adj3" fmla="val 16667"/>
              </a:avLst>
            </a:prstGeom>
            <a:noFill/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14400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ko-KR" altLang="en-US" sz="1200" b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47613" y="5202121"/>
              <a:ext cx="686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1100" b="0" dirty="0" err="1" smtClean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polyfit</a:t>
              </a:r>
              <a:r>
                <a:rPr lang="en-US" altLang="ko-KR" sz="1100" b="0" dirty="0" smtClean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?</a:t>
              </a:r>
              <a:endParaRPr lang="ko-KR" altLang="en-US" sz="1100" b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cxnSp>
        <p:nvCxnSpPr>
          <p:cNvPr id="26" name="직선 화살표 연결선 25"/>
          <p:cNvCxnSpPr>
            <a:stCxn id="25" idx="4"/>
          </p:cNvCxnSpPr>
          <p:nvPr/>
        </p:nvCxnSpPr>
        <p:spPr bwMode="auto">
          <a:xfrm flipH="1" flipV="1">
            <a:off x="2305952" y="4984123"/>
            <a:ext cx="1337150" cy="1561757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25" name="모서리가 둥근 사각형 설명선 24"/>
          <p:cNvSpPr/>
          <p:nvPr/>
        </p:nvSpPr>
        <p:spPr bwMode="auto">
          <a:xfrm>
            <a:off x="3716822" y="6281619"/>
            <a:ext cx="2304465" cy="1052873"/>
          </a:xfrm>
          <a:prstGeom prst="wedgeRoundRectCallout">
            <a:avLst>
              <a:gd name="adj1" fmla="val -53199"/>
              <a:gd name="adj2" fmla="val -24901"/>
              <a:gd name="adj3" fmla="val 16667"/>
            </a:avLst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14400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20000"/>
              </a:lnSpc>
            </a:pPr>
            <a:endParaRPr lang="ko-KR" altLang="en-US" sz="1200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39474" y="6316849"/>
            <a:ext cx="747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100" b="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polyval</a:t>
            </a:r>
            <a:r>
              <a:rPr lang="en-US" altLang="ko-KR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ko-KR" altLang="en-US" sz="1100" b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1878034" y="8049344"/>
            <a:ext cx="720080" cy="288032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14400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20000"/>
              </a:lnSpc>
            </a:pPr>
            <a:endParaRPr lang="ko-KR" altLang="en-US" sz="1200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모서리가 둥근 직사각형 30"/>
          <p:cNvSpPr/>
          <p:nvPr/>
        </p:nvSpPr>
        <p:spPr bwMode="auto">
          <a:xfrm>
            <a:off x="2486328" y="7307584"/>
            <a:ext cx="720080" cy="288032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14400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20000"/>
              </a:lnSpc>
            </a:pPr>
            <a:endParaRPr lang="ko-KR" altLang="en-US" sz="1200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3119504" y="8265368"/>
            <a:ext cx="720080" cy="288032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14400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20000"/>
              </a:lnSpc>
            </a:pPr>
            <a:endParaRPr lang="ko-KR" altLang="en-US" sz="1200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4484166" y="7511898"/>
            <a:ext cx="720080" cy="288032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14400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20000"/>
              </a:lnSpc>
            </a:pPr>
            <a:endParaRPr lang="ko-KR" altLang="en-US" sz="1200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모서리가 둥근 사각형 설명선 33"/>
          <p:cNvSpPr/>
          <p:nvPr/>
        </p:nvSpPr>
        <p:spPr bwMode="auto">
          <a:xfrm>
            <a:off x="342900" y="6376007"/>
            <a:ext cx="2088232" cy="432048"/>
          </a:xfrm>
          <a:prstGeom prst="wedgeRoundRectCallout">
            <a:avLst>
              <a:gd name="adj1" fmla="val 29998"/>
              <a:gd name="adj2" fmla="val 69162"/>
              <a:gd name="adj3" fmla="val 16667"/>
            </a:avLst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14400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20000"/>
              </a:lnSpc>
            </a:pPr>
            <a:endParaRPr lang="ko-KR" altLang="en-US" sz="1200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직선 화살표 연결선 34"/>
          <p:cNvCxnSpPr>
            <a:stCxn id="34" idx="4"/>
          </p:cNvCxnSpPr>
          <p:nvPr/>
        </p:nvCxnSpPr>
        <p:spPr bwMode="auto">
          <a:xfrm>
            <a:off x="2013444" y="6890844"/>
            <a:ext cx="172686" cy="137549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38" name="TextBox 37"/>
          <p:cNvSpPr txBox="1"/>
          <p:nvPr/>
        </p:nvSpPr>
        <p:spPr>
          <a:xfrm>
            <a:off x="320639" y="6376007"/>
            <a:ext cx="1340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몇 차 다항식 곡선</a:t>
            </a:r>
            <a:r>
              <a:rPr lang="en-US" altLang="ko-KR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ko-KR" altLang="en-US" sz="1100" b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19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4898" y="272481"/>
            <a:ext cx="6172200" cy="8856984"/>
          </a:xfrm>
        </p:spPr>
        <p:txBody>
          <a:bodyPr/>
          <a:lstStyle/>
          <a:p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AB: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연속된 다음 스크립트의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내용을 짝에게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설명하시오</a:t>
            </a: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.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endParaRPr lang="en-US" altLang="ko-KR" sz="16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endParaRPr lang="en-US" altLang="ko-KR" sz="16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23" y="1076710"/>
            <a:ext cx="5619750" cy="7248525"/>
          </a:xfrm>
          <a:prstGeom prst="rect">
            <a:avLst/>
          </a:prstGeom>
        </p:spPr>
      </p:pic>
      <p:cxnSp>
        <p:nvCxnSpPr>
          <p:cNvPr id="6" name="직선 화살표 연결선 5"/>
          <p:cNvCxnSpPr>
            <a:stCxn id="7" idx="4"/>
          </p:cNvCxnSpPr>
          <p:nvPr/>
        </p:nvCxnSpPr>
        <p:spPr bwMode="auto">
          <a:xfrm flipH="1">
            <a:off x="1988841" y="1150118"/>
            <a:ext cx="1248406" cy="418506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7" name="모서리가 둥근 사각형 설명선 6"/>
          <p:cNvSpPr/>
          <p:nvPr/>
        </p:nvSpPr>
        <p:spPr bwMode="auto">
          <a:xfrm>
            <a:off x="3325780" y="1030556"/>
            <a:ext cx="2767516" cy="476361"/>
          </a:xfrm>
          <a:prstGeom prst="wedgeRoundRectCallout">
            <a:avLst>
              <a:gd name="adj1" fmla="val -53199"/>
              <a:gd name="adj2" fmla="val -24901"/>
              <a:gd name="adj3" fmla="val 16667"/>
            </a:avLst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14400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20000"/>
              </a:lnSpc>
            </a:pPr>
            <a:endParaRPr lang="ko-KR" altLang="en-US" sz="1200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12489" y="1036407"/>
            <a:ext cx="7745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1100" b="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</a:t>
            </a:r>
            <a:r>
              <a:rPr lang="en-US" altLang="ko-KR" sz="1100" b="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oly</a:t>
            </a:r>
            <a:r>
              <a:rPr lang="en-US" altLang="ko-KR" sz="1100" b="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der</a:t>
            </a:r>
            <a:r>
              <a:rPr lang="en-US" altLang="ko-KR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ko-KR" altLang="en-US" sz="1100" b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3" name="직선 화살표 연결선 12"/>
          <p:cNvCxnSpPr>
            <a:stCxn id="12" idx="4"/>
          </p:cNvCxnSpPr>
          <p:nvPr/>
        </p:nvCxnSpPr>
        <p:spPr bwMode="auto">
          <a:xfrm flipH="1">
            <a:off x="1916832" y="1666782"/>
            <a:ext cx="1304535" cy="45858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16" name="TextBox 15"/>
          <p:cNvSpPr txBox="1"/>
          <p:nvPr/>
        </p:nvSpPr>
        <p:spPr>
          <a:xfrm>
            <a:off x="3312489" y="1523790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roots</a:t>
            </a:r>
            <a:r>
              <a:rPr lang="en-US" altLang="ko-KR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ko-KR" altLang="en-US" sz="1100" b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>
            <a:off x="3309900" y="1547220"/>
            <a:ext cx="2767516" cy="476361"/>
          </a:xfrm>
          <a:prstGeom prst="wedgeRoundRectCallout">
            <a:avLst>
              <a:gd name="adj1" fmla="val -53199"/>
              <a:gd name="adj2" fmla="val -24901"/>
              <a:gd name="adj3" fmla="val 16667"/>
            </a:avLst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14400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20000"/>
              </a:lnSpc>
            </a:pPr>
            <a:endParaRPr lang="ko-KR" altLang="en-US" sz="1200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21761" y="1734315"/>
            <a:ext cx="529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why</a:t>
            </a:r>
            <a:r>
              <a:rPr lang="en-US" altLang="ko-KR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ko-KR" altLang="en-US" sz="1100" b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316837" y="8697416"/>
            <a:ext cx="2776459" cy="720080"/>
            <a:chOff x="3316837" y="2792760"/>
            <a:chExt cx="2776459" cy="720080"/>
          </a:xfrm>
        </p:grpSpPr>
        <p:sp>
          <p:nvSpPr>
            <p:cNvPr id="18" name="모서리가 둥근 사각형 설명선 17"/>
            <p:cNvSpPr/>
            <p:nvPr/>
          </p:nvSpPr>
          <p:spPr bwMode="auto">
            <a:xfrm>
              <a:off x="3325780" y="2792760"/>
              <a:ext cx="2767516" cy="720080"/>
            </a:xfrm>
            <a:prstGeom prst="wedgeRoundRectCallout">
              <a:avLst>
                <a:gd name="adj1" fmla="val -53199"/>
                <a:gd name="adj2" fmla="val -24901"/>
                <a:gd name="adj3" fmla="val 16667"/>
              </a:avLst>
            </a:prstGeom>
            <a:noFill/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14400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ko-KR" altLang="en-US" sz="1200" b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16837" y="2805095"/>
              <a:ext cx="22894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ko-KR" altLang="en-US" sz="1100" b="0" dirty="0" smtClean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극대</a:t>
              </a:r>
              <a:r>
                <a:rPr lang="en-US" altLang="ko-KR" sz="1100" b="0" dirty="0" smtClean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sz="1100" b="0" dirty="0" smtClean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극소와 최대</a:t>
              </a:r>
              <a:r>
                <a:rPr lang="en-US" altLang="ko-KR" sz="1100" b="0" dirty="0" smtClean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sz="1100" b="0" dirty="0" smtClean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최소의 차이는</a:t>
              </a:r>
              <a:r>
                <a:rPr lang="en-US" altLang="ko-KR" sz="1100" b="0" dirty="0" smtClean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?</a:t>
              </a:r>
              <a:endParaRPr lang="ko-KR" altLang="en-US" sz="1100" b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cxnSp>
        <p:nvCxnSpPr>
          <p:cNvPr id="21" name="직선 화살표 연결선 20"/>
          <p:cNvCxnSpPr>
            <a:stCxn id="23" idx="4"/>
            <a:endCxn id="24" idx="1"/>
          </p:cNvCxnSpPr>
          <p:nvPr/>
        </p:nvCxnSpPr>
        <p:spPr bwMode="auto">
          <a:xfrm flipH="1" flipV="1">
            <a:off x="1520788" y="2268452"/>
            <a:ext cx="1716459" cy="811316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22" name="TextBox 21"/>
          <p:cNvSpPr txBox="1"/>
          <p:nvPr/>
        </p:nvSpPr>
        <p:spPr>
          <a:xfrm>
            <a:off x="3328369" y="293677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sort</a:t>
            </a:r>
            <a:r>
              <a:rPr lang="en-US" altLang="ko-KR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ko-KR" altLang="en-US" sz="1100" b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3" name="모서리가 둥근 사각형 설명선 22"/>
          <p:cNvSpPr/>
          <p:nvPr/>
        </p:nvSpPr>
        <p:spPr bwMode="auto">
          <a:xfrm>
            <a:off x="3325780" y="2960206"/>
            <a:ext cx="2767516" cy="476361"/>
          </a:xfrm>
          <a:prstGeom prst="wedgeRoundRectCallout">
            <a:avLst>
              <a:gd name="adj1" fmla="val -53199"/>
              <a:gd name="adj2" fmla="val -24901"/>
              <a:gd name="adj3" fmla="val 16667"/>
            </a:avLst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14400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20000"/>
              </a:lnSpc>
            </a:pPr>
            <a:endParaRPr lang="ko-KR" altLang="en-US" sz="1200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왼쪽 중괄호 23"/>
          <p:cNvSpPr/>
          <p:nvPr/>
        </p:nvSpPr>
        <p:spPr bwMode="auto">
          <a:xfrm rot="16200000">
            <a:off x="1486347" y="1549935"/>
            <a:ext cx="68882" cy="1368152"/>
          </a:xfrm>
          <a:prstGeom prst="leftBrace">
            <a:avLst>
              <a:gd name="adj1" fmla="val 262768"/>
              <a:gd name="adj2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1" hangingPunct="1">
              <a:lnSpc>
                <a:spcPct val="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4221088" y="5684677"/>
            <a:ext cx="144016" cy="14401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14400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20000"/>
              </a:lnSpc>
            </a:pPr>
            <a:endParaRPr lang="ko-KR" altLang="en-US" sz="1200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22824" y="7832444"/>
            <a:ext cx="3898263" cy="720080"/>
            <a:chOff x="3316837" y="2792760"/>
            <a:chExt cx="3898263" cy="720080"/>
          </a:xfrm>
        </p:grpSpPr>
        <p:sp>
          <p:nvSpPr>
            <p:cNvPr id="28" name="모서리가 둥근 사각형 설명선 27"/>
            <p:cNvSpPr/>
            <p:nvPr/>
          </p:nvSpPr>
          <p:spPr bwMode="auto">
            <a:xfrm>
              <a:off x="3325779" y="2792760"/>
              <a:ext cx="3889321" cy="720080"/>
            </a:xfrm>
            <a:prstGeom prst="wedgeRoundRectCallout">
              <a:avLst>
                <a:gd name="adj1" fmla="val 24628"/>
                <a:gd name="adj2" fmla="val -67229"/>
                <a:gd name="adj3" fmla="val 16667"/>
              </a:avLst>
            </a:prstGeom>
            <a:noFill/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14400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ko-KR" altLang="en-US" sz="1200" b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16837" y="2805095"/>
              <a:ext cx="34724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ko-KR" sz="1100" b="0" dirty="0" smtClean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(1,0)</a:t>
              </a:r>
              <a:r>
                <a:rPr lang="ko-KR" altLang="en-US" sz="1100" b="0" dirty="0" smtClean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을 추가로 지나는 경우 다시 이 문제를 풀어 보면</a:t>
              </a:r>
              <a:r>
                <a:rPr lang="en-US" altLang="ko-KR" sz="1100" b="0" dirty="0" smtClean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?</a:t>
              </a:r>
              <a:endParaRPr lang="ko-KR" altLang="en-US" sz="1100" b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cxnSp>
        <p:nvCxnSpPr>
          <p:cNvPr id="30" name="직선 화살표 연결선 29"/>
          <p:cNvCxnSpPr>
            <a:stCxn id="28" idx="4"/>
            <a:endCxn id="26" idx="3"/>
          </p:cNvCxnSpPr>
          <p:nvPr/>
        </p:nvCxnSpPr>
        <p:spPr bwMode="auto">
          <a:xfrm flipV="1">
            <a:off x="3234288" y="5807602"/>
            <a:ext cx="1007891" cy="1900779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</p:spTree>
    <p:extLst>
      <p:ext uri="{BB962C8B-B14F-4D97-AF65-F5344CB8AC3E}">
        <p14:creationId xmlns:p14="http://schemas.microsoft.com/office/powerpoint/2010/main" val="36095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봄의 수채화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봄의 수채화">
      <a:majorFont>
        <a:latin typeface="Arial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144000" tIns="0" rIns="0" bIns="0" numCol="1" rtlCol="0" anchor="ctr" anchorCtr="0" compatLnSpc="1">
        <a:prstTxWarp prst="textNoShape">
          <a:avLst/>
        </a:prstTxWarp>
        <a:noAutofit/>
      </a:bodyPr>
      <a:lstStyle>
        <a:defPPr algn="l">
          <a:lnSpc>
            <a:spcPct val="120000"/>
          </a:lnSpc>
          <a:defRPr sz="1200" b="0">
            <a:latin typeface="Courier New" panose="02070309020205020404" pitchFamily="49" charset="0"/>
            <a:cs typeface="Courier New" panose="02070309020205020404" pitchFamily="49" charset="0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342900" marR="0" indent="-342900" algn="ctr" defTabSz="914400" rtl="0" eaLnBrk="1" fontAlgn="base" latinLnBrk="1" hangingPunct="1">
          <a:lnSpc>
            <a:spcPct val="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/>
        </a:defPPr>
      </a:lstStyle>
    </a:txDef>
  </a:objectDefaults>
  <a:extraClrSchemeLst>
    <a:extraClrScheme>
      <a:clrScheme name="봄의 수채화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봄의 수채화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19763</TotalTime>
  <Words>76</Words>
  <Application>Microsoft Office PowerPoint</Application>
  <PresentationFormat>A4 용지(210x297mm)</PresentationFormat>
  <Paragraphs>34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함초롬바탕</vt:lpstr>
      <vt:lpstr>Arial</vt:lpstr>
      <vt:lpstr>Courier New</vt:lpstr>
      <vt:lpstr>Wingdings</vt:lpstr>
      <vt:lpstr>봄의 수채화</vt:lpstr>
      <vt:lpstr>하브루타: 다항식의 최대 최소</vt:lpstr>
      <vt:lpstr>PowerPoint 프레젠테이션</vt:lpstr>
    </vt:vector>
  </TitlesOfParts>
  <Company>LGE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배열, 행렬 만들기와 사운드</dc:title>
  <dc:creator>bjc97r@incheon.ac.kr</dc:creator>
  <cp:lastModifiedBy>Byoungjo Choi</cp:lastModifiedBy>
  <cp:revision>1286</cp:revision>
  <cp:lastPrinted>2015-03-24T00:07:39Z</cp:lastPrinted>
  <dcterms:created xsi:type="dcterms:W3CDTF">2004-11-23T08:26:21Z</dcterms:created>
  <dcterms:modified xsi:type="dcterms:W3CDTF">2017-05-06T03:50:59Z</dcterms:modified>
</cp:coreProperties>
</file>