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"/>
  </p:notesMasterIdLst>
  <p:sldIdLst>
    <p:sldId id="1157" r:id="rId2"/>
  </p:sldIdLst>
  <p:sldSz cx="6858000" cy="9906000" type="A4"/>
  <p:notesSz cx="6858000" cy="9296400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 varScale="1">
        <p:scale>
          <a:sx n="55" d="100"/>
          <a:sy n="55" d="100"/>
        </p:scale>
        <p:origin x="2214" y="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66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4088" y="696913"/>
            <a:ext cx="24114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414750"/>
            <a:ext cx="5486400" cy="418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66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7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미션</a:t>
            </a:r>
            <a:r>
              <a:rPr lang="en-US" altLang="ko-KR" sz="3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Mini Pinball</a:t>
            </a:r>
            <a:endParaRPr lang="ko-KR" altLang="en-US" sz="3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1695127"/>
            <a:ext cx="6172200" cy="7434337"/>
          </a:xfrm>
        </p:spPr>
        <p:txBody>
          <a:bodyPr/>
          <a:lstStyle/>
          <a:p>
            <a:pPr marL="266700" indent="-266700"/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다음 기능을 위한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GUI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설계하고 데모 하시오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50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 안에 완성하여 작동 확인을 받아야 합니다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444500" lvl="1" indent="-177800"/>
            <a:r>
              <a:rPr lang="en-US" altLang="ko-KR" sz="102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0/10   </a:t>
            </a:r>
            <a:r>
              <a:rPr lang="ko-KR" altLang="en-US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완벽한 동작</a:t>
            </a:r>
            <a:endParaRPr lang="en-US" altLang="ko-KR" sz="1022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44500" lvl="1" indent="-177800"/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8/10   </a:t>
            </a:r>
            <a:r>
              <a:rPr lang="ko-KR" altLang="en-US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비슷한 동작</a:t>
            </a:r>
            <a:endParaRPr lang="en-US" altLang="ko-KR" sz="1022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44500" lvl="1" indent="-177800"/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5/10   </a:t>
            </a:r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Fig </a:t>
            </a:r>
            <a:r>
              <a:rPr lang="ko-KR" altLang="en-US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완성</a:t>
            </a:r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22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콜백</a:t>
            </a:r>
            <a:r>
              <a:rPr lang="ko-KR" altLang="en-US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오류</a:t>
            </a:r>
            <a:endParaRPr lang="en-US" altLang="ko-KR" sz="1022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44500" lvl="1" indent="-177800"/>
            <a:r>
              <a:rPr lang="en-US" altLang="ko-KR" sz="102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2/10   </a:t>
            </a:r>
            <a:r>
              <a:rPr lang="en-US" altLang="ko-KR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Fig </a:t>
            </a:r>
            <a:r>
              <a:rPr lang="ko-KR" altLang="en-US" sz="102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미완성</a:t>
            </a:r>
            <a:endParaRPr lang="en-US" altLang="ko-KR" sz="1022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Courier New" panose="02070309020205020404" pitchFamily="49" charset="0"/>
                  <a:ea typeface="굴림" pitchFamily="50" charset="-127"/>
                  <a:cs typeface="Courier New" panose="02070309020205020404" pitchFamily="49" charset="0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굴림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 bwMode="auto">
          <a:xfrm>
            <a:off x="3832802" y="2496460"/>
            <a:ext cx="2664296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데모 점수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     / 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018" y="8737805"/>
            <a:ext cx="282000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b="0" dirty="0" smtClean="0">
                <a:latin typeface="+mj-lt"/>
              </a:rPr>
              <a:t>아래 슬라이더에 공이 맞아야</a:t>
            </a:r>
            <a:r>
              <a:rPr lang="en-US" altLang="ko-KR" b="0" dirty="0" smtClean="0">
                <a:latin typeface="+mj-lt"/>
              </a:rPr>
              <a:t/>
            </a:r>
            <a:br>
              <a:rPr lang="en-US" altLang="ko-KR" b="0" dirty="0" smtClean="0">
                <a:latin typeface="+mj-lt"/>
              </a:rPr>
            </a:br>
            <a:r>
              <a:rPr lang="ko-KR" altLang="en-US" b="0" dirty="0" smtClean="0">
                <a:latin typeface="+mj-lt"/>
              </a:rPr>
              <a:t>튀어 올라갑니다</a:t>
            </a:r>
            <a:r>
              <a:rPr lang="en-US" altLang="ko-KR" b="0" dirty="0" smtClean="0">
                <a:latin typeface="+mj-lt"/>
              </a:rPr>
              <a:t>.</a:t>
            </a:r>
            <a:endParaRPr lang="ko-KR" altLang="en-US" b="0" dirty="0">
              <a:latin typeface="+mj-lt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832802" y="3041879"/>
            <a:ext cx="2664296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확인</a:t>
            </a:r>
            <a:r>
              <a:rPr lang="en-US" altLang="ko-KR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ko-KR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744" y="3739051"/>
            <a:ext cx="5095875" cy="4429125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8" idx="0"/>
          </p:cNvCxnSpPr>
          <p:nvPr/>
        </p:nvCxnSpPr>
        <p:spPr bwMode="auto">
          <a:xfrm flipH="1" flipV="1">
            <a:off x="2836535" y="7788402"/>
            <a:ext cx="772485" cy="949403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</p:cxnSp>
      <p:pic>
        <p:nvPicPr>
          <p:cNvPr id="1026" name="Picture 2" descr="http://blackandgold.com.pk/clients/wi-tribe/avenger/img/arrow_key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4" r="68070"/>
          <a:stretch/>
        </p:blipFill>
        <p:spPr bwMode="auto">
          <a:xfrm>
            <a:off x="1746749" y="7754833"/>
            <a:ext cx="588352" cy="6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blackandgold.com.pk/clients/wi-tribe/avenger/img/arrow_key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7" t="52286"/>
          <a:stretch/>
        </p:blipFill>
        <p:spPr bwMode="auto">
          <a:xfrm>
            <a:off x="4314612" y="7788402"/>
            <a:ext cx="611815" cy="5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4801" y="6198764"/>
            <a:ext cx="401904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b="0" dirty="0" smtClean="0">
                <a:latin typeface="+mj-lt"/>
              </a:rPr>
              <a:t>공이 아래로 빠지게 되면 공이 한 가운데로</a:t>
            </a:r>
            <a:r>
              <a:rPr lang="en-US" altLang="ko-KR" b="0" dirty="0" smtClean="0">
                <a:latin typeface="+mj-lt"/>
              </a:rPr>
              <a:t/>
            </a:r>
            <a:br>
              <a:rPr lang="en-US" altLang="ko-KR" b="0" dirty="0" smtClean="0">
                <a:latin typeface="+mj-lt"/>
              </a:rPr>
            </a:br>
            <a:r>
              <a:rPr lang="ko-KR" altLang="en-US" b="0" dirty="0" smtClean="0">
                <a:latin typeface="+mj-lt"/>
              </a:rPr>
              <a:t>이동하고 초기 상태가 됩니다</a:t>
            </a:r>
            <a:r>
              <a:rPr lang="en-US" altLang="ko-KR" b="0" dirty="0" smtClean="0">
                <a:latin typeface="+mj-lt"/>
              </a:rPr>
              <a:t>.</a:t>
            </a:r>
            <a:endParaRPr lang="ko-KR" altLang="en-US" b="0" dirty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916832" y="7041231"/>
            <a:ext cx="2664296" cy="3322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4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SliderStep</a:t>
            </a:r>
            <a:r>
              <a:rPr lang="en-US" altLang="ko-KR" sz="14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[0.01 0.2]</a:t>
            </a:r>
            <a:endParaRPr lang="ko-KR" alt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직선 화살표 연결선 20"/>
          <p:cNvCxnSpPr>
            <a:stCxn id="9" idx="2"/>
          </p:cNvCxnSpPr>
          <p:nvPr/>
        </p:nvCxnSpPr>
        <p:spPr bwMode="auto">
          <a:xfrm flipH="1">
            <a:off x="3040693" y="7373460"/>
            <a:ext cx="208287" cy="376513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9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19771</TotalTime>
  <Words>41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함초롬바탕</vt:lpstr>
      <vt:lpstr>Arial</vt:lpstr>
      <vt:lpstr>Courier New</vt:lpstr>
      <vt:lpstr>Wingdings</vt:lpstr>
      <vt:lpstr>봄의 수채화</vt:lpstr>
      <vt:lpstr>미션: Mini Pinball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최병조</cp:lastModifiedBy>
  <cp:revision>1290</cp:revision>
  <cp:lastPrinted>2015-03-24T00:07:39Z</cp:lastPrinted>
  <dcterms:created xsi:type="dcterms:W3CDTF">2004-11-23T08:26:21Z</dcterms:created>
  <dcterms:modified xsi:type="dcterms:W3CDTF">2016-05-11T10:55:17Z</dcterms:modified>
</cp:coreProperties>
</file>