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"/>
  </p:notesMasterIdLst>
  <p:sldIdLst>
    <p:sldId id="1156" r:id="rId2"/>
  </p:sldIdLst>
  <p:sldSz cx="6858000" cy="9906000" type="A4"/>
  <p:notesSz cx="6735763" cy="9866313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6600FF"/>
    <a:srgbClr val="333399"/>
    <a:srgbClr val="000099"/>
    <a:srgbClr val="800080"/>
    <a:srgbClr val="008000"/>
    <a:srgbClr val="0000CC"/>
    <a:srgbClr val="CC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64538" autoAdjust="0"/>
  </p:normalViewPr>
  <p:slideViewPr>
    <p:cSldViewPr>
      <p:cViewPr>
        <p:scale>
          <a:sx n="125" d="100"/>
          <a:sy n="125" d="100"/>
        </p:scale>
        <p:origin x="2082" y="-48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35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9150" y="739775"/>
            <a:ext cx="2559050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5395"/>
            <a:ext cx="5388610" cy="444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35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9150" y="739775"/>
            <a:ext cx="2559050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38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486400" y="1540934"/>
            <a:ext cx="0" cy="6493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935" y="674158"/>
            <a:ext cx="5086350" cy="3081867"/>
          </a:xfrm>
        </p:spPr>
        <p:txBody>
          <a:bodyPr/>
          <a:lstStyle>
            <a:lvl1pPr algn="r">
              <a:defRPr sz="69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404960"/>
            <a:ext cx="4686300" cy="3412067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622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619751" y="4322410"/>
            <a:ext cx="116113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832873" y="4322410"/>
            <a:ext cx="116112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045994" y="4322410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619751" y="4732868"/>
            <a:ext cx="116113" cy="340525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5832873" y="4732868"/>
            <a:ext cx="116112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6045994" y="4732868"/>
            <a:ext cx="116113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259116" y="4732868"/>
            <a:ext cx="116112" cy="340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619751" y="5143324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5832873" y="5143324"/>
            <a:ext cx="116112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45994" y="5143324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259116" y="5143324"/>
            <a:ext cx="116112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6472238" y="5143324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5619751" y="5551488"/>
            <a:ext cx="116113" cy="343206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5832873" y="5551488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6045994" y="5551488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259116" y="5551488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619751" y="5961944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5832873" y="5961944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6045994" y="5961944"/>
            <a:ext cx="116113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6259116" y="5961944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6472238" y="5961944"/>
            <a:ext cx="116113" cy="343206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5619751" y="6372402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832873" y="6372402"/>
            <a:ext cx="116112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6045994" y="6372402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6259116" y="6372402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5619751" y="6782860"/>
            <a:ext cx="116113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5832873" y="6782860"/>
            <a:ext cx="116112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045994" y="6782860"/>
            <a:ext cx="116113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6259116" y="6782860"/>
            <a:ext cx="116112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5832873" y="7193316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6259116" y="7193316"/>
            <a:ext cx="116112" cy="340523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28600" y="4072467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176568"/>
            <a:ext cx="1543050" cy="8679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176568"/>
            <a:ext cx="4514850" cy="8679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176568"/>
            <a:ext cx="6172200" cy="86792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025467"/>
            <a:ext cx="1600200" cy="6604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12680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754168"/>
            <a:ext cx="6172200" cy="7101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/>
            </a:lvl1pPr>
            <a:lvl2pPr marL="660380" indent="0">
              <a:buNone/>
              <a:defRPr sz="2600"/>
            </a:lvl2pPr>
            <a:lvl3pPr marL="1320759" indent="0">
              <a:buNone/>
              <a:defRPr sz="2311"/>
            </a:lvl3pPr>
            <a:lvl4pPr marL="1981139" indent="0">
              <a:buNone/>
              <a:defRPr sz="2022"/>
            </a:lvl4pPr>
            <a:lvl5pPr marL="2641519" indent="0">
              <a:buNone/>
              <a:defRPr sz="2022"/>
            </a:lvl5pPr>
            <a:lvl6pPr marL="3301898" indent="0">
              <a:buNone/>
              <a:defRPr sz="2022"/>
            </a:lvl6pPr>
            <a:lvl7pPr marL="3962278" indent="0">
              <a:buNone/>
              <a:defRPr sz="2022"/>
            </a:lvl7pPr>
            <a:lvl8pPr marL="4622658" indent="0">
              <a:buNone/>
              <a:defRPr sz="2022"/>
            </a:lvl8pPr>
            <a:lvl9pPr marL="5283037" indent="0">
              <a:buNone/>
              <a:defRPr sz="20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6566"/>
            <a:ext cx="6193653" cy="95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Matlab </a:t>
            </a:r>
            <a:r>
              <a:rPr lang="ko-KR" altLang="en-US" dirty="0" smtClean="0"/>
              <a:t>시작하기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24609"/>
            <a:ext cx="6172200" cy="74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04246" y="9286906"/>
            <a:ext cx="1600200" cy="39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733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1519" y="9320101"/>
            <a:ext cx="1761581" cy="4275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 baseline="0">
          <a:solidFill>
            <a:srgbClr val="66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660380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132075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98113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264151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495285" indent="-495285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4333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9741" indent="-502164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755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426237" indent="-42420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3322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50440" indent="-421909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09037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6941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6pPr>
      <a:lvl7pPr marL="362979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7pPr>
      <a:lvl8pPr marL="429017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8pPr>
      <a:lvl9pPr marL="4950555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740937"/>
          </a:xfrm>
        </p:spPr>
        <p:txBody>
          <a:bodyPr/>
          <a:lstStyle/>
          <a:p>
            <a:r>
              <a:rPr lang="ko-KR" altLang="en-US" sz="3200" smtClean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미션 </a:t>
            </a:r>
            <a:r>
              <a:rPr lang="en-US" altLang="ko-KR" sz="3200" dirty="0" smtClean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– </a:t>
            </a:r>
            <a:r>
              <a:rPr lang="ko-KR" altLang="en-US" sz="3200" dirty="0" smtClean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움직이는 그래프 그리기</a:t>
            </a:r>
            <a:endParaRPr lang="ko-KR" altLang="en-US" sz="32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1695126"/>
            <a:ext cx="6056430" cy="7523751"/>
          </a:xfrm>
        </p:spPr>
        <p:txBody>
          <a:bodyPr/>
          <a:lstStyle/>
          <a:p>
            <a:r>
              <a:rPr lang="ko-KR" altLang="en-US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암호화된 </a:t>
            </a:r>
            <a:r>
              <a:rPr lang="en-US" altLang="ko-KR" sz="1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anim_lines.p</a:t>
            </a:r>
            <a:r>
              <a:rPr lang="en-US" altLang="ko-KR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내려 받아 실행시켜 보고 같은 동작을 하도록 </a:t>
            </a:r>
            <a:r>
              <a:rPr lang="en-US" altLang="ko-KR" sz="1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my_lines.m</a:t>
            </a:r>
            <a:r>
              <a:rPr lang="en-US" altLang="ko-KR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작성한 후  데모 확인을 받으시오</a:t>
            </a:r>
            <a:r>
              <a:rPr lang="en-US" altLang="ko-KR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암호화된 </a:t>
            </a:r>
            <a:r>
              <a:rPr lang="en-US" altLang="ko-KR" sz="1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rotating_circle.p</a:t>
            </a:r>
            <a:r>
              <a:rPr lang="en-US" altLang="ko-KR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</a:t>
            </a:r>
            <a:r>
              <a:rPr lang="ko-KR" altLang="en-US" sz="1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내려받아</a:t>
            </a:r>
            <a:r>
              <a:rPr lang="ko-KR" altLang="en-US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실행시켜보고 같은 동작을 하도록 </a:t>
            </a:r>
            <a:r>
              <a:rPr lang="en-US" altLang="ko-KR" sz="1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my_circle.m</a:t>
            </a:r>
            <a:r>
              <a:rPr lang="en-US" altLang="ko-KR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작성한 후 데모 확인을 받으시오</a:t>
            </a:r>
            <a:r>
              <a:rPr lang="en-US" altLang="ko-KR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en-US" altLang="ko-KR" sz="1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</a:b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55883" y="1064568"/>
            <a:ext cx="5101864" cy="464072"/>
            <a:chOff x="855883" y="1670620"/>
            <a:chExt cx="5101864" cy="464072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413555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 bwMode="auto">
            <a:xfrm>
              <a:off x="3860269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pic>
          <p:nvPicPr>
            <p:cNvPr id="5122" name="Picture 2" descr="https://cdn3.iconfinder.com/data/icons/softwaredemo/PNG/256x256/Plus__Oran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976" y="1670620"/>
              <a:ext cx="396044" cy="3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 bwMode="auto">
            <a:xfrm>
              <a:off x="855883" y="1696343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>
                  <a:solidFill>
                    <a:schemeClr val="tx1"/>
                  </a:solidFill>
                  <a:latin typeface="Courier New" panose="02070309020205020404" pitchFamily="49" charset="0"/>
                  <a:ea typeface="굴림" pitchFamily="50" charset="-127"/>
                  <a:cs typeface="Courier New" panose="02070309020205020404" pitchFamily="49" charset="0"/>
                </a:rPr>
                <a:t>A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525699" y="167062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1"/>
                  </a:solidFill>
                  <a:latin typeface="Courier New" panose="02070309020205020404" pitchFamily="49" charset="0"/>
                  <a:ea typeface="굴림" pitchFamily="50" charset="-127"/>
                  <a:cs typeface="Courier New" panose="02070309020205020404" pitchFamily="49" charset="0"/>
                </a:rPr>
                <a:t>B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95" y="2259932"/>
            <a:ext cx="2640521" cy="238210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760137" y="2406870"/>
            <a:ext cx="2434069" cy="2088232"/>
            <a:chOff x="3609020" y="2000672"/>
            <a:chExt cx="2434069" cy="20882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모서리가 둥근 직사각형 15"/>
                <p:cNvSpPr/>
                <p:nvPr/>
              </p:nvSpPr>
              <p:spPr bwMode="auto">
                <a:xfrm>
                  <a:off x="3609020" y="2000672"/>
                  <a:ext cx="2434069" cy="208823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none" lIns="14400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0~4</a:t>
                  </a:r>
                  <a14:m>
                    <m:oMath xmlns:m="http://schemas.openxmlformats.org/officeDocument/2006/math">
                      <m:r>
                        <a:rPr lang="el-GR" altLang="ko-KR" sz="1400" b="0" i="1" smtClean="0"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m:t>𝜋</m:t>
                      </m:r>
                    </m:oMath>
                  </a14:m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 까지 움직이고 </a:t>
                  </a:r>
                  <a: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/>
                  </a:r>
                  <a:b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</a:br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끝에서 반사되어 되돌아 오는 </a:t>
                  </a:r>
                  <a: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/>
                  </a:r>
                  <a:b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</a:br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사인 그래프</a:t>
                  </a:r>
                  <a:endParaRPr lang="en-US" altLang="ko-KR" sz="1400" b="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/>
                  </a:r>
                  <a:b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</a:br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데모 </a:t>
                  </a:r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확인</a:t>
                  </a:r>
                  <a:endParaRPr lang="en-US" altLang="ko-KR" sz="1400" b="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altLang="ko-KR" sz="1400" b="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ko-KR" altLang="en-US" sz="1400" b="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endParaRPr>
                </a:p>
              </p:txBody>
            </p:sp>
          </mc:Choice>
          <mc:Fallback>
            <p:sp>
              <p:nvSpPr>
                <p:cNvPr id="16" name="모서리가 둥근 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9020" y="2000672"/>
                  <a:ext cx="2434069" cy="2088232"/>
                </a:xfrm>
                <a:prstGeom prst="roundRect">
                  <a:avLst/>
                </a:prstGeom>
                <a:blipFill>
                  <a:blip r:embed="rId5"/>
                  <a:stretch>
                    <a:fillRect r="-1489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연결선 17"/>
            <p:cNvCxnSpPr>
              <a:stCxn id="16" idx="1"/>
              <a:endCxn id="16" idx="3"/>
            </p:cNvCxnSpPr>
            <p:nvPr/>
          </p:nvCxnSpPr>
          <p:spPr bwMode="auto">
            <a:xfrm>
              <a:off x="3609020" y="3044788"/>
              <a:ext cx="2434069" cy="0"/>
            </a:xfrm>
            <a:prstGeom prst="line">
              <a:avLst/>
            </a:prstGeom>
            <a:solidFill>
              <a:srgbClr val="FFFF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95" y="5378524"/>
            <a:ext cx="3069361" cy="24060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626" y="5272725"/>
            <a:ext cx="3313030" cy="251184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96752" y="7983075"/>
            <a:ext cx="4883154" cy="940866"/>
            <a:chOff x="922110" y="7951051"/>
            <a:chExt cx="4883154" cy="940866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922110" y="7951051"/>
              <a:ext cx="4883154" cy="9408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14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14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 bwMode="auto">
            <a:xfrm>
              <a:off x="4741995" y="7951051"/>
              <a:ext cx="0" cy="899273"/>
            </a:xfrm>
            <a:prstGeom prst="line">
              <a:avLst/>
            </a:prstGeom>
            <a:solidFill>
              <a:srgbClr val="FFFF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939351" y="8122504"/>
                  <a:ext cx="38026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왼쪽과 같은 세 원의 가운데 원 모양의</a:t>
                  </a:r>
                  <a: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/>
                  </a:r>
                  <a:b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</a:br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 도형을</a:t>
                  </a:r>
                  <a:r>
                    <a:rPr lang="en-US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0~2.5</a:t>
                  </a:r>
                  <a:r>
                    <a:rPr lang="el-GR" altLang="ko-KR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altLang="ko-KR" sz="1400" b="0" i="1"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m:t>𝜋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m:t>의</m:t>
                      </m:r>
                    </m:oMath>
                  </a14:m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 각도로 회전 시</a:t>
                  </a:r>
                  <a:r>
                    <a:rPr lang="ko-KR" altLang="en-US" sz="1400" b="0" dirty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킨</a:t>
                  </a:r>
                  <a:r>
                    <a:rPr lang="ko-KR" altLang="en-US" sz="1400" b="0" dirty="0" smtClean="0">
                      <a:latin typeface="함초롬바탕" panose="02030604000101010101" pitchFamily="18" charset="-127"/>
                      <a:ea typeface="함초롬바탕" panose="02030604000101010101" pitchFamily="18" charset="-127"/>
                      <a:cs typeface="함초롬바탕" panose="02030604000101010101" pitchFamily="18" charset="-127"/>
                    </a:rPr>
                    <a:t> 후 멈추기 </a:t>
                  </a:r>
                  <a:endParaRPr lang="ko-KR" altLang="en-US" sz="1400" b="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51" y="8122504"/>
                  <a:ext cx="3802644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5006568" y="799925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1400" b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데모</a:t>
              </a:r>
              <a:endParaRPr lang="ko-KR" altLang="en-US" sz="14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1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144000" tIns="0" rIns="0" bIns="0" numCol="1" rtlCol="0" anchor="ctr" anchorCtr="0" compatLnSpc="1">
        <a:prstTxWarp prst="textNoShape">
          <a:avLst/>
        </a:prstTxWarp>
        <a:noAutofit/>
      </a:bodyPr>
      <a:lstStyle>
        <a:defPPr algn="l">
          <a:lnSpc>
            <a:spcPct val="120000"/>
          </a:lnSpc>
          <a:defRPr sz="1200" b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20968</TotalTime>
  <Words>55</Words>
  <Application>Microsoft Office PowerPoint</Application>
  <PresentationFormat>A4 용지(210x297mm)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1훈검정고무신 R</vt:lpstr>
      <vt:lpstr>굴림</vt:lpstr>
      <vt:lpstr>함초롬바탕</vt:lpstr>
      <vt:lpstr>Arial</vt:lpstr>
      <vt:lpstr>Cambria Math</vt:lpstr>
      <vt:lpstr>Courier New</vt:lpstr>
      <vt:lpstr>Wingdings</vt:lpstr>
      <vt:lpstr>봄의 수채화</vt:lpstr>
      <vt:lpstr>미션 – 움직이는 그래프 그리기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배열, 행렬 만들기와 사운드</dc:title>
  <dc:creator>bjc97r@incheon.ac.kr</dc:creator>
  <cp:lastModifiedBy>Byoungjo Choi</cp:lastModifiedBy>
  <cp:revision>1286</cp:revision>
  <cp:lastPrinted>2015-04-06T03:10:19Z</cp:lastPrinted>
  <dcterms:created xsi:type="dcterms:W3CDTF">2004-11-23T08:26:21Z</dcterms:created>
  <dcterms:modified xsi:type="dcterms:W3CDTF">2017-04-08T02:29:44Z</dcterms:modified>
</cp:coreProperties>
</file>