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4"/>
  </p:notesMasterIdLst>
  <p:sldIdLst>
    <p:sldId id="1157" r:id="rId2"/>
    <p:sldId id="1158" r:id="rId3"/>
  </p:sldIdLst>
  <p:sldSz cx="6858000" cy="9906000" type="A4"/>
  <p:notesSz cx="6858000" cy="9296400"/>
  <p:defaultTextStyle>
    <a:defPPr>
      <a:defRPr lang="ko-KR"/>
    </a:defPPr>
    <a:lvl1pPr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ctr" rtl="0" fontAlgn="base" latinLnBrk="1">
      <a:lnSpc>
        <a:spcPct val="10000"/>
      </a:lnSpc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3300"/>
    <a:srgbClr val="6600FF"/>
    <a:srgbClr val="333399"/>
    <a:srgbClr val="000099"/>
    <a:srgbClr val="800080"/>
    <a:srgbClr val="008000"/>
    <a:srgbClr val="0000CC"/>
    <a:srgbClr val="CC0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64538" autoAdjust="0"/>
  </p:normalViewPr>
  <p:slideViewPr>
    <p:cSldViewPr>
      <p:cViewPr>
        <p:scale>
          <a:sx n="150" d="100"/>
          <a:sy n="150" d="100"/>
        </p:scale>
        <p:origin x="576" y="-3451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72335" cy="46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87" tIns="44093" rIns="88187" bIns="44093" numCol="1" anchor="t" anchorCtr="0" compatLnSpc="1">
            <a:prstTxWarp prst="textNoShape">
              <a:avLst/>
            </a:prstTxWarp>
          </a:bodyPr>
          <a:lstStyle>
            <a:lvl1pPr algn="l" defTabSz="882739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066" y="0"/>
            <a:ext cx="2972335" cy="46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87" tIns="44093" rIns="88187" bIns="44093" numCol="1" anchor="t" anchorCtr="0" compatLnSpc="1">
            <a:prstTxWarp prst="textNoShape">
              <a:avLst/>
            </a:prstTxWarp>
          </a:bodyPr>
          <a:lstStyle>
            <a:lvl1pPr algn="r" defTabSz="882739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24088" y="696913"/>
            <a:ext cx="2411412" cy="3484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1" y="4414750"/>
            <a:ext cx="5486400" cy="418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87" tIns="44093" rIns="88187" bIns="440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30987"/>
            <a:ext cx="2972335" cy="46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87" tIns="44093" rIns="88187" bIns="44093" numCol="1" anchor="b" anchorCtr="0" compatLnSpc="1">
            <a:prstTxWarp prst="textNoShape">
              <a:avLst/>
            </a:prstTxWarp>
          </a:bodyPr>
          <a:lstStyle>
            <a:lvl1pPr algn="l" defTabSz="882739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35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066" y="8830987"/>
            <a:ext cx="2972335" cy="463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87" tIns="44093" rIns="88187" bIns="44093" numCol="1" anchor="b" anchorCtr="0" compatLnSpc="1">
            <a:prstTxWarp prst="textNoShape">
              <a:avLst/>
            </a:prstTxWarp>
          </a:bodyPr>
          <a:lstStyle>
            <a:lvl1pPr algn="r" defTabSz="882739">
              <a:lnSpc>
                <a:spcPct val="100000"/>
              </a:lnSpc>
              <a:defRPr sz="1200" b="0">
                <a:latin typeface="굴림" pitchFamily="50" charset="-127"/>
              </a:defRPr>
            </a:lvl1pPr>
          </a:lstStyle>
          <a:p>
            <a:fld id="{7B1983A0-4CBD-430E-BBB3-B04D1C68F1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7611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24088" y="696913"/>
            <a:ext cx="2411412" cy="34845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0772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24088" y="696913"/>
            <a:ext cx="2411412" cy="34845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1983A0-4CBD-430E-BBB3-B04D1C68F18F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322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5486400" y="1540934"/>
            <a:ext cx="0" cy="64939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2311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6935" y="674158"/>
            <a:ext cx="5086350" cy="3081867"/>
          </a:xfrm>
        </p:spPr>
        <p:txBody>
          <a:bodyPr/>
          <a:lstStyle>
            <a:lvl1pPr algn="r">
              <a:defRPr sz="693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6985" y="4404960"/>
            <a:ext cx="4686300" cy="3412067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4622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ko-KR" altLang="ko-K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E85584A-5EF6-4B0D-8253-845602C1711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5619751" y="4322410"/>
            <a:ext cx="116113" cy="340523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5832873" y="4322410"/>
            <a:ext cx="116112" cy="340523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6045994" y="4322410"/>
            <a:ext cx="116113" cy="340523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5619751" y="4732868"/>
            <a:ext cx="116113" cy="340525"/>
          </a:xfrm>
          <a:prstGeom prst="ellipse">
            <a:avLst/>
          </a:prstGeom>
          <a:solidFill>
            <a:srgbClr val="7030A0"/>
          </a:solidFill>
          <a:ln>
            <a:noFill/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5832873" y="4732868"/>
            <a:ext cx="116112" cy="340525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2" name="Oval 14"/>
          <p:cNvSpPr>
            <a:spLocks noChangeArrowheads="1"/>
          </p:cNvSpPr>
          <p:nvPr/>
        </p:nvSpPr>
        <p:spPr bwMode="auto">
          <a:xfrm>
            <a:off x="6045994" y="4732868"/>
            <a:ext cx="116113" cy="340525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3" name="Oval 15"/>
          <p:cNvSpPr>
            <a:spLocks noChangeArrowheads="1"/>
          </p:cNvSpPr>
          <p:nvPr/>
        </p:nvSpPr>
        <p:spPr bwMode="auto">
          <a:xfrm>
            <a:off x="6259116" y="4732868"/>
            <a:ext cx="116112" cy="3405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5619751" y="5143324"/>
            <a:ext cx="116113" cy="340523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5" name="Oval 17"/>
          <p:cNvSpPr>
            <a:spLocks noChangeArrowheads="1"/>
          </p:cNvSpPr>
          <p:nvPr/>
        </p:nvSpPr>
        <p:spPr bwMode="auto">
          <a:xfrm>
            <a:off x="5832873" y="5143324"/>
            <a:ext cx="116112" cy="340523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6" name="Oval 18"/>
          <p:cNvSpPr>
            <a:spLocks noChangeArrowheads="1"/>
          </p:cNvSpPr>
          <p:nvPr/>
        </p:nvSpPr>
        <p:spPr bwMode="auto">
          <a:xfrm>
            <a:off x="6045994" y="5143324"/>
            <a:ext cx="116113" cy="34052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7" name="Oval 19"/>
          <p:cNvSpPr>
            <a:spLocks noChangeArrowheads="1"/>
          </p:cNvSpPr>
          <p:nvPr/>
        </p:nvSpPr>
        <p:spPr bwMode="auto">
          <a:xfrm>
            <a:off x="6259116" y="5143324"/>
            <a:ext cx="116112" cy="34052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8" name="Oval 20"/>
          <p:cNvSpPr>
            <a:spLocks noChangeArrowheads="1"/>
          </p:cNvSpPr>
          <p:nvPr/>
        </p:nvSpPr>
        <p:spPr bwMode="auto">
          <a:xfrm>
            <a:off x="6472238" y="5143324"/>
            <a:ext cx="116113" cy="34052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29" name="Oval 21"/>
          <p:cNvSpPr>
            <a:spLocks noChangeArrowheads="1"/>
          </p:cNvSpPr>
          <p:nvPr/>
        </p:nvSpPr>
        <p:spPr bwMode="auto">
          <a:xfrm>
            <a:off x="5619751" y="5551488"/>
            <a:ext cx="116113" cy="343206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0" name="Oval 22"/>
          <p:cNvSpPr>
            <a:spLocks noChangeArrowheads="1"/>
          </p:cNvSpPr>
          <p:nvPr/>
        </p:nvSpPr>
        <p:spPr bwMode="auto">
          <a:xfrm>
            <a:off x="5832873" y="5551488"/>
            <a:ext cx="116112" cy="34320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1" name="Oval 23"/>
          <p:cNvSpPr>
            <a:spLocks noChangeArrowheads="1"/>
          </p:cNvSpPr>
          <p:nvPr/>
        </p:nvSpPr>
        <p:spPr bwMode="auto">
          <a:xfrm>
            <a:off x="6045994" y="5551488"/>
            <a:ext cx="116113" cy="34320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2" name="Oval 24"/>
          <p:cNvSpPr>
            <a:spLocks noChangeArrowheads="1"/>
          </p:cNvSpPr>
          <p:nvPr/>
        </p:nvSpPr>
        <p:spPr bwMode="auto">
          <a:xfrm>
            <a:off x="6259116" y="5551488"/>
            <a:ext cx="116112" cy="343206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3" name="Oval 25"/>
          <p:cNvSpPr>
            <a:spLocks noChangeArrowheads="1"/>
          </p:cNvSpPr>
          <p:nvPr/>
        </p:nvSpPr>
        <p:spPr bwMode="auto">
          <a:xfrm>
            <a:off x="5619751" y="5961944"/>
            <a:ext cx="116113" cy="34320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4" name="Oval 26"/>
          <p:cNvSpPr>
            <a:spLocks noChangeArrowheads="1"/>
          </p:cNvSpPr>
          <p:nvPr/>
        </p:nvSpPr>
        <p:spPr bwMode="auto">
          <a:xfrm>
            <a:off x="5832873" y="5961944"/>
            <a:ext cx="116112" cy="343206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5" name="Oval 27"/>
          <p:cNvSpPr>
            <a:spLocks noChangeArrowheads="1"/>
          </p:cNvSpPr>
          <p:nvPr/>
        </p:nvSpPr>
        <p:spPr bwMode="auto">
          <a:xfrm>
            <a:off x="6045994" y="5961944"/>
            <a:ext cx="116113" cy="343206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6" name="Oval 28"/>
          <p:cNvSpPr>
            <a:spLocks noChangeArrowheads="1"/>
          </p:cNvSpPr>
          <p:nvPr/>
        </p:nvSpPr>
        <p:spPr bwMode="auto">
          <a:xfrm>
            <a:off x="6259116" y="5961944"/>
            <a:ext cx="116112" cy="343206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7" name="Oval 29"/>
          <p:cNvSpPr>
            <a:spLocks noChangeArrowheads="1"/>
          </p:cNvSpPr>
          <p:nvPr/>
        </p:nvSpPr>
        <p:spPr bwMode="auto">
          <a:xfrm>
            <a:off x="6472238" y="5961944"/>
            <a:ext cx="116113" cy="343206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8" name="Oval 30"/>
          <p:cNvSpPr>
            <a:spLocks noChangeArrowheads="1"/>
          </p:cNvSpPr>
          <p:nvPr/>
        </p:nvSpPr>
        <p:spPr bwMode="auto">
          <a:xfrm>
            <a:off x="5619751" y="6372402"/>
            <a:ext cx="116113" cy="34052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39" name="Oval 31"/>
          <p:cNvSpPr>
            <a:spLocks noChangeArrowheads="1"/>
          </p:cNvSpPr>
          <p:nvPr/>
        </p:nvSpPr>
        <p:spPr bwMode="auto">
          <a:xfrm>
            <a:off x="5832873" y="6372402"/>
            <a:ext cx="116112" cy="34052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0" name="Oval 32"/>
          <p:cNvSpPr>
            <a:spLocks noChangeArrowheads="1"/>
          </p:cNvSpPr>
          <p:nvPr/>
        </p:nvSpPr>
        <p:spPr bwMode="auto">
          <a:xfrm>
            <a:off x="6045994" y="6372402"/>
            <a:ext cx="116113" cy="34052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1" name="Oval 33"/>
          <p:cNvSpPr>
            <a:spLocks noChangeArrowheads="1"/>
          </p:cNvSpPr>
          <p:nvPr/>
        </p:nvSpPr>
        <p:spPr bwMode="auto">
          <a:xfrm>
            <a:off x="6259116" y="6372402"/>
            <a:ext cx="116112" cy="340523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2" name="Oval 34"/>
          <p:cNvSpPr>
            <a:spLocks noChangeArrowheads="1"/>
          </p:cNvSpPr>
          <p:nvPr/>
        </p:nvSpPr>
        <p:spPr bwMode="auto">
          <a:xfrm>
            <a:off x="5619751" y="6782860"/>
            <a:ext cx="116113" cy="34052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3" name="Oval 35"/>
          <p:cNvSpPr>
            <a:spLocks noChangeArrowheads="1"/>
          </p:cNvSpPr>
          <p:nvPr/>
        </p:nvSpPr>
        <p:spPr bwMode="auto">
          <a:xfrm>
            <a:off x="5832873" y="6782860"/>
            <a:ext cx="116112" cy="340525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4" name="Oval 36"/>
          <p:cNvSpPr>
            <a:spLocks noChangeArrowheads="1"/>
          </p:cNvSpPr>
          <p:nvPr/>
        </p:nvSpPr>
        <p:spPr bwMode="auto">
          <a:xfrm>
            <a:off x="6045994" y="6782860"/>
            <a:ext cx="116113" cy="340525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5" name="Oval 37"/>
          <p:cNvSpPr>
            <a:spLocks noChangeArrowheads="1"/>
          </p:cNvSpPr>
          <p:nvPr/>
        </p:nvSpPr>
        <p:spPr bwMode="auto">
          <a:xfrm>
            <a:off x="6259116" y="6782860"/>
            <a:ext cx="116112" cy="340525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6" name="Oval 38"/>
          <p:cNvSpPr>
            <a:spLocks noChangeArrowheads="1"/>
          </p:cNvSpPr>
          <p:nvPr/>
        </p:nvSpPr>
        <p:spPr bwMode="auto">
          <a:xfrm>
            <a:off x="5832873" y="7193316"/>
            <a:ext cx="116112" cy="340523"/>
          </a:xfrm>
          <a:prstGeom prst="ellipse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7" name="Oval 39"/>
          <p:cNvSpPr>
            <a:spLocks noChangeArrowheads="1"/>
          </p:cNvSpPr>
          <p:nvPr/>
        </p:nvSpPr>
        <p:spPr bwMode="auto">
          <a:xfrm>
            <a:off x="6259116" y="7193316"/>
            <a:ext cx="116112" cy="340523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2311"/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>
            <a:off x="228600" y="4072467"/>
            <a:ext cx="6172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 sz="231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000"/>
                            </p:stCondLst>
                            <p:childTnLst>
                              <p:par>
                                <p:cTn id="1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7" grpId="0" animBg="1"/>
      <p:bldP spid="43018" grpId="0" animBg="1"/>
      <p:bldP spid="43019" grpId="0" animBg="1"/>
      <p:bldP spid="43020" grpId="0" animBg="1"/>
      <p:bldP spid="43021" grpId="0" animBg="1"/>
      <p:bldP spid="43022" grpId="0" animBg="1"/>
      <p:bldP spid="43023" grpId="0" animBg="1"/>
      <p:bldP spid="43024" grpId="0" animBg="1"/>
      <p:bldP spid="43025" grpId="0" animBg="1"/>
      <p:bldP spid="43026" grpId="0" animBg="1"/>
      <p:bldP spid="43027" grpId="0" animBg="1"/>
      <p:bldP spid="43028" grpId="0" animBg="1"/>
      <p:bldP spid="43029" grpId="0" animBg="1"/>
      <p:bldP spid="43030" grpId="0" animBg="1"/>
      <p:bldP spid="43031" grpId="0" animBg="1"/>
      <p:bldP spid="43032" grpId="0" animBg="1"/>
      <p:bldP spid="43033" grpId="0" animBg="1"/>
      <p:bldP spid="43034" grpId="0" animBg="1"/>
      <p:bldP spid="43035" grpId="0" animBg="1"/>
      <p:bldP spid="43036" grpId="0" animBg="1"/>
      <p:bldP spid="43037" grpId="0" animBg="1"/>
      <p:bldP spid="43038" grpId="0" animBg="1"/>
      <p:bldP spid="43039" grpId="0" animBg="1"/>
      <p:bldP spid="43040" grpId="0" animBg="1"/>
      <p:bldP spid="43041" grpId="0" animBg="1"/>
      <p:bldP spid="43042" grpId="0" animBg="1"/>
      <p:bldP spid="43043" grpId="0" animBg="1"/>
      <p:bldP spid="43044" grpId="0" animBg="1"/>
      <p:bldP spid="43045" grpId="0" animBg="1"/>
      <p:bldP spid="43046" grpId="0" animBg="1"/>
      <p:bldP spid="4304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5640F7-A197-4F39-83E1-A333EECFD9F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176568"/>
            <a:ext cx="1543050" cy="867921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176568"/>
            <a:ext cx="4514850" cy="867921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4BEEF-90FA-44C5-93B7-6591080F535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176568"/>
            <a:ext cx="6172200" cy="86792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914900" y="9025467"/>
            <a:ext cx="1600200" cy="660400"/>
          </a:xfrm>
        </p:spPr>
        <p:txBody>
          <a:bodyPr/>
          <a:lstStyle>
            <a:lvl1pPr>
              <a:defRPr/>
            </a:lvl1pPr>
          </a:lstStyle>
          <a:p>
            <a:fld id="{6F0C3493-D8FD-4EE1-B728-19282D8A534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176566"/>
            <a:ext cx="6193653" cy="126803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1754168"/>
            <a:ext cx="6172200" cy="71016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8F87B-55E2-4F93-9C08-6B53E4C1F60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5778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889"/>
            </a:lvl1pPr>
            <a:lvl2pPr marL="660380" indent="0">
              <a:buNone/>
              <a:defRPr sz="2600"/>
            </a:lvl2pPr>
            <a:lvl3pPr marL="1320759" indent="0">
              <a:buNone/>
              <a:defRPr sz="2311"/>
            </a:lvl3pPr>
            <a:lvl4pPr marL="1981139" indent="0">
              <a:buNone/>
              <a:defRPr sz="2022"/>
            </a:lvl4pPr>
            <a:lvl5pPr marL="2641519" indent="0">
              <a:buNone/>
              <a:defRPr sz="2022"/>
            </a:lvl5pPr>
            <a:lvl6pPr marL="3301898" indent="0">
              <a:buNone/>
              <a:defRPr sz="2022"/>
            </a:lvl6pPr>
            <a:lvl7pPr marL="3962278" indent="0">
              <a:buNone/>
              <a:defRPr sz="2022"/>
            </a:lvl7pPr>
            <a:lvl8pPr marL="4622658" indent="0">
              <a:buNone/>
              <a:defRPr sz="2022"/>
            </a:lvl8pPr>
            <a:lvl9pPr marL="5283037" indent="0">
              <a:buNone/>
              <a:defRPr sz="202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274FB2-91ED-4FEE-8288-80195EE42CD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483380"/>
            <a:ext cx="3028950" cy="6372401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483380"/>
            <a:ext cx="3028950" cy="6372401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BB013-86EF-4139-8167-B6F2E1F1AE9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3467"/>
            </a:lvl1pPr>
            <a:lvl2pPr>
              <a:defRPr sz="2889"/>
            </a:lvl2pPr>
            <a:lvl3pPr>
              <a:defRPr sz="2600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3467"/>
            </a:lvl1pPr>
            <a:lvl2pPr>
              <a:defRPr sz="2889"/>
            </a:lvl2pPr>
            <a:lvl3pPr>
              <a:defRPr sz="2600"/>
            </a:lvl3pPr>
            <a:lvl4pPr>
              <a:defRPr sz="2311"/>
            </a:lvl4pPr>
            <a:lvl5pPr>
              <a:defRPr sz="2311"/>
            </a:lvl5pPr>
            <a:lvl6pPr>
              <a:defRPr sz="2311"/>
            </a:lvl6pPr>
            <a:lvl7pPr>
              <a:defRPr sz="2311"/>
            </a:lvl7pPr>
            <a:lvl8pPr>
              <a:defRPr sz="2311"/>
            </a:lvl8pPr>
            <a:lvl9pPr>
              <a:defRPr sz="231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19CCB-9F24-4D6C-92BE-5E40E40C38C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F5E63-638F-4C9F-9DA7-522510F759F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BEBFD-EDEA-49E7-A85B-0C802EA5F7E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/>
          <a:lstStyle>
            <a:lvl1pPr algn="l">
              <a:defRPr sz="2889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08"/>
            <a:ext cx="3833813" cy="8454497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2022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652B4-7A6F-485C-8D8C-AA321EBB57A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/>
          <a:lstStyle>
            <a:lvl1pPr algn="l">
              <a:defRPr sz="2889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2022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9025467"/>
            <a:ext cx="16002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9025467"/>
            <a:ext cx="2171700" cy="660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5/224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7CAEA-3470-40CD-A098-65C40B92F9E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76566"/>
            <a:ext cx="6193653" cy="958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Matlab </a:t>
            </a:r>
            <a:r>
              <a:rPr lang="ko-KR" altLang="en-US" dirty="0" smtClean="0"/>
              <a:t>시작하기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424609"/>
            <a:ext cx="6172200" cy="743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04246" y="9286906"/>
            <a:ext cx="1600200" cy="39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0" sz="1733" b="1">
                <a:latin typeface="+mn-lt"/>
              </a:defRPr>
            </a:lvl1pPr>
          </a:lstStyle>
          <a:p>
            <a:fld id="{FD2264A7-BF29-49EA-ABDD-F7A47F87D90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42" name="바닥글 개체 틀 41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5/224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81519" y="9320101"/>
            <a:ext cx="1761581" cy="4275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1" baseline="0">
          <a:solidFill>
            <a:srgbClr val="6600FF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5pPr>
      <a:lvl6pPr marL="660380"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6pPr>
      <a:lvl7pPr marL="1320759"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7pPr>
      <a:lvl8pPr marL="1981139"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8pPr>
      <a:lvl9pPr marL="2641519" algn="l" rtl="0" fontAlgn="base" latinLnBrk="1">
        <a:spcBef>
          <a:spcPct val="0"/>
        </a:spcBef>
        <a:spcAft>
          <a:spcPct val="0"/>
        </a:spcAft>
        <a:defRPr kumimoji="1" sz="5633" b="1">
          <a:solidFill>
            <a:srgbClr val="0066FF"/>
          </a:solidFill>
          <a:latin typeface="Arial" pitchFamily="34" charset="0"/>
          <a:ea typeface="굴림" pitchFamily="50" charset="-127"/>
        </a:defRPr>
      </a:lvl9pPr>
    </p:titleStyle>
    <p:bodyStyle>
      <a:lvl1pPr marL="495285" indent="-495285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4333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9741" indent="-502164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kumimoji="1" sz="3755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426237" indent="-424203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3322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850440" indent="-421909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kumimoji="1" sz="2889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309037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969416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+mn-lt"/>
          <a:ea typeface="+mn-ea"/>
        </a:defRPr>
      </a:lvl6pPr>
      <a:lvl7pPr marL="3629796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+mn-lt"/>
          <a:ea typeface="+mn-ea"/>
        </a:defRPr>
      </a:lvl7pPr>
      <a:lvl8pPr marL="4290176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+mn-lt"/>
          <a:ea typeface="+mn-ea"/>
        </a:defRPr>
      </a:lvl8pPr>
      <a:lvl9pPr marL="4950555" indent="-456305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kumimoji="1" sz="288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176566"/>
            <a:ext cx="6193653" cy="740937"/>
          </a:xfrm>
        </p:spPr>
        <p:txBody>
          <a:bodyPr/>
          <a:lstStyle/>
          <a:p>
            <a:r>
              <a:rPr lang="ko-KR" altLang="en-US" sz="3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미션</a:t>
            </a:r>
            <a:r>
              <a:rPr lang="en-US" altLang="ko-KR" sz="3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3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작은 왕자의 보아 뱀 그리기</a:t>
            </a:r>
            <a:endParaRPr lang="ko-KR" altLang="en-US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4898" y="2127175"/>
            <a:ext cx="6172200" cy="74343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Step 1: m09_boa_snake.p 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파일과 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boa_constrictor.png 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이미지를 내려 받으시오</a:t>
            </a:r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Step 2: 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커맨드 창에서 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m09_boa_snake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라고 입력하면 다음 그래프가 만들어 집니다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imread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명령으로 이미지를 읽어 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image 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명령을 이용하여 이미지를 그래프에 나타낸 후 투명도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(alpha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값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)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를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0.5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로 설정하였습니다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. 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오른쪽 가운데 숫자는 여러분이 마우스 클릭을 할 수 있는 기회를 의미합니다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보아뱀을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가장 잘 표현할 수 있도록 마우스로 점을 차례 차례 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30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개를 찍어 줍니다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/>
              <a:t>1</a:t>
            </a:fld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55883" y="1064568"/>
            <a:ext cx="5101864" cy="464072"/>
            <a:chOff x="855883" y="1670620"/>
            <a:chExt cx="5101864" cy="464072"/>
          </a:xfrm>
        </p:grpSpPr>
        <p:sp>
          <p:nvSpPr>
            <p:cNvPr id="5" name="양쪽 모서리가 둥근 사각형 4"/>
            <p:cNvSpPr/>
            <p:nvPr/>
          </p:nvSpPr>
          <p:spPr bwMode="auto">
            <a:xfrm>
              <a:off x="1413555" y="1670620"/>
              <a:ext cx="1584176" cy="464072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 bwMode="auto">
            <a:xfrm>
              <a:off x="3860269" y="1670620"/>
              <a:ext cx="1584176" cy="464072"/>
            </a:xfrm>
            <a:prstGeom prst="round2Same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pic>
          <p:nvPicPr>
            <p:cNvPr id="5122" name="Picture 2" descr="https://cdn3.iconfinder.com/data/icons/softwaredemo/PNG/256x256/Plus__Orang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2976" y="1670620"/>
              <a:ext cx="396044" cy="396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타원 11"/>
            <p:cNvSpPr/>
            <p:nvPr/>
          </p:nvSpPr>
          <p:spPr bwMode="auto">
            <a:xfrm>
              <a:off x="855883" y="1696343"/>
              <a:ext cx="432048" cy="4320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A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4" name="타원 13"/>
            <p:cNvSpPr/>
            <p:nvPr/>
          </p:nvSpPr>
          <p:spPr bwMode="auto">
            <a:xfrm>
              <a:off x="5525699" y="1670620"/>
              <a:ext cx="432048" cy="43204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 smtClean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B</a:t>
              </a:r>
              <a:endParaRPr kumimoji="1" lang="ko-KR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46" y="3944888"/>
            <a:ext cx="6011104" cy="2713691"/>
          </a:xfrm>
          <a:prstGeom prst="rect">
            <a:avLst/>
          </a:prstGeom>
        </p:spPr>
      </p:pic>
      <p:sp>
        <p:nvSpPr>
          <p:cNvPr id="10" name="대각선 방향의 모서리가 둥근 사각형 9"/>
          <p:cNvSpPr/>
          <p:nvPr/>
        </p:nvSpPr>
        <p:spPr bwMode="auto">
          <a:xfrm>
            <a:off x="970006" y="1784053"/>
            <a:ext cx="2458993" cy="349423"/>
          </a:xfrm>
          <a:prstGeom prst="round2Diag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https</a:t>
            </a:r>
            <a:r>
              <a:rPr lang="en-US" altLang="ko-KR" b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://goo.gl/FGUkX3 </a:t>
            </a:r>
            <a:endParaRPr lang="en-US" altLang="ko-KR" b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6" y="1730734"/>
            <a:ext cx="5429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4898" y="272481"/>
            <a:ext cx="6172200" cy="8856984"/>
          </a:xfrm>
        </p:spPr>
        <p:txBody>
          <a:bodyPr/>
          <a:lstStyle/>
          <a:p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30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개의 점이 완료되면 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2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차원 </a:t>
            </a:r>
            <a:r>
              <a:rPr lang="ko-KR" altLang="en-US" sz="18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인터폴레이션을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통해 부드럽게 점들을 연결시켜 줍니다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. 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아래 그림은 그 결과를 보여주고 있습니다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.</a:t>
            </a:r>
          </a:p>
          <a:p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여러분이 짝과 함께 할 일은 이런 동작을 수행하는 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m09_mission.m 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파일을 작성하는 것입니다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또한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추가로 아래 그래프와 같이 여러분의 이름과 짝 이름을 나타내고 </a:t>
            </a:r>
            <a:r>
              <a:rPr lang="ko-KR" altLang="en-US" sz="18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보아뱀의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알파값을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0.1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로 바꾸어 흐리게 해서 여러분이 찍은 점들을 연결한 윤곽선이 뚜렷하게 나타나도록 해야 합니다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.</a:t>
            </a:r>
          </a:p>
          <a:p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8F87B-55E2-4F93-9C08-6B53E4C1F60C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72" y="1640632"/>
            <a:ext cx="5970541" cy="26953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71" y="6483707"/>
            <a:ext cx="6013909" cy="2717765"/>
          </a:xfrm>
          <a:prstGeom prst="rect">
            <a:avLst/>
          </a:prstGeom>
        </p:spPr>
      </p:pic>
      <p:sp>
        <p:nvSpPr>
          <p:cNvPr id="2" name="양쪽 모서리가 둥근 사각형 1"/>
          <p:cNvSpPr/>
          <p:nvPr/>
        </p:nvSpPr>
        <p:spPr bwMode="auto">
          <a:xfrm>
            <a:off x="4077072" y="6177136"/>
            <a:ext cx="2269492" cy="792088"/>
          </a:xfrm>
          <a:prstGeom prst="round2Same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4400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멘토 이름</a:t>
            </a:r>
            <a:r>
              <a:rPr lang="en-US" altLang="ko-KR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ko-KR" altLang="en-US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데모 확인</a:t>
            </a:r>
            <a:r>
              <a:rPr lang="en-US" altLang="ko-KR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endParaRPr lang="ko-KR" altLang="en-US" b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8" name="직선 연결선 7"/>
          <p:cNvCxnSpPr>
            <a:stCxn id="2" idx="2"/>
            <a:endCxn id="2" idx="0"/>
          </p:cNvCxnSpPr>
          <p:nvPr/>
        </p:nvCxnSpPr>
        <p:spPr bwMode="auto">
          <a:xfrm>
            <a:off x="4077072" y="6573180"/>
            <a:ext cx="2269492" cy="0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</p:cxnSp>
    </p:spTree>
    <p:extLst>
      <p:ext uri="{BB962C8B-B14F-4D97-AF65-F5344CB8AC3E}">
        <p14:creationId xmlns:p14="http://schemas.microsoft.com/office/powerpoint/2010/main" val="36095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봄의 수채화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봄의 수채화">
      <a:majorFont>
        <a:latin typeface="Arial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144000" tIns="0" rIns="0" bIns="0" numCol="1" rtlCol="0" anchor="ctr" anchorCtr="0" compatLnSpc="1">
        <a:prstTxWarp prst="textNoShape">
          <a:avLst/>
        </a:prstTxWarp>
        <a:noAutofit/>
      </a:bodyPr>
      <a:lstStyle>
        <a:defPPr algn="l">
          <a:lnSpc>
            <a:spcPct val="120000"/>
          </a:lnSpc>
          <a:defRPr sz="1200" b="0">
            <a:latin typeface="Courier New" panose="02070309020205020404" pitchFamily="49" charset="0"/>
            <a:cs typeface="Courier New" panose="02070309020205020404" pitchFamily="49" charset="0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square" lIns="0" tIns="0" rIns="0" bIns="0" numCol="1" anchor="ctr" anchorCtr="1" compatLnSpc="1">
        <a:prstTxWarp prst="textNoShape">
          <a:avLst/>
        </a:prstTxWarp>
      </a:bodyPr>
      <a:lstStyle>
        <a:defPPr marL="342900" marR="0" indent="-342900" algn="ctr" defTabSz="914400" rtl="0" eaLnBrk="1" fontAlgn="base" latinLnBrk="1" hangingPunct="1">
          <a:lnSpc>
            <a:spcPct val="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lnSpc>
            <a:spcPct val="100000"/>
          </a:lnSpc>
          <a:defRPr dirty="0"/>
        </a:defPPr>
      </a:lstStyle>
    </a:txDef>
  </a:objectDefaults>
  <a:extraClrSchemeLst>
    <a:extraClrScheme>
      <a:clrScheme name="봄의 수채화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봄의 수채화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봄의 수채화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19772</TotalTime>
  <Words>153</Words>
  <Application>Microsoft Office PowerPoint</Application>
  <PresentationFormat>A4 용지(210x297mm)</PresentationFormat>
  <Paragraphs>44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함초롬바탕</vt:lpstr>
      <vt:lpstr>Arial</vt:lpstr>
      <vt:lpstr>Wingdings</vt:lpstr>
      <vt:lpstr>봄의 수채화</vt:lpstr>
      <vt:lpstr>미션: 작은 왕자의 보아 뱀 그리기</vt:lpstr>
      <vt:lpstr>PowerPoint 프레젠테이션</vt:lpstr>
    </vt:vector>
  </TitlesOfParts>
  <Company>LGE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배열, 행렬 만들기와 사운드</dc:title>
  <dc:creator>bjc97r@incheon.ac.kr</dc:creator>
  <cp:lastModifiedBy>Byoungjo Choi</cp:lastModifiedBy>
  <cp:revision>1289</cp:revision>
  <cp:lastPrinted>2015-03-24T00:07:39Z</cp:lastPrinted>
  <dcterms:created xsi:type="dcterms:W3CDTF">2004-11-23T08:26:21Z</dcterms:created>
  <dcterms:modified xsi:type="dcterms:W3CDTF">2017-05-06T04:04:41Z</dcterms:modified>
</cp:coreProperties>
</file>