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7224A-3250-418D-BE76-F7D8C9B47AA3}" v="1341" dt="2021-01-25T04:57:0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1D1C655F-6336-477F-B460-68BFA71A38A1}"/>
    <pc:docChg chg="undo custSel modSld">
      <pc:chgData name="김범수" userId="07c767bd-8358-4355-94fe-c490edb6d470" providerId="ADAL" clId="{1D1C655F-6336-477F-B460-68BFA71A38A1}" dt="2021-01-06T04:13:10.600" v="522" actId="20577"/>
      <pc:docMkLst>
        <pc:docMk/>
      </pc:docMkLst>
      <pc:sldChg chg="modSp mod">
        <pc:chgData name="김범수" userId="07c767bd-8358-4355-94fe-c490edb6d470" providerId="ADAL" clId="{1D1C655F-6336-477F-B460-68BFA71A38A1}" dt="2021-01-05T10:32:17.477" v="3" actId="14100"/>
        <pc:sldMkLst>
          <pc:docMk/>
          <pc:sldMk cId="2677082461" sldId="257"/>
        </pc:sldMkLst>
        <pc:spChg chg="mod">
          <ac:chgData name="김범수" userId="07c767bd-8358-4355-94fe-c490edb6d470" providerId="ADAL" clId="{1D1C655F-6336-477F-B460-68BFA71A38A1}" dt="2021-01-05T10:32:17.477" v="3" actId="14100"/>
          <ac:spMkLst>
            <pc:docMk/>
            <pc:sldMk cId="2677082461" sldId="257"/>
            <ac:spMk id="19" creationId="{FF67A97E-884F-4FE4-A945-146E773C8B0C}"/>
          </ac:spMkLst>
        </pc:spChg>
        <pc:spChg chg="mod">
          <ac:chgData name="김범수" userId="07c767bd-8358-4355-94fe-c490edb6d470" providerId="ADAL" clId="{1D1C655F-6336-477F-B460-68BFA71A38A1}" dt="2021-01-05T10:32:11.576" v="1" actId="14100"/>
          <ac:spMkLst>
            <pc:docMk/>
            <pc:sldMk cId="2677082461" sldId="257"/>
            <ac:spMk id="21" creationId="{72D8EE61-F2E9-4B4C-87B4-3758EE7041DE}"/>
          </ac:spMkLst>
        </pc:spChg>
      </pc:sldChg>
      <pc:sldChg chg="addSp modSp mod">
        <pc:chgData name="김범수" userId="07c767bd-8358-4355-94fe-c490edb6d470" providerId="ADAL" clId="{1D1C655F-6336-477F-B460-68BFA71A38A1}" dt="2021-01-06T03:59:52.866" v="8" actId="14100"/>
        <pc:sldMkLst>
          <pc:docMk/>
          <pc:sldMk cId="1760361914" sldId="259"/>
        </pc:sldMkLst>
        <pc:spChg chg="add mod">
          <ac:chgData name="김범수" userId="07c767bd-8358-4355-94fe-c490edb6d470" providerId="ADAL" clId="{1D1C655F-6336-477F-B460-68BFA71A38A1}" dt="2021-01-06T03:59:52.866" v="8" actId="14100"/>
          <ac:spMkLst>
            <pc:docMk/>
            <pc:sldMk cId="1760361914" sldId="259"/>
            <ac:spMk id="2" creationId="{F10FF5B1-1743-4EE0-8251-6DA1E4D67C25}"/>
          </ac:spMkLst>
        </pc:spChg>
      </pc:sldChg>
      <pc:sldChg chg="addSp delSp modSp mod">
        <pc:chgData name="김범수" userId="07c767bd-8358-4355-94fe-c490edb6d470" providerId="ADAL" clId="{1D1C655F-6336-477F-B460-68BFA71A38A1}" dt="2021-01-06T04:13:10.600" v="522" actId="20577"/>
        <pc:sldMkLst>
          <pc:docMk/>
          <pc:sldMk cId="274637830" sldId="261"/>
        </pc:sldMkLst>
        <pc:spChg chg="add del">
          <ac:chgData name="김범수" userId="07c767bd-8358-4355-94fe-c490edb6d470" providerId="ADAL" clId="{1D1C655F-6336-477F-B460-68BFA71A38A1}" dt="2021-01-06T04:02:10.819" v="65" actId="478"/>
          <ac:spMkLst>
            <pc:docMk/>
            <pc:sldMk cId="274637830" sldId="261"/>
            <ac:spMk id="2" creationId="{FBDE7F97-C6F8-4A0D-90FD-37C889D5702F}"/>
          </ac:spMkLst>
        </pc:spChg>
        <pc:spChg chg="add mod">
          <ac:chgData name="김범수" userId="07c767bd-8358-4355-94fe-c490edb6d470" providerId="ADAL" clId="{1D1C655F-6336-477F-B460-68BFA71A38A1}" dt="2021-01-06T04:02:21.414" v="68" actId="207"/>
          <ac:spMkLst>
            <pc:docMk/>
            <pc:sldMk cId="274637830" sldId="261"/>
            <ac:spMk id="6" creationId="{F15CCC35-88DF-4890-91C7-19CA0704EF0E}"/>
          </ac:spMkLst>
        </pc:spChg>
        <pc:spChg chg="add mod">
          <ac:chgData name="김범수" userId="07c767bd-8358-4355-94fe-c490edb6d470" providerId="ADAL" clId="{1D1C655F-6336-477F-B460-68BFA71A38A1}" dt="2021-01-06T04:04:52.611" v="161" actId="1076"/>
          <ac:spMkLst>
            <pc:docMk/>
            <pc:sldMk cId="274637830" sldId="261"/>
            <ac:spMk id="7" creationId="{91CFC6A8-16AB-47A0-B23B-B1D42AF63EA1}"/>
          </ac:spMkLst>
        </pc:spChg>
        <pc:spChg chg="mod">
          <ac:chgData name="김범수" userId="07c767bd-8358-4355-94fe-c490edb6d470" providerId="ADAL" clId="{1D1C655F-6336-477F-B460-68BFA71A38A1}" dt="2021-01-06T04:13:10.600" v="522" actId="20577"/>
          <ac:spMkLst>
            <pc:docMk/>
            <pc:sldMk cId="274637830" sldId="261"/>
            <ac:spMk id="45" creationId="{7FBE068D-EC78-4358-B55B-450A5D4113CB}"/>
          </ac:spMkLst>
        </pc:spChg>
      </pc:sldChg>
      <pc:sldChg chg="addSp delSp modSp mod">
        <pc:chgData name="김범수" userId="07c767bd-8358-4355-94fe-c490edb6d470" providerId="ADAL" clId="{1D1C655F-6336-477F-B460-68BFA71A38A1}" dt="2021-01-06T04:12:45.485" v="514" actId="478"/>
        <pc:sldMkLst>
          <pc:docMk/>
          <pc:sldMk cId="1434346057" sldId="263"/>
        </pc:sldMkLst>
        <pc:picChg chg="add del mod">
          <ac:chgData name="김범수" userId="07c767bd-8358-4355-94fe-c490edb6d470" providerId="ADAL" clId="{1D1C655F-6336-477F-B460-68BFA71A38A1}" dt="2021-01-06T04:12:45.485" v="514" actId="478"/>
          <ac:picMkLst>
            <pc:docMk/>
            <pc:sldMk cId="1434346057" sldId="263"/>
            <ac:picMk id="3" creationId="{DE5C5E6E-E298-4B5E-B160-1AA58F028DF1}"/>
          </ac:picMkLst>
        </pc:picChg>
        <pc:picChg chg="mod">
          <ac:chgData name="김범수" userId="07c767bd-8358-4355-94fe-c490edb6d470" providerId="ADAL" clId="{1D1C655F-6336-477F-B460-68BFA71A38A1}" dt="2021-01-06T04:12:11.054" v="504" actId="1076"/>
          <ac:picMkLst>
            <pc:docMk/>
            <pc:sldMk cId="1434346057" sldId="263"/>
            <ac:picMk id="9" creationId="{65389E89-FC99-421B-ADAA-ACEA8F89574B}"/>
          </ac:picMkLst>
        </pc:picChg>
      </pc:sldChg>
      <pc:sldChg chg="modSp mod">
        <pc:chgData name="김범수" userId="07c767bd-8358-4355-94fe-c490edb6d470" providerId="ADAL" clId="{1D1C655F-6336-477F-B460-68BFA71A38A1}" dt="2021-01-06T04:11:38.063" v="503" actId="20577"/>
        <pc:sldMkLst>
          <pc:docMk/>
          <pc:sldMk cId="3332054198" sldId="264"/>
        </pc:sldMkLst>
        <pc:spChg chg="mod">
          <ac:chgData name="김범수" userId="07c767bd-8358-4355-94fe-c490edb6d470" providerId="ADAL" clId="{1D1C655F-6336-477F-B460-68BFA71A38A1}" dt="2021-01-06T04:08:31.006" v="365" actId="1076"/>
          <ac:spMkLst>
            <pc:docMk/>
            <pc:sldMk cId="3332054198" sldId="264"/>
            <ac:spMk id="2" creationId="{9BFF0F4B-1DDC-4F72-A269-FB63B1EE77B7}"/>
          </ac:spMkLst>
        </pc:spChg>
        <pc:spChg chg="mod">
          <ac:chgData name="김범수" userId="07c767bd-8358-4355-94fe-c490edb6d470" providerId="ADAL" clId="{1D1C655F-6336-477F-B460-68BFA71A38A1}" dt="2021-01-06T04:11:38.063" v="503" actId="20577"/>
          <ac:spMkLst>
            <pc:docMk/>
            <pc:sldMk cId="3332054198" sldId="264"/>
            <ac:spMk id="8" creationId="{1E02007B-0531-4D17-B7C6-68B9482C49F3}"/>
          </ac:spMkLst>
        </pc:spChg>
      </pc:sldChg>
    </pc:docChg>
  </pc:docChgLst>
  <pc:docChgLst>
    <pc:chgData name="김범수" userId="07c767bd-8358-4355-94fe-c490edb6d470" providerId="ADAL" clId="{3A17224A-3250-418D-BE76-F7D8C9B47AA3}"/>
    <pc:docChg chg="undo custSel addSld delSld modSld">
      <pc:chgData name="김범수" userId="07c767bd-8358-4355-94fe-c490edb6d470" providerId="ADAL" clId="{3A17224A-3250-418D-BE76-F7D8C9B47AA3}" dt="2021-01-25T04:58:05.500" v="1790" actId="1076"/>
      <pc:docMkLst>
        <pc:docMk/>
      </pc:docMkLst>
      <pc:sldChg chg="modSp mod">
        <pc:chgData name="김범수" userId="07c767bd-8358-4355-94fe-c490edb6d470" providerId="ADAL" clId="{3A17224A-3250-418D-BE76-F7D8C9B47AA3}" dt="2021-01-25T04:24:22.850" v="27" actId="20577"/>
        <pc:sldMkLst>
          <pc:docMk/>
          <pc:sldMk cId="490605548" sldId="256"/>
        </pc:sldMkLst>
        <pc:spChg chg="mod">
          <ac:chgData name="김범수" userId="07c767bd-8358-4355-94fe-c490edb6d470" providerId="ADAL" clId="{3A17224A-3250-418D-BE76-F7D8C9B47AA3}" dt="2021-01-25T04:24:22.850" v="27" actId="20577"/>
          <ac:spMkLst>
            <pc:docMk/>
            <pc:sldMk cId="490605548" sldId="256"/>
            <ac:spMk id="2" creationId="{D256F578-173F-4E87-9BC6-FD6B6047BA86}"/>
          </ac:spMkLst>
        </pc:spChg>
        <pc:spChg chg="mod">
          <ac:chgData name="김범수" userId="07c767bd-8358-4355-94fe-c490edb6d470" providerId="ADAL" clId="{3A17224A-3250-418D-BE76-F7D8C9B47AA3}" dt="2021-01-25T04:24:16.994" v="19" actId="20577"/>
          <ac:spMkLst>
            <pc:docMk/>
            <pc:sldMk cId="490605548" sldId="256"/>
            <ac:spMk id="17" creationId="{00000000-0000-0000-0000-000000000000}"/>
          </ac:spMkLst>
        </pc:spChg>
      </pc:sldChg>
      <pc:sldChg chg="addSp modSp mod">
        <pc:chgData name="김범수" userId="07c767bd-8358-4355-94fe-c490edb6d470" providerId="ADAL" clId="{3A17224A-3250-418D-BE76-F7D8C9B47AA3}" dt="2021-01-25T04:28:40.474" v="264" actId="1076"/>
        <pc:sldMkLst>
          <pc:docMk/>
          <pc:sldMk cId="2677082461" sldId="257"/>
        </pc:sldMkLst>
        <pc:spChg chg="add mod">
          <ac:chgData name="김범수" userId="07c767bd-8358-4355-94fe-c490edb6d470" providerId="ADAL" clId="{3A17224A-3250-418D-BE76-F7D8C9B47AA3}" dt="2021-01-25T04:28:37.402" v="263" actId="1076"/>
          <ac:spMkLst>
            <pc:docMk/>
            <pc:sldMk cId="2677082461" sldId="257"/>
            <ac:spMk id="11" creationId="{99A5E596-A41B-43C7-ACCD-08CA5531BCB5}"/>
          </ac:spMkLst>
        </pc:spChg>
        <pc:spChg chg="mod">
          <ac:chgData name="김범수" userId="07c767bd-8358-4355-94fe-c490edb6d470" providerId="ADAL" clId="{3A17224A-3250-418D-BE76-F7D8C9B47AA3}" dt="2021-01-25T04:28:35.265" v="262" actId="1076"/>
          <ac:spMkLst>
            <pc:docMk/>
            <pc:sldMk cId="2677082461" sldId="257"/>
            <ac:spMk id="14" creationId="{96811AFC-7594-4823-884A-9FAA33A16EC7}"/>
          </ac:spMkLst>
        </pc:spChg>
        <pc:spChg chg="mod">
          <ac:chgData name="김범수" userId="07c767bd-8358-4355-94fe-c490edb6d470" providerId="ADAL" clId="{3A17224A-3250-418D-BE76-F7D8C9B47AA3}" dt="2021-01-25T04:28:35.265" v="262" actId="1076"/>
          <ac:spMkLst>
            <pc:docMk/>
            <pc:sldMk cId="2677082461" sldId="257"/>
            <ac:spMk id="19" creationId="{FF67A97E-884F-4FE4-A945-146E773C8B0C}"/>
          </ac:spMkLst>
        </pc:spChg>
        <pc:spChg chg="mod">
          <ac:chgData name="김범수" userId="07c767bd-8358-4355-94fe-c490edb6d470" providerId="ADAL" clId="{3A17224A-3250-418D-BE76-F7D8C9B47AA3}" dt="2021-01-25T04:28:35.265" v="262" actId="1076"/>
          <ac:spMkLst>
            <pc:docMk/>
            <pc:sldMk cId="2677082461" sldId="257"/>
            <ac:spMk id="21" creationId="{72D8EE61-F2E9-4B4C-87B4-3758EE7041DE}"/>
          </ac:spMkLst>
        </pc:spChg>
        <pc:spChg chg="mod">
          <ac:chgData name="김범수" userId="07c767bd-8358-4355-94fe-c490edb6d470" providerId="ADAL" clId="{3A17224A-3250-418D-BE76-F7D8C9B47AA3}" dt="2021-01-25T04:28:35.265" v="262" actId="1076"/>
          <ac:spMkLst>
            <pc:docMk/>
            <pc:sldMk cId="2677082461" sldId="257"/>
            <ac:spMk id="24" creationId="{807AFE79-2870-4AB1-8AFD-50D352490134}"/>
          </ac:spMkLst>
        </pc:spChg>
        <pc:spChg chg="mod">
          <ac:chgData name="김범수" userId="07c767bd-8358-4355-94fe-c490edb6d470" providerId="ADAL" clId="{3A17224A-3250-418D-BE76-F7D8C9B47AA3}" dt="2021-01-25T04:28:40.474" v="264" actId="1076"/>
          <ac:spMkLst>
            <pc:docMk/>
            <pc:sldMk cId="2677082461" sldId="257"/>
            <ac:spMk id="25" creationId="{C9A48AB3-0DDA-4F7B-A30B-55922F356F45}"/>
          </ac:spMkLst>
        </pc:spChg>
        <pc:picChg chg="mod">
          <ac:chgData name="김범수" userId="07c767bd-8358-4355-94fe-c490edb6d470" providerId="ADAL" clId="{3A17224A-3250-418D-BE76-F7D8C9B47AA3}" dt="2021-01-25T04:28:35.265" v="262" actId="1076"/>
          <ac:picMkLst>
            <pc:docMk/>
            <pc:sldMk cId="2677082461" sldId="257"/>
            <ac:picMk id="18" creationId="{C8179559-59F1-47BD-9537-1CFC0EF34F2D}"/>
          </ac:picMkLst>
        </pc:picChg>
      </pc:sldChg>
      <pc:sldChg chg="modSp mod">
        <pc:chgData name="김범수" userId="07c767bd-8358-4355-94fe-c490edb6d470" providerId="ADAL" clId="{3A17224A-3250-418D-BE76-F7D8C9B47AA3}" dt="2021-01-25T04:25:17.546" v="31" actId="1076"/>
        <pc:sldMkLst>
          <pc:docMk/>
          <pc:sldMk cId="1760361914" sldId="259"/>
        </pc:sldMkLst>
        <pc:spChg chg="mod">
          <ac:chgData name="김범수" userId="07c767bd-8358-4355-94fe-c490edb6d470" providerId="ADAL" clId="{3A17224A-3250-418D-BE76-F7D8C9B47AA3}" dt="2021-01-25T04:25:17.546" v="31" actId="1076"/>
          <ac:spMkLst>
            <pc:docMk/>
            <pc:sldMk cId="1760361914" sldId="259"/>
            <ac:spMk id="6" creationId="{DF7F7218-B15A-466C-BBE8-04C05080184C}"/>
          </ac:spMkLst>
        </pc:spChg>
      </pc:sldChg>
      <pc:sldChg chg="modSp mod">
        <pc:chgData name="김범수" userId="07c767bd-8358-4355-94fe-c490edb6d470" providerId="ADAL" clId="{3A17224A-3250-418D-BE76-F7D8C9B47AA3}" dt="2021-01-25T04:42:40.628" v="887" actId="20577"/>
        <pc:sldMkLst>
          <pc:docMk/>
          <pc:sldMk cId="1730736621" sldId="260"/>
        </pc:sldMkLst>
        <pc:spChg chg="mod">
          <ac:chgData name="김범수" userId="07c767bd-8358-4355-94fe-c490edb6d470" providerId="ADAL" clId="{3A17224A-3250-418D-BE76-F7D8C9B47AA3}" dt="2021-01-25T04:42:40.628" v="887" actId="20577"/>
          <ac:spMkLst>
            <pc:docMk/>
            <pc:sldMk cId="1730736621" sldId="260"/>
            <ac:spMk id="14" creationId="{96FE9FC5-6BB3-4653-B2E1-C4E2786DFA15}"/>
          </ac:spMkLst>
        </pc:spChg>
      </pc:sldChg>
      <pc:sldChg chg="addSp delSp modSp mod">
        <pc:chgData name="김범수" userId="07c767bd-8358-4355-94fe-c490edb6d470" providerId="ADAL" clId="{3A17224A-3250-418D-BE76-F7D8C9B47AA3}" dt="2021-01-25T04:56:27.716" v="1702" actId="20577"/>
        <pc:sldMkLst>
          <pc:docMk/>
          <pc:sldMk cId="274637830" sldId="261"/>
        </pc:sldMkLst>
        <pc:spChg chg="add mod">
          <ac:chgData name="김범수" userId="07c767bd-8358-4355-94fe-c490edb6d470" providerId="ADAL" clId="{3A17224A-3250-418D-BE76-F7D8C9B47AA3}" dt="2021-01-25T04:56:27.716" v="1702" actId="20577"/>
          <ac:spMkLst>
            <pc:docMk/>
            <pc:sldMk cId="274637830" sldId="261"/>
            <ac:spMk id="2" creationId="{2BA4642D-0777-4F36-8434-B1983756C247}"/>
          </ac:spMkLst>
        </pc:spChg>
        <pc:spChg chg="del">
          <ac:chgData name="김범수" userId="07c767bd-8358-4355-94fe-c490edb6d470" providerId="ADAL" clId="{3A17224A-3250-418D-BE76-F7D8C9B47AA3}" dt="2021-01-25T04:55:11.398" v="1559" actId="478"/>
          <ac:spMkLst>
            <pc:docMk/>
            <pc:sldMk cId="274637830" sldId="261"/>
            <ac:spMk id="6" creationId="{F15CCC35-88DF-4890-91C7-19CA0704EF0E}"/>
          </ac:spMkLst>
        </pc:spChg>
        <pc:spChg chg="del">
          <ac:chgData name="김범수" userId="07c767bd-8358-4355-94fe-c490edb6d470" providerId="ADAL" clId="{3A17224A-3250-418D-BE76-F7D8C9B47AA3}" dt="2021-01-25T04:55:10.614" v="1558" actId="478"/>
          <ac:spMkLst>
            <pc:docMk/>
            <pc:sldMk cId="274637830" sldId="261"/>
            <ac:spMk id="7" creationId="{91CFC6A8-16AB-47A0-B23B-B1D42AF63EA1}"/>
          </ac:spMkLst>
        </pc:spChg>
        <pc:spChg chg="mod">
          <ac:chgData name="김범수" userId="07c767bd-8358-4355-94fe-c490edb6d470" providerId="ADAL" clId="{3A17224A-3250-418D-BE76-F7D8C9B47AA3}" dt="2021-01-25T04:55:53.735" v="1688" actId="20577"/>
          <ac:spMkLst>
            <pc:docMk/>
            <pc:sldMk cId="274637830" sldId="261"/>
            <ac:spMk id="45" creationId="{7FBE068D-EC78-4358-B55B-450A5D4113CB}"/>
          </ac:spMkLst>
        </pc:spChg>
        <pc:picChg chg="add mod">
          <ac:chgData name="김범수" userId="07c767bd-8358-4355-94fe-c490edb6d470" providerId="ADAL" clId="{3A17224A-3250-418D-BE76-F7D8C9B47AA3}" dt="2021-01-25T04:56:21.972" v="1699" actId="1076"/>
          <ac:picMkLst>
            <pc:docMk/>
            <pc:sldMk cId="274637830" sldId="261"/>
            <ac:picMk id="28" creationId="{CAA320AF-6B2F-4008-9D78-838D5BB6E071}"/>
          </ac:picMkLst>
        </pc:picChg>
      </pc:sldChg>
      <pc:sldChg chg="modSp mod">
        <pc:chgData name="김범수" userId="07c767bd-8358-4355-94fe-c490edb6d470" providerId="ADAL" clId="{3A17224A-3250-418D-BE76-F7D8C9B47AA3}" dt="2021-01-25T04:40:14.811" v="718" actId="20577"/>
        <pc:sldMkLst>
          <pc:docMk/>
          <pc:sldMk cId="537536495" sldId="262"/>
        </pc:sldMkLst>
        <pc:spChg chg="mod">
          <ac:chgData name="김범수" userId="07c767bd-8358-4355-94fe-c490edb6d470" providerId="ADAL" clId="{3A17224A-3250-418D-BE76-F7D8C9B47AA3}" dt="2021-01-25T04:40:14.811" v="718" actId="20577"/>
          <ac:spMkLst>
            <pc:docMk/>
            <pc:sldMk cId="537536495" sldId="262"/>
            <ac:spMk id="2" creationId="{E1BBF249-12D6-4D8C-A97F-2D0CE3BD4BAE}"/>
          </ac:spMkLst>
        </pc:spChg>
        <pc:picChg chg="mod">
          <ac:chgData name="김범수" userId="07c767bd-8358-4355-94fe-c490edb6d470" providerId="ADAL" clId="{3A17224A-3250-418D-BE76-F7D8C9B47AA3}" dt="2021-01-25T04:30:48.298" v="265" actId="1076"/>
          <ac:picMkLst>
            <pc:docMk/>
            <pc:sldMk cId="537536495" sldId="262"/>
            <ac:picMk id="45" creationId="{AF548C1A-2C10-4CCE-857D-C149B808495C}"/>
          </ac:picMkLst>
        </pc:picChg>
      </pc:sldChg>
      <pc:sldChg chg="del">
        <pc:chgData name="김범수" userId="07c767bd-8358-4355-94fe-c490edb6d470" providerId="ADAL" clId="{3A17224A-3250-418D-BE76-F7D8C9B47AA3}" dt="2021-01-25T04:56:30.996" v="1703" actId="47"/>
        <pc:sldMkLst>
          <pc:docMk/>
          <pc:sldMk cId="1434346057" sldId="263"/>
        </pc:sldMkLst>
      </pc:sldChg>
      <pc:sldChg chg="addSp delSp modSp mod">
        <pc:chgData name="김범수" userId="07c767bd-8358-4355-94fe-c490edb6d470" providerId="ADAL" clId="{3A17224A-3250-418D-BE76-F7D8C9B47AA3}" dt="2021-01-25T04:58:05.500" v="1790" actId="1076"/>
        <pc:sldMkLst>
          <pc:docMk/>
          <pc:sldMk cId="3332054198" sldId="264"/>
        </pc:sldMkLst>
        <pc:spChg chg="mod">
          <ac:chgData name="김범수" userId="07c767bd-8358-4355-94fe-c490edb6d470" providerId="ADAL" clId="{3A17224A-3250-418D-BE76-F7D8C9B47AA3}" dt="2021-01-25T04:57:09.620" v="1777"/>
          <ac:spMkLst>
            <pc:docMk/>
            <pc:sldMk cId="3332054198" sldId="264"/>
            <ac:spMk id="2" creationId="{9BFF0F4B-1DDC-4F72-A269-FB63B1EE77B7}"/>
          </ac:spMkLst>
        </pc:spChg>
        <pc:spChg chg="del mod">
          <ac:chgData name="김범수" userId="07c767bd-8358-4355-94fe-c490edb6d470" providerId="ADAL" clId="{3A17224A-3250-418D-BE76-F7D8C9B47AA3}" dt="2021-01-25T04:57:11.205" v="1779" actId="478"/>
          <ac:spMkLst>
            <pc:docMk/>
            <pc:sldMk cId="3332054198" sldId="264"/>
            <ac:spMk id="8" creationId="{1E02007B-0531-4D17-B7C6-68B9482C49F3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9" creationId="{FD240C3D-E4F1-49FF-85C8-8B59A7B30781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12" creationId="{23279037-9497-42FA-8465-5F509B0897F8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13" creationId="{6475CD02-804B-4607-9648-E19B61300C82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14" creationId="{90783635-621A-4462-9738-D92C266DFE2C}"/>
          </ac:spMkLst>
        </pc:spChg>
        <pc:spChg chg="add del mod">
          <ac:chgData name="김범수" userId="07c767bd-8358-4355-94fe-c490edb6d470" providerId="ADAL" clId="{3A17224A-3250-418D-BE76-F7D8C9B47AA3}" dt="2021-01-25T04:45:20.708" v="948" actId="478"/>
          <ac:spMkLst>
            <pc:docMk/>
            <pc:sldMk cId="3332054198" sldId="264"/>
            <ac:spMk id="15" creationId="{EEF40978-72F9-41BB-94F3-0CF27C8D94EB}"/>
          </ac:spMkLst>
        </pc:spChg>
        <pc:spChg chg="add del mod">
          <ac:chgData name="김범수" userId="07c767bd-8358-4355-94fe-c490edb6d470" providerId="ADAL" clId="{3A17224A-3250-418D-BE76-F7D8C9B47AA3}" dt="2021-01-25T04:45:05.861" v="942" actId="478"/>
          <ac:spMkLst>
            <pc:docMk/>
            <pc:sldMk cId="3332054198" sldId="264"/>
            <ac:spMk id="16" creationId="{F48209F3-99A3-4466-B232-4A588CAEE0FF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17" creationId="{A334F850-4976-4782-A43E-D807334AB51B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18" creationId="{E92C886C-3A35-45F9-9374-37B525C63EEE}"/>
          </ac:spMkLst>
        </pc:spChg>
        <pc:spChg chg="add del mod">
          <ac:chgData name="김범수" userId="07c767bd-8358-4355-94fe-c490edb6d470" providerId="ADAL" clId="{3A17224A-3250-418D-BE76-F7D8C9B47AA3}" dt="2021-01-25T04:46:07.038" v="969"/>
          <ac:spMkLst>
            <pc:docMk/>
            <pc:sldMk cId="3332054198" sldId="264"/>
            <ac:spMk id="21" creationId="{04653E3C-A6C9-4784-A606-D3D4F8C0F4B0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22" creationId="{EAACCAAB-15F9-41F0-A219-1C2B4CAC8AB8}"/>
          </ac:spMkLst>
        </pc:spChg>
        <pc:spChg chg="add del mod">
          <ac:chgData name="김범수" userId="07c767bd-8358-4355-94fe-c490edb6d470" providerId="ADAL" clId="{3A17224A-3250-418D-BE76-F7D8C9B47AA3}" dt="2021-01-25T04:57:12.404" v="1780" actId="478"/>
          <ac:spMkLst>
            <pc:docMk/>
            <pc:sldMk cId="3332054198" sldId="264"/>
            <ac:spMk id="23" creationId="{06AE4456-EADB-49AE-842D-ECF62DC20D28}"/>
          </ac:spMkLst>
        </pc:spChg>
        <pc:picChg chg="del">
          <ac:chgData name="김범수" userId="07c767bd-8358-4355-94fe-c490edb6d470" providerId="ADAL" clId="{3A17224A-3250-418D-BE76-F7D8C9B47AA3}" dt="2021-01-25T04:41:29.332" v="730" actId="478"/>
          <ac:picMkLst>
            <pc:docMk/>
            <pc:sldMk cId="3332054198" sldId="264"/>
            <ac:picMk id="7" creationId="{F589CB1A-0C6B-409D-B3F7-95F52FC6DA48}"/>
          </ac:picMkLst>
        </pc:picChg>
        <pc:picChg chg="add mod">
          <ac:chgData name="김범수" userId="07c767bd-8358-4355-94fe-c490edb6d470" providerId="ADAL" clId="{3A17224A-3250-418D-BE76-F7D8C9B47AA3}" dt="2021-01-25T04:58:03.891" v="1789" actId="1076"/>
          <ac:picMkLst>
            <pc:docMk/>
            <pc:sldMk cId="3332054198" sldId="264"/>
            <ac:picMk id="25" creationId="{8B7DBDAB-BB0E-4447-8FBC-91B1293B7F11}"/>
          </ac:picMkLst>
        </pc:picChg>
        <pc:picChg chg="add mod">
          <ac:chgData name="김범수" userId="07c767bd-8358-4355-94fe-c490edb6d470" providerId="ADAL" clId="{3A17224A-3250-418D-BE76-F7D8C9B47AA3}" dt="2021-01-25T04:58:05.500" v="1790" actId="1076"/>
          <ac:picMkLst>
            <pc:docMk/>
            <pc:sldMk cId="3332054198" sldId="264"/>
            <ac:picMk id="27" creationId="{6D360799-5784-4EED-A55E-C814F3F2CDF1}"/>
          </ac:picMkLst>
        </pc:picChg>
        <pc:cxnChg chg="add del mod">
          <ac:chgData name="김범수" userId="07c767bd-8358-4355-94fe-c490edb6d470" providerId="ADAL" clId="{3A17224A-3250-418D-BE76-F7D8C9B47AA3}" dt="2021-01-25T04:57:12.404" v="1780" actId="478"/>
          <ac:cxnSpMkLst>
            <pc:docMk/>
            <pc:sldMk cId="3332054198" sldId="264"/>
            <ac:cxnSpMk id="10" creationId="{94521E6F-2212-47B2-861E-EFD5C93CE417}"/>
          </ac:cxnSpMkLst>
        </pc:cxnChg>
        <pc:cxnChg chg="add del mod">
          <ac:chgData name="김범수" userId="07c767bd-8358-4355-94fe-c490edb6d470" providerId="ADAL" clId="{3A17224A-3250-418D-BE76-F7D8C9B47AA3}" dt="2021-01-25T04:57:12.404" v="1780" actId="478"/>
          <ac:cxnSpMkLst>
            <pc:docMk/>
            <pc:sldMk cId="3332054198" sldId="264"/>
            <ac:cxnSpMk id="11" creationId="{5669C6B9-E2F1-4E6D-A6A2-04659E56517F}"/>
          </ac:cxnSpMkLst>
        </pc:cxnChg>
      </pc:sldChg>
      <pc:sldChg chg="addSp delSp modSp add mod">
        <pc:chgData name="김범수" userId="07c767bd-8358-4355-94fe-c490edb6d470" providerId="ADAL" clId="{3A17224A-3250-418D-BE76-F7D8C9B47AA3}" dt="2021-01-25T04:56:43.335" v="1708" actId="478"/>
        <pc:sldMkLst>
          <pc:docMk/>
          <pc:sldMk cId="289800504" sldId="265"/>
        </pc:sldMkLst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8" creationId="{1E02007B-0531-4D17-B7C6-68B9482C49F3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9" creationId="{FD240C3D-E4F1-49FF-85C8-8B59A7B30781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12" creationId="{23279037-9497-42FA-8465-5F509B0897F8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13" creationId="{6475CD02-804B-4607-9648-E19B61300C82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14" creationId="{90783635-621A-4462-9738-D92C266DFE2C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17" creationId="{A334F850-4976-4782-A43E-D807334AB51B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18" creationId="{E92C886C-3A35-45F9-9374-37B525C63EEE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22" creationId="{EAACCAAB-15F9-41F0-A219-1C2B4CAC8AB8}"/>
          </ac:spMkLst>
        </pc:spChg>
        <pc:spChg chg="add del">
          <ac:chgData name="김범수" userId="07c767bd-8358-4355-94fe-c490edb6d470" providerId="ADAL" clId="{3A17224A-3250-418D-BE76-F7D8C9B47AA3}" dt="2021-01-25T04:56:43.335" v="1708" actId="478"/>
          <ac:spMkLst>
            <pc:docMk/>
            <pc:sldMk cId="289800504" sldId="265"/>
            <ac:spMk id="23" creationId="{06AE4456-EADB-49AE-842D-ECF62DC20D28}"/>
          </ac:spMkLst>
        </pc:spChg>
        <pc:cxnChg chg="add del mod">
          <ac:chgData name="김범수" userId="07c767bd-8358-4355-94fe-c490edb6d470" providerId="ADAL" clId="{3A17224A-3250-418D-BE76-F7D8C9B47AA3}" dt="2021-01-25T04:56:43.335" v="1708" actId="478"/>
          <ac:cxnSpMkLst>
            <pc:docMk/>
            <pc:sldMk cId="289800504" sldId="265"/>
            <ac:cxnSpMk id="10" creationId="{94521E6F-2212-47B2-861E-EFD5C93CE417}"/>
          </ac:cxnSpMkLst>
        </pc:cxnChg>
        <pc:cxnChg chg="add del mod">
          <ac:chgData name="김범수" userId="07c767bd-8358-4355-94fe-c490edb6d470" providerId="ADAL" clId="{3A17224A-3250-418D-BE76-F7D8C9B47AA3}" dt="2021-01-25T04:56:43.335" v="1708" actId="478"/>
          <ac:cxnSpMkLst>
            <pc:docMk/>
            <pc:sldMk cId="289800504" sldId="265"/>
            <ac:cxnSpMk id="11" creationId="{5669C6B9-E2F1-4E6D-A6A2-04659E5651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86B8-35EF-489F-AAE8-E9455A67901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DEB6-DA9C-42E7-8F42-7A7F451E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4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ABEAA-3845-4525-9105-44069FA7F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5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5D7B0-64F8-440C-9CAE-027D642D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0C08E-7AC4-4FE6-9AE1-57122C424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58D7-AD7F-49F2-935F-F77ED0AE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D9FA-0E0F-415A-BDD5-50C66D03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9B8D9-8B67-456B-9250-92C0EC6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F54BB-584E-4E01-AAE5-5DDCD4B6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749F8-215A-4521-8E07-5869843A7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B8A8-9D3F-4535-A4CF-1E83209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6C609-72B4-4CD1-844B-586C3896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B42C2-CA29-4081-891B-C60E1C4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5A941-2A93-4D81-B738-A4589606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56B7B-F461-4A81-A7B0-9DB80526A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FD7A6-4E8F-466F-81FA-598A16CD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CE013-3A54-4D07-9879-1062F3D5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3C60C-858B-4B07-8E63-BA912F5D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8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3B910-5957-4078-AF35-ED113D24DC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7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B4A8-3763-4095-BE2C-B65ECBA1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99CD3-E851-49C4-BE75-C26719DE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C1C36-8E8A-47BA-A916-F6D1D8E7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D3CF8-9C70-4EDB-A9D0-0082977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56558-740F-42DC-857E-BE9C6C2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0355E-DE70-48B4-A5F9-9DCDEF8B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45481-E2D1-4983-B119-E5A8083B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7B522-E68E-4853-9A76-D751F334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79870-6765-4E8F-BCE5-1289D9DB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D6655-13A2-4830-82BE-D6E131A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308A-8CDE-43DE-94CE-EA1D1306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1A340-454D-4199-A959-AF3CD3684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99FFE-3006-4C75-94D7-CB704236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57481-5C14-4D22-AC9D-7554C060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07D8C-0693-457B-A79A-FF777972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54FB4-0CD8-4A83-BD17-118E3B20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44E2-B8B1-4233-814F-083F9A01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450F7-AAA3-469F-BBF5-5D3EA46A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9E992-81B4-444E-AA40-CA131030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674A0-1BE9-4FAA-9CCC-73BF7E282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6A266-6A3E-4FFF-8019-221566063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0B24E-57E6-4F36-9740-A302FC64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3091B-5CFD-4E1F-96F4-9D73A38F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D16131-D8DF-48D9-B454-9B3782F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879F1-96AE-4338-AC0C-82E76287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3C9E5-A5B9-40E7-861E-2A1BA28B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53F61-4553-4B3F-A7E7-646CB3A0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E0875-A3DF-4605-B5F4-24D91395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FBE12-A376-4764-9DB3-5F1003F7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BA19E-E483-4D32-9354-F4A4675F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D8B32-275D-4E2E-AF45-D94E9B0F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27C33-16E8-417F-A91C-5155FC6E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0A22C-DAEC-40BE-B5F2-3D9D5231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0CCCB-6C6A-47EF-B11C-691A6E85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90886-A1F5-42E1-AD6E-F4CA155A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25A84-557A-4390-BC38-3DECCFDD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1DEEA-6F62-4139-AF67-B5A753B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CC65-D574-45BE-AA88-6176662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8A5F5-60DB-40DC-A9BA-7D04337B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B5931-73FF-485D-841B-01DDBBDA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CCB7A-3344-468D-B643-7A049A6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A5997-7F26-4BB0-9491-CE6F7A14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E038-9D2D-4A63-867A-C65EF6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C96AD-54B2-4EBB-8D21-BFE3E84B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2024D-8C03-4691-A96E-A0568A0A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A9B5D-3413-4D9B-AA34-97DEE1679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3A08-FA4E-4020-89AF-7962E1E79EB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980F6-4E1D-4D5B-AC6C-3859DFE1A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53470-7F86-4A20-80C6-23A2678A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DB66-A696-4CB7-9184-D1D669E22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196976"/>
            <a:ext cx="10668000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1"/>
            <a:r>
              <a:rPr lang="ko-KR" altLang="en-US"/>
              <a:t>셋째 수준</a:t>
            </a:r>
          </a:p>
          <a:p>
            <a:pPr lvl="2"/>
            <a:r>
              <a:rPr lang="ko-KR" altLang="en-US"/>
              <a:t>넷째 수준</a:t>
            </a:r>
          </a:p>
          <a:p>
            <a:pPr lvl="3"/>
            <a:r>
              <a:rPr lang="ko-KR" altLang="en-US"/>
              <a:t>다섯째 수준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01600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21352" y="6375400"/>
            <a:ext cx="100964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8DB9245-9D32-4716-BE5F-FA7EC67E82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6210127"/>
            <a:ext cx="1954459" cy="641522"/>
          </a:xfrm>
          <a:prstGeom prst="rect">
            <a:avLst/>
          </a:prstGeom>
        </p:spPr>
      </p:pic>
      <p:pic>
        <p:nvPicPr>
          <p:cNvPr id="9" name="Picture 5" descr="MSPla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908" y="6195475"/>
            <a:ext cx="2586325" cy="5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hlink"/>
          </a:solidFill>
          <a:latin typeface="Times New Roman" pitchFamily="18" charset="0"/>
          <a:ea typeface="HY견명조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맑은 고딕" panose="020B0503020000020004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맑은 고딕" panose="020B0503020000020004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맑은 고딕" panose="020B0503020000020004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52957" y="2214523"/>
            <a:ext cx="86860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400" b="1" i="1" kern="0" dirty="0">
                <a:solidFill>
                  <a:srgbClr val="336699"/>
                </a:solidFill>
                <a:latin typeface="맑은 고딕" panose="020F0302020204030204"/>
                <a:ea typeface="야놀자 야체 B" panose="02020603020101020101"/>
              </a:rPr>
              <a:t>HEVC </a:t>
            </a:r>
            <a:r>
              <a:rPr kumimoji="1" lang="ko-KR" altLang="en-US" sz="4400" b="1" i="1" kern="0" dirty="0">
                <a:solidFill>
                  <a:srgbClr val="336699"/>
                </a:solidFill>
                <a:latin typeface="맑은 고딕" panose="020F0302020204030204"/>
                <a:ea typeface="야놀자 야체 B" panose="02020603020101020101"/>
              </a:rPr>
              <a:t>논문 구현 과정</a:t>
            </a:r>
            <a:endParaRPr kumimoji="1" lang="en-US" altLang="ko-KR" sz="2400" b="1" i="1" kern="0" dirty="0">
              <a:solidFill>
                <a:srgbClr val="336699"/>
              </a:solidFill>
              <a:latin typeface="맑은 고딕" panose="020F0302020204030204"/>
              <a:ea typeface="야놀자 야체 B" panose="02020603020101020101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2000" b="1" i="1" kern="0" dirty="0">
              <a:solidFill>
                <a:srgbClr val="336699"/>
              </a:solidFill>
              <a:latin typeface="맑은 고딕" panose="020F0302020204030204"/>
              <a:ea typeface="야놀자 야체 B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56F578-173F-4E87-9BC6-FD6B6047BA86}"/>
              </a:ext>
            </a:extLst>
          </p:cNvPr>
          <p:cNvSpPr/>
          <p:nvPr/>
        </p:nvSpPr>
        <p:spPr>
          <a:xfrm>
            <a:off x="1433543" y="4676408"/>
            <a:ext cx="8686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 b="1" kern="0" dirty="0">
                <a:solidFill>
                  <a:srgbClr val="336699"/>
                </a:solidFill>
                <a:latin typeface="맑은 고딕" panose="020B0503020000020004" pitchFamily="50" charset="-127"/>
                <a:ea typeface="야놀자 야체 B" panose="02020603020101020101" pitchFamily="18" charset="-127"/>
              </a:rPr>
              <a:t>김범수</a:t>
            </a:r>
            <a:endParaRPr kumimoji="1" lang="en-US" altLang="ko-KR" sz="2000" b="1" kern="0" dirty="0">
              <a:solidFill>
                <a:srgbClr val="336699"/>
              </a:solidFill>
              <a:latin typeface="맑은 고딕" panose="020B0503020000020004" pitchFamily="50" charset="-127"/>
              <a:ea typeface="야놀자 야체 B" panose="02020603020101020101" pitchFamily="18" charset="-127"/>
            </a:endParaRPr>
          </a:p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1" kern="0" dirty="0">
                <a:solidFill>
                  <a:srgbClr val="336699"/>
                </a:solidFill>
                <a:latin typeface="맑은 고딕" panose="020B0503020000020004" pitchFamily="50" charset="-127"/>
                <a:ea typeface="야놀자 야체 B" panose="02020603020101020101" pitchFamily="18" charset="-127"/>
              </a:rPr>
              <a:t>2020/01/25</a:t>
            </a:r>
            <a:endParaRPr kumimoji="1" lang="ko-KR" altLang="en-US" sz="2000" b="1" kern="0" dirty="0">
              <a:solidFill>
                <a:srgbClr val="336699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06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Fast Mode Decision Method for Inter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10867-13C2-4A47-AF4C-953455770B86}"/>
              </a:ext>
            </a:extLst>
          </p:cNvPr>
          <p:cNvSpPr txBox="1"/>
          <p:nvPr/>
        </p:nvSpPr>
        <p:spPr>
          <a:xfrm>
            <a:off x="766233" y="1597729"/>
            <a:ext cx="7361767" cy="3708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An Efficient Fast Mode Decision Method for Inter Prediction</a:t>
            </a: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Method1: Early SKIP Mode Decision</a:t>
            </a: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Method2: Skip the Mode Decision of Current Depth</a:t>
            </a: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/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Method3: Skip Unnecessary ME  </a:t>
            </a: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8179559-59F1-47BD-9537-1CFC0EF3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" y="1836117"/>
            <a:ext cx="6280728" cy="3886294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Early SKIP Mode Decision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11AFC-7594-4823-884A-9FAA33A16EC7}"/>
              </a:ext>
            </a:extLst>
          </p:cNvPr>
          <p:cNvSpPr txBox="1"/>
          <p:nvPr/>
        </p:nvSpPr>
        <p:spPr>
          <a:xfrm>
            <a:off x="7002867" y="2194038"/>
            <a:ext cx="49983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Inter_2N x 2N 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과정은 전체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Encoding Time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를 차지하지만</a:t>
            </a: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Merge mode 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후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best mode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SKIP mode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Inter_2N x 2N 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확률은 약 </a:t>
            </a:r>
            <a:r>
              <a:rPr kumimoji="1" lang="en-US" altLang="ko-KR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2%</a:t>
            </a:r>
            <a:r>
              <a:rPr kumimoji="1" lang="ko-KR" altLang="en-US" sz="1200" u="sng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67A97E-884F-4FE4-A945-146E773C8B0C}"/>
              </a:ext>
            </a:extLst>
          </p:cNvPr>
          <p:cNvSpPr/>
          <p:nvPr/>
        </p:nvSpPr>
        <p:spPr bwMode="auto">
          <a:xfrm>
            <a:off x="2414881" y="1875972"/>
            <a:ext cx="2414572" cy="380658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D8EE61-F2E9-4B4C-87B4-3758EE7041DE}"/>
              </a:ext>
            </a:extLst>
          </p:cNvPr>
          <p:cNvSpPr/>
          <p:nvPr/>
        </p:nvSpPr>
        <p:spPr bwMode="auto">
          <a:xfrm>
            <a:off x="4829453" y="1875971"/>
            <a:ext cx="1968084" cy="38065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07AFE79-2870-4AB1-8AFD-50D352490134}"/>
              </a:ext>
            </a:extLst>
          </p:cNvPr>
          <p:cNvSpPr/>
          <p:nvPr/>
        </p:nvSpPr>
        <p:spPr bwMode="auto">
          <a:xfrm>
            <a:off x="9460781" y="4415123"/>
            <a:ext cx="207440" cy="64633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48AB3-0DDA-4F7B-A30B-55922F356F45}"/>
              </a:ext>
            </a:extLst>
          </p:cNvPr>
          <p:cNvSpPr txBox="1"/>
          <p:nvPr/>
        </p:nvSpPr>
        <p:spPr>
          <a:xfrm>
            <a:off x="7002867" y="4031623"/>
            <a:ext cx="54546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Inter_2Nx2N 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후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mode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체크하여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 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8DBE7-F963-4DD8-9195-6C9955905D00}"/>
              </a:ext>
            </a:extLst>
          </p:cNvPr>
          <p:cNvSpPr txBox="1"/>
          <p:nvPr/>
        </p:nvSpPr>
        <p:spPr>
          <a:xfrm>
            <a:off x="766233" y="1283855"/>
            <a:ext cx="43784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Method1: Early SKIP Mode Decision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E596-A41B-43C7-ACCD-08CA5531BCB5}"/>
              </a:ext>
            </a:extLst>
          </p:cNvPr>
          <p:cNvSpPr txBox="1"/>
          <p:nvPr/>
        </p:nvSpPr>
        <p:spPr>
          <a:xfrm>
            <a:off x="7002867" y="5167955"/>
            <a:ext cx="54546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Merge mode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먼저  체크하여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Inter_2Nx2N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함께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08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Early SKIP Mode Decision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C5187-AD4C-48AA-8BFC-A8ADC53F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2" y="1752600"/>
            <a:ext cx="4753120" cy="402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F7218-B15A-466C-BBE8-04C05080184C}"/>
              </a:ext>
            </a:extLst>
          </p:cNvPr>
          <p:cNvSpPr txBox="1"/>
          <p:nvPr/>
        </p:nvSpPr>
        <p:spPr>
          <a:xfrm>
            <a:off x="6373090" y="2124418"/>
            <a:ext cx="515389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확인 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= 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모든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확인 후에도 약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96%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mode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9752702-3E05-42D3-B1C5-A116D382B252}"/>
              </a:ext>
            </a:extLst>
          </p:cNvPr>
          <p:cNvSpPr/>
          <p:nvPr/>
        </p:nvSpPr>
        <p:spPr bwMode="auto">
          <a:xfrm>
            <a:off x="8846316" y="3355072"/>
            <a:ext cx="207440" cy="64633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54BE4-D485-4014-91F8-3BDEEB3C4F44}"/>
              </a:ext>
            </a:extLst>
          </p:cNvPr>
          <p:cNvSpPr txBox="1"/>
          <p:nvPr/>
        </p:nvSpPr>
        <p:spPr>
          <a:xfrm>
            <a:off x="6373091" y="4380649"/>
            <a:ext cx="55695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확인 후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 = 0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mode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Inter 2N x 2N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포함한 모든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 SKIP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0FF5B1-1743-4EE0-8251-6DA1E4D67C25}"/>
              </a:ext>
            </a:extLst>
          </p:cNvPr>
          <p:cNvSpPr/>
          <p:nvPr/>
        </p:nvSpPr>
        <p:spPr bwMode="auto">
          <a:xfrm>
            <a:off x="7723573" y="4660777"/>
            <a:ext cx="1411549" cy="27520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6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Skip the Mode Decision of Current Depth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38D8B-493A-45CE-AD53-B7C92A114954}"/>
              </a:ext>
            </a:extLst>
          </p:cNvPr>
          <p:cNvSpPr txBox="1"/>
          <p:nvPr/>
        </p:nvSpPr>
        <p:spPr>
          <a:xfrm>
            <a:off x="1311178" y="2237825"/>
            <a:ext cx="998450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알고리즘           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                    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RD-Cost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비교를 통해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결정                                                                           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RD-Cost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사용으론 현재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예측이 충분히 정확한지 결정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Encoding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줄이기 불가</a:t>
            </a: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알고리즘                                                                                                               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depth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sub-CU-Block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왜곡 분포를 이용하여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과정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E9FC5-6BB3-4653-B2E1-C4E2786DFA15}"/>
              </a:ext>
            </a:extLst>
          </p:cNvPr>
          <p:cNvSpPr txBox="1"/>
          <p:nvPr/>
        </p:nvSpPr>
        <p:spPr>
          <a:xfrm>
            <a:off x="766233" y="1450076"/>
            <a:ext cx="72139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Method2 : Skip the Mode Decision of Current Depth</a:t>
            </a:r>
          </a:p>
          <a:p>
            <a:pPr marL="285750" indent="-285750" algn="l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7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Skip the Mode Decision of Current Depth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1D769EC-1B30-463B-9226-0DCFF2AA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86" y="1876709"/>
            <a:ext cx="3564514" cy="525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BF249-12D6-4D8C-A97F-2D0CE3BD4BAE}"/>
                  </a:ext>
                </a:extLst>
              </p:cNvPr>
              <p:cNvSpPr txBox="1"/>
              <p:nvPr/>
            </p:nvSpPr>
            <p:spPr>
              <a:xfrm>
                <a:off x="853787" y="1416978"/>
                <a:ext cx="8548835" cy="549015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r>
                  <a:rPr kumimoji="1" lang="en-US" altLang="ko-KR" sz="1600" dirty="0">
                    <a:solidFill>
                      <a:srgbClr val="000000"/>
                    </a:solidFill>
                  </a:rPr>
                  <a:t> </a:t>
                </a:r>
                <a:r>
                  <a:rPr kumimoji="1" lang="ko-KR" altLang="en-US" sz="1600" dirty="0">
                    <a:solidFill>
                      <a:srgbClr val="000000"/>
                    </a:solidFill>
                  </a:rPr>
                  <a:t>원</a:t>
                </a:r>
                <a14:m>
                  <m:oMath xmlns:m="http://schemas.openxmlformats.org/officeDocument/2006/math"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본</m:t>
                    </m:r>
                    <m:r>
                      <a:rPr kumimoji="1"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복</m:t>
                    </m:r>
                    <m:r>
                      <a:rPr kumimoji="1" lang="ko-KR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원</m:t>
                    </m:r>
                    <m:r>
                      <a:rPr kumimoji="1"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블</m:t>
                    </m:r>
                    <m:r>
                      <a:rPr kumimoji="1" lang="ko-KR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록</m:t>
                    </m:r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kumimoji="1"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kumimoji="1" lang="ko-KR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하</m:t>
                    </m:r>
                    <m:r>
                      <a:rPr kumimoji="1" lang="ko-KR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kumimoji="1"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kumimoji="1" lang="en-US" altLang="ko-KR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𝐷𝑖𝑠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</m:oMath>
                </a14:m>
                <a:r>
                  <a:rPr kumimoji="1" lang="en-US" altLang="ko-KR" sz="1600" dirty="0">
                    <a:solidFill>
                      <a:srgbClr val="000000"/>
                    </a:solidFill>
                  </a:rPr>
                  <a:t> </a:t>
                </a:r>
                <a:r>
                  <a:rPr kumimoji="1" lang="ko-KR" altLang="en-US" sz="1600" dirty="0">
                    <a:solidFill>
                      <a:srgbClr val="000000"/>
                    </a:solidFill>
                  </a:rPr>
                  <a:t>계산</a:t>
                </a: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kumimoji="1" lang="en-US" altLang="ko-KR" sz="16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값 이상의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Distortion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을 가지는 픽셀이 있는 서브 블록 구분</a:t>
                </a:r>
                <a:r>
                  <a:rPr kumimoji="1" lang="ko-KR" altLang="en-US" sz="16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sz="16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검정 블록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kumimoji="1" lang="en-US" altLang="ko-KR" sz="16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r>
                  <a:rPr kumimoji="1" lang="en-US" altLang="ko-KR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𝑁𝑢𝑚𝑃𝑎𝑟𝑡𝐿𝑎𝑟𝑔𝑒𝐷𝑖𝑠</m:t>
                    </m:r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𝑁𝑢𝑚𝐿𝑎𝑟𝑔𝑒𝐷𝑖𝑠</m:t>
                    </m:r>
                    <m:r>
                      <a:rPr kumimoji="1"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산        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𝑁𝑢𝑚𝑃𝑎𝑟𝑡𝐿𝑎𝑟𝑔𝑒𝐷𝑖𝑠</m:t>
                    </m:r>
                  </m:oMath>
                </a14:m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검</m:t>
                    </m:r>
                  </m:oMath>
                </a14:m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정 </a:t>
                </a:r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sub-block 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수                                                                      </a:t>
                </a:r>
                <a:endParaRPr kumimoji="1"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200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</m:oMath>
                </a14:m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= 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서브</a:t>
                </a:r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블록에서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kumimoji="1"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다 큰 픽셀</a:t>
                </a:r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수                                                </a:t>
                </a:r>
                <a14:m>
                  <m:oMath xmlns:m="http://schemas.openxmlformats.org/officeDocument/2006/math">
                    <m:r>
                      <a:rPr kumimoji="1" lang="en-US" altLang="ko-KR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𝑁𝑢𝑚𝐿𝑎𝑟𝑔𝑒𝐷𝑖𝑠</m:t>
                    </m:r>
                    <m:r>
                      <a:rPr kumimoji="1"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= Sub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블록들의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</m:oMath>
                </a14:m>
                <a:r>
                  <a:rPr kumimoji="1"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kumimoji="1" lang="ko-KR" altLang="en-US" sz="12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최댓값</a:t>
                </a:r>
                <a:endParaRPr kumimoji="1"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circleNumDbPlain"/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BF249-12D6-4D8C-A97F-2D0CE3BD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7" y="1416978"/>
                <a:ext cx="8548835" cy="5490157"/>
              </a:xfrm>
              <a:prstGeom prst="rect">
                <a:avLst/>
              </a:prstGeom>
              <a:blipFill>
                <a:blip r:embed="rId3"/>
                <a:stretch>
                  <a:fillRect l="-499"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03EF4A-613B-4A60-82E0-BB6C91F00D05}"/>
              </a:ext>
            </a:extLst>
          </p:cNvPr>
          <p:cNvSpPr/>
          <p:nvPr/>
        </p:nvSpPr>
        <p:spPr bwMode="auto">
          <a:xfrm>
            <a:off x="9402622" y="2810164"/>
            <a:ext cx="1588654" cy="16245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0B9841-C10E-4EC7-997F-FD0AAB93624A}"/>
              </a:ext>
            </a:extLst>
          </p:cNvPr>
          <p:cNvCxnSpPr>
            <a:stCxn id="34" idx="0"/>
            <a:endCxn id="34" idx="2"/>
          </p:cNvCxnSpPr>
          <p:nvPr/>
        </p:nvCxnSpPr>
        <p:spPr bwMode="auto">
          <a:xfrm>
            <a:off x="10196949" y="2810164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BE60E72-812A-4B71-82B8-6044407B46C9}"/>
              </a:ext>
            </a:extLst>
          </p:cNvPr>
          <p:cNvCxnSpPr>
            <a:stCxn id="34" idx="1"/>
            <a:endCxn id="34" idx="3"/>
          </p:cNvCxnSpPr>
          <p:nvPr/>
        </p:nvCxnSpPr>
        <p:spPr bwMode="auto">
          <a:xfrm>
            <a:off x="9402622" y="3622418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B78F2E-E45B-481C-A571-58E3EA6EBFD7}"/>
              </a:ext>
            </a:extLst>
          </p:cNvPr>
          <p:cNvSpPr/>
          <p:nvPr/>
        </p:nvSpPr>
        <p:spPr bwMode="auto">
          <a:xfrm>
            <a:off x="10196949" y="2810164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EDFDBB-CFA6-4033-B6C4-DDAA0B7AA436}"/>
              </a:ext>
            </a:extLst>
          </p:cNvPr>
          <p:cNvSpPr/>
          <p:nvPr/>
        </p:nvSpPr>
        <p:spPr bwMode="auto">
          <a:xfrm>
            <a:off x="9402622" y="3622415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7CF6-82F5-4EFA-B435-501D5CEBFAAF}"/>
              </a:ext>
            </a:extLst>
          </p:cNvPr>
          <p:cNvSpPr txBox="1"/>
          <p:nvPr/>
        </p:nvSpPr>
        <p:spPr>
          <a:xfrm>
            <a:off x="9476511" y="3095887"/>
            <a:ext cx="105294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0</a:t>
            </a:r>
            <a:endParaRPr kumimoji="1"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DDC891-3A90-4EE2-B8FB-BE0F2D879C85}"/>
              </a:ext>
            </a:extLst>
          </p:cNvPr>
          <p:cNvSpPr txBox="1"/>
          <p:nvPr/>
        </p:nvSpPr>
        <p:spPr>
          <a:xfrm>
            <a:off x="10326260" y="3908141"/>
            <a:ext cx="105294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3</a:t>
            </a:r>
            <a:endParaRPr kumimoji="1"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081DFC-4F42-48AA-88AA-C6961EEC1C0A}"/>
              </a:ext>
            </a:extLst>
          </p:cNvPr>
          <p:cNvSpPr txBox="1"/>
          <p:nvPr/>
        </p:nvSpPr>
        <p:spPr>
          <a:xfrm>
            <a:off x="9494988" y="3908141"/>
            <a:ext cx="105294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2</a:t>
            </a:r>
            <a:endParaRPr kumimoji="1"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F94DC-8ADF-4B44-9E91-5F9125848FDC}"/>
              </a:ext>
            </a:extLst>
          </p:cNvPr>
          <p:cNvSpPr txBox="1"/>
          <p:nvPr/>
        </p:nvSpPr>
        <p:spPr>
          <a:xfrm>
            <a:off x="10312407" y="3095887"/>
            <a:ext cx="105294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1</a:t>
            </a:r>
            <a:endParaRPr kumimoji="1"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F548C1A-2C10-4CCE-857D-C149B8084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00" y="1888357"/>
            <a:ext cx="3122756" cy="53276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F7D7E6D-147A-4D8B-8AFF-4C1522A12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222" y="1973803"/>
            <a:ext cx="1801814" cy="3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Skip the Mode Decision of Current Depth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FEC532-657E-4B9B-A9BE-3EDB6D66CBCD}"/>
              </a:ext>
            </a:extLst>
          </p:cNvPr>
          <p:cNvSpPr/>
          <p:nvPr/>
        </p:nvSpPr>
        <p:spPr bwMode="auto">
          <a:xfrm>
            <a:off x="1695338" y="1573715"/>
            <a:ext cx="1588654" cy="16245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A5CC7-A28E-4354-A8B0-AF610894EE44}"/>
              </a:ext>
            </a:extLst>
          </p:cNvPr>
          <p:cNvCxnSpPr>
            <a:stCxn id="3" idx="0"/>
            <a:endCxn id="3" idx="2"/>
          </p:cNvCxnSpPr>
          <p:nvPr/>
        </p:nvCxnSpPr>
        <p:spPr bwMode="auto">
          <a:xfrm>
            <a:off x="2489665" y="1573715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1A627E-E377-4640-9AE2-911950F7F6CA}"/>
              </a:ext>
            </a:extLst>
          </p:cNvPr>
          <p:cNvCxnSpPr>
            <a:stCxn id="3" idx="1"/>
            <a:endCxn id="3" idx="3"/>
          </p:cNvCxnSpPr>
          <p:nvPr/>
        </p:nvCxnSpPr>
        <p:spPr bwMode="auto">
          <a:xfrm>
            <a:off x="1695338" y="2385969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74E304-778B-421A-B083-3A4FE43A237C}"/>
              </a:ext>
            </a:extLst>
          </p:cNvPr>
          <p:cNvSpPr/>
          <p:nvPr/>
        </p:nvSpPr>
        <p:spPr bwMode="auto">
          <a:xfrm>
            <a:off x="4281520" y="1573715"/>
            <a:ext cx="1588654" cy="16245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958736-B49E-4350-A902-9DA333941A82}"/>
              </a:ext>
            </a:extLst>
          </p:cNvPr>
          <p:cNvCxnSpPr>
            <a:stCxn id="11" idx="0"/>
            <a:endCxn id="11" idx="2"/>
          </p:cNvCxnSpPr>
          <p:nvPr/>
        </p:nvCxnSpPr>
        <p:spPr bwMode="auto">
          <a:xfrm>
            <a:off x="5075847" y="1573715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F8591D-38C4-42BB-9D69-5E14D3C3B070}"/>
              </a:ext>
            </a:extLst>
          </p:cNvPr>
          <p:cNvCxnSpPr>
            <a:stCxn id="11" idx="1"/>
            <a:endCxn id="11" idx="3"/>
          </p:cNvCxnSpPr>
          <p:nvPr/>
        </p:nvCxnSpPr>
        <p:spPr bwMode="auto">
          <a:xfrm>
            <a:off x="4281520" y="2385969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6827A-25D0-4004-8D31-CF63F14FAB42}"/>
              </a:ext>
            </a:extLst>
          </p:cNvPr>
          <p:cNvSpPr/>
          <p:nvPr/>
        </p:nvSpPr>
        <p:spPr bwMode="auto">
          <a:xfrm>
            <a:off x="5066613" y="1573715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9A811-EA82-4EB6-8F80-57B1AAEBEFD0}"/>
              </a:ext>
            </a:extLst>
          </p:cNvPr>
          <p:cNvSpPr/>
          <p:nvPr/>
        </p:nvSpPr>
        <p:spPr bwMode="auto">
          <a:xfrm>
            <a:off x="4281519" y="2385966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B50AB0-8B3D-4CD8-BE98-C2CA90750948}"/>
              </a:ext>
            </a:extLst>
          </p:cNvPr>
          <p:cNvSpPr/>
          <p:nvPr/>
        </p:nvSpPr>
        <p:spPr bwMode="auto">
          <a:xfrm>
            <a:off x="6603893" y="1573709"/>
            <a:ext cx="1588654" cy="16245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6F80DB-2914-4205-A276-BD28B4AC9ECC}"/>
              </a:ext>
            </a:extLst>
          </p:cNvPr>
          <p:cNvCxnSpPr>
            <a:stCxn id="16" idx="0"/>
            <a:endCxn id="16" idx="2"/>
          </p:cNvCxnSpPr>
          <p:nvPr/>
        </p:nvCxnSpPr>
        <p:spPr bwMode="auto">
          <a:xfrm>
            <a:off x="7398220" y="1573709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857A4F-1562-4D02-9506-6CC05613B679}"/>
              </a:ext>
            </a:extLst>
          </p:cNvPr>
          <p:cNvCxnSpPr>
            <a:stCxn id="16" idx="1"/>
            <a:endCxn id="16" idx="3"/>
          </p:cNvCxnSpPr>
          <p:nvPr/>
        </p:nvCxnSpPr>
        <p:spPr bwMode="auto">
          <a:xfrm>
            <a:off x="6603893" y="2385963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1EC062-A735-4E09-AADD-AE3F6D7CBC42}"/>
              </a:ext>
            </a:extLst>
          </p:cNvPr>
          <p:cNvSpPr/>
          <p:nvPr/>
        </p:nvSpPr>
        <p:spPr bwMode="auto">
          <a:xfrm>
            <a:off x="6603892" y="1573710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D02660-C03F-469D-AB96-CE0DE370108C}"/>
              </a:ext>
            </a:extLst>
          </p:cNvPr>
          <p:cNvSpPr/>
          <p:nvPr/>
        </p:nvSpPr>
        <p:spPr bwMode="auto">
          <a:xfrm>
            <a:off x="7388985" y="2385961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17066E-AC6B-41EB-AC20-19D103A3DF2A}"/>
              </a:ext>
            </a:extLst>
          </p:cNvPr>
          <p:cNvSpPr/>
          <p:nvPr/>
        </p:nvSpPr>
        <p:spPr bwMode="auto">
          <a:xfrm>
            <a:off x="9221934" y="1573709"/>
            <a:ext cx="1588654" cy="16245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D53C02-9F99-4F37-86DC-C3EF619F310A}"/>
              </a:ext>
            </a:extLst>
          </p:cNvPr>
          <p:cNvCxnSpPr>
            <a:stCxn id="21" idx="0"/>
            <a:endCxn id="21" idx="2"/>
          </p:cNvCxnSpPr>
          <p:nvPr/>
        </p:nvCxnSpPr>
        <p:spPr bwMode="auto">
          <a:xfrm>
            <a:off x="10016261" y="1573709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D34667-40BB-4D5C-826E-DF914397F494}"/>
              </a:ext>
            </a:extLst>
          </p:cNvPr>
          <p:cNvCxnSpPr>
            <a:stCxn id="21" idx="1"/>
            <a:endCxn id="21" idx="3"/>
          </p:cNvCxnSpPr>
          <p:nvPr/>
        </p:nvCxnSpPr>
        <p:spPr bwMode="auto">
          <a:xfrm>
            <a:off x="9221934" y="2385963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919949-139E-4AD9-9F61-16D479B38139}"/>
              </a:ext>
            </a:extLst>
          </p:cNvPr>
          <p:cNvSpPr txBox="1"/>
          <p:nvPr/>
        </p:nvSpPr>
        <p:spPr>
          <a:xfrm>
            <a:off x="1302327" y="1573709"/>
            <a:ext cx="4022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a)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9D0D1B-2742-4CED-8546-3286263C8F36}"/>
              </a:ext>
            </a:extLst>
          </p:cNvPr>
          <p:cNvSpPr txBox="1"/>
          <p:nvPr/>
        </p:nvSpPr>
        <p:spPr>
          <a:xfrm>
            <a:off x="3939883" y="1541717"/>
            <a:ext cx="4022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b)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B4039D-CD5F-4657-B9B2-E2D9E09FAE8B}"/>
              </a:ext>
            </a:extLst>
          </p:cNvPr>
          <p:cNvSpPr txBox="1"/>
          <p:nvPr/>
        </p:nvSpPr>
        <p:spPr>
          <a:xfrm>
            <a:off x="6266409" y="1541717"/>
            <a:ext cx="4022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c)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3B2A62-4090-485C-95AD-D468DBA98335}"/>
              </a:ext>
            </a:extLst>
          </p:cNvPr>
          <p:cNvSpPr txBox="1"/>
          <p:nvPr/>
        </p:nvSpPr>
        <p:spPr>
          <a:xfrm>
            <a:off x="8838109" y="1541717"/>
            <a:ext cx="4022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d)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BE068D-EC78-4358-B55B-450A5D4113CB}"/>
                  </a:ext>
                </a:extLst>
              </p:cNvPr>
              <p:cNvSpPr txBox="1"/>
              <p:nvPr/>
            </p:nvSpPr>
            <p:spPr>
              <a:xfrm>
                <a:off x="1174239" y="3526825"/>
                <a:ext cx="10586583" cy="203940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400050" indent="-4000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romanUcPeriod"/>
                </a:pP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경우 </a:t>
                </a:r>
                <a14:m>
                  <m:oMath xmlns:m="http://schemas.openxmlformats.org/officeDocument/2006/math">
                    <m:r>
                      <a:rPr kumimoji="1"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𝑁𝑢𝑚𝑃𝑎𝑟𝑡𝐿𝑎𝑟𝑔𝑒𝐷𝑖𝑠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이며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만약</a:t>
                </a:r>
                <a:r>
                  <a:rPr kumimoji="1" lang="en-US" altLang="ko-KR" sz="1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𝑁𝑢𝑚𝐿𝑎𝑟𝑔𝑒𝐷𝑖</m:t>
                    </m:r>
                    <m:r>
                      <a:rPr kumimoji="1"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ko-KR" altLang="en-US" sz="14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임계값보다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크면 현재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depth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부정확하다 결정한다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kumimoji="1" lang="ko-KR" altLang="en-US" sz="14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임계값은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실험값으로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depth = 0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20,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depth = 1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에서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10, depth = 2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에서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5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이다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romanUcPeriod"/>
                </a:pPr>
                <a:endParaRPr kumimoji="1"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romanUcPeriod"/>
                </a:pP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b, c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경우 </a:t>
                </a:r>
                <a14:m>
                  <m:oMath xmlns:m="http://schemas.openxmlformats.org/officeDocument/2006/math">
                    <m:r>
                      <a:rPr kumimoji="1"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𝑁𝑢𝑚𝑃𝑎𝑟𝑡𝐿𝑎𝑟𝑔𝑒𝐷𝑖𝑠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kumimoji="1"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며</m:t>
                        </m:r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또</m:t>
                    </m:r>
                  </m:oMath>
                </a14:m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𝑁𝑢𝑚𝑃𝑖𝑥𝑀𝑜𝑟𝑒𝑇h𝑟𝑒𝑠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을 만족하며 이는 대각선 방향으로 큰 왜곡이 존재한다고 알 수 있다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혹은 세로로 다른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motion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정보를 가지고 있으므로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2NxN, 2NxnU, 2NxnD / Nx2N, nUx2N, nDx2N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과정을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Skip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하게 된다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romanUcPeriod"/>
                </a:pPr>
                <a:endParaRPr kumimoji="1"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ea"/>
                  <a:buAutoNum type="romanUcPeriod"/>
                </a:pP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경우 </a:t>
                </a:r>
                <a14:m>
                  <m:oMath xmlns:m="http://schemas.openxmlformats.org/officeDocument/2006/math">
                    <m:r>
                      <a:rPr kumimoji="1"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𝑁𝑢𝑚𝑃𝑎𝑟𝑡𝐿𝑎𝑟𝑔𝑒𝐷𝑖𝑠</m:t>
                    </m:r>
                    <m:r>
                      <a:rPr kumimoji="1"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이며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왜곡 분포를 통해 정해진 </a:t>
                </a:r>
                <a:r>
                  <a:rPr kumimoji="1" lang="ko-KR" altLang="en-US" sz="1400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임계값을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통해 아래 수식을 만족한다면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2NxN / Nx2N 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과정은 </a:t>
                </a:r>
                <a:r>
                  <a:rPr kumimoji="1" lang="en-US" altLang="ko-KR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Skip</a:t>
                </a:r>
                <a:r>
                  <a:rPr kumimoji="1" lang="ko-KR" altLang="en-US" sz="140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하게 된다</a:t>
                </a:r>
                <a:endParaRPr kumimoji="1"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BE068D-EC78-4358-B55B-450A5D41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39" y="3526825"/>
                <a:ext cx="10586583" cy="2039404"/>
              </a:xfrm>
              <a:prstGeom prst="rect">
                <a:avLst/>
              </a:prstGeom>
              <a:blipFill>
                <a:blip r:embed="rId2"/>
                <a:stretch>
                  <a:fillRect l="-288" t="-1796" b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E1F887-3D65-43FF-A35E-17065DAB6869}"/>
              </a:ext>
            </a:extLst>
          </p:cNvPr>
          <p:cNvSpPr/>
          <p:nvPr/>
        </p:nvSpPr>
        <p:spPr bwMode="auto">
          <a:xfrm>
            <a:off x="9212698" y="1573710"/>
            <a:ext cx="803562" cy="81225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A320AF-6B2F-4008-9D78-838D5BB6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09" y="5452681"/>
            <a:ext cx="2237919" cy="582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A4642D-0777-4F36-8434-B1983756C247}"/>
              </a:ext>
            </a:extLst>
          </p:cNvPr>
          <p:cNvSpPr txBox="1"/>
          <p:nvPr/>
        </p:nvSpPr>
        <p:spPr>
          <a:xfrm>
            <a:off x="6471784" y="5709204"/>
            <a:ext cx="31426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(th1 = 0.7, th2 = 1.5)</a:t>
            </a:r>
            <a:endParaRPr kumimoji="1" lang="ko-KR" alt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Skip Unnecessary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F0F4B-1DDC-4F72-A269-FB63B1EE77B7}"/>
              </a:ext>
            </a:extLst>
          </p:cNvPr>
          <p:cNvSpPr txBox="1"/>
          <p:nvPr/>
        </p:nvSpPr>
        <p:spPr>
          <a:xfrm>
            <a:off x="856674" y="1406722"/>
            <a:ext cx="11748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Method3 : Skip Unnecessary ME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2007B-0531-4D17-B7C6-68B9482C49F3}"/>
                  </a:ext>
                </a:extLst>
              </p:cNvPr>
              <p:cNvSpPr txBox="1"/>
              <p:nvPr/>
            </p:nvSpPr>
            <p:spPr>
              <a:xfrm>
                <a:off x="858982" y="1950390"/>
                <a:ext cx="10474036" cy="1478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1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5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Inter_2Nx2N </a:t>
                </a:r>
                <a:r>
                  <a:rPr kumimoji="1" lang="ko-KR" altLang="en-US" sz="15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 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  <m:r>
                      <a:rPr kumimoji="1" lang="en-US" altLang="ko-KR" sz="1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5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</a:t>
                </a:r>
                <a:r>
                  <a:rPr lang="ko-KR" altLang="en-US" sz="15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계산하여 </a:t>
                </a:r>
                <a:r>
                  <a:rPr lang="en-US" altLang="ko-KR" sz="15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0</a:t>
                </a:r>
                <a:r>
                  <a:rPr lang="ko-KR" altLang="en-US" sz="1500" b="0" i="0" dirty="0">
                    <a:solidFill>
                      <a:srgbClr val="000000"/>
                    </a:solidFill>
                    <a:effectLst/>
                    <a:latin typeface="Noto Sans"/>
                  </a:rPr>
                  <a:t>이라면 </a:t>
                </a:r>
                <a:r>
                  <a:rPr lang="ko-KR" altLang="en-US" sz="1500" dirty="0">
                    <a:solidFill>
                      <a:srgbClr val="000000"/>
                    </a:solidFill>
                    <a:latin typeface="Noto Sans"/>
                  </a:rPr>
                  <a:t>불필요한 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Noto Sans"/>
                  </a:rPr>
                  <a:t>Motion Estimation </a:t>
                </a:r>
                <a:r>
                  <a:rPr lang="ko-KR" altLang="en-US" sz="1500" dirty="0" err="1">
                    <a:solidFill>
                      <a:srgbClr val="000000"/>
                    </a:solidFill>
                    <a:latin typeface="Noto Sans"/>
                  </a:rPr>
                  <a:t>스킵</a:t>
                </a:r>
                <a:endParaRPr lang="en-US" altLang="ko-KR" sz="1500" b="0" i="0" dirty="0">
                  <a:solidFill>
                    <a:srgbClr val="000000"/>
                  </a:solidFill>
                  <a:effectLst/>
                  <a:latin typeface="Noto Sans"/>
                </a:endParaRPr>
              </a:p>
              <a:p>
                <a:pPr marL="285750" indent="-285750"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1" lang="en-US" altLang="ko-KR" sz="1500" dirty="0">
                  <a:solidFill>
                    <a:srgbClr val="000000"/>
                  </a:solidFill>
                  <a:latin typeface="Noto Sans"/>
                  <a:ea typeface="맑은 고딕" panose="020B0503020000020004" pitchFamily="50" charset="-127"/>
                </a:endParaRPr>
              </a:p>
              <a:p>
                <a:pPr marL="742950" lvl="1" indent="-2857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1" lang="en-US" altLang="ko-KR" sz="1500" dirty="0">
                  <a:solidFill>
                    <a:srgbClr val="000000"/>
                  </a:solidFill>
                  <a:latin typeface="Noto Sans"/>
                  <a:ea typeface="맑은 고딕" panose="020B0503020000020004" pitchFamily="50" charset="-127"/>
                </a:endParaRPr>
              </a:p>
              <a:p>
                <a:pPr marL="742950" lvl="1" indent="-28575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1" lang="en-US" altLang="ko-KR" sz="1500" dirty="0">
                  <a:solidFill>
                    <a:srgbClr val="000000"/>
                  </a:solidFill>
                  <a:latin typeface="Noto Sans"/>
                  <a:ea typeface="맑은 고딕" panose="020B0503020000020004" pitchFamily="50" charset="-127"/>
                </a:endParaRPr>
              </a:p>
              <a:p>
                <a:pPr marL="285750" indent="-285750"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1" lang="en-US" altLang="ko-KR" sz="1500" dirty="0">
                  <a:solidFill>
                    <a:srgbClr val="000000"/>
                  </a:solidFill>
                  <a:latin typeface="Noto Sans"/>
                  <a:ea typeface="맑은 고딕" panose="020B0503020000020004" pitchFamily="50" charset="-127"/>
                </a:endParaRPr>
              </a:p>
              <a:p>
                <a:pPr marL="285750" indent="-285750"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1" lang="en-US" altLang="ko-KR" sz="1500" dirty="0">
                  <a:solidFill>
                    <a:srgbClr val="000000"/>
                  </a:solidFill>
                  <a:latin typeface="Noto Sans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2007B-0531-4D17-B7C6-68B9482C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" y="1950390"/>
                <a:ext cx="10474036" cy="1478610"/>
              </a:xfrm>
              <a:prstGeom prst="rect">
                <a:avLst/>
              </a:prstGeom>
              <a:blipFill>
                <a:blip r:embed="rId2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FD240C3D-E4F1-49FF-85C8-8B59A7B30781}"/>
              </a:ext>
            </a:extLst>
          </p:cNvPr>
          <p:cNvSpPr/>
          <p:nvPr/>
        </p:nvSpPr>
        <p:spPr bwMode="auto">
          <a:xfrm>
            <a:off x="1901500" y="3634114"/>
            <a:ext cx="1588654" cy="16245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21E6F-2212-47B2-861E-EFD5C93CE417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 bwMode="auto">
          <a:xfrm>
            <a:off x="2695827" y="3634114"/>
            <a:ext cx="0" cy="16245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69C6B9-E2F1-4E6D-A6A2-04659E56517F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 bwMode="auto">
          <a:xfrm>
            <a:off x="1901500" y="4446368"/>
            <a:ext cx="15886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79037-9497-42FA-8465-5F509B0897F8}"/>
              </a:ext>
            </a:extLst>
          </p:cNvPr>
          <p:cNvSpPr/>
          <p:nvPr/>
        </p:nvSpPr>
        <p:spPr bwMode="auto">
          <a:xfrm>
            <a:off x="2695827" y="3634114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5CD02-804B-4607-9648-E19B61300C82}"/>
              </a:ext>
            </a:extLst>
          </p:cNvPr>
          <p:cNvSpPr/>
          <p:nvPr/>
        </p:nvSpPr>
        <p:spPr bwMode="auto">
          <a:xfrm>
            <a:off x="2700573" y="4446365"/>
            <a:ext cx="803562" cy="81225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783635-621A-4462-9738-D92C266DFE2C}"/>
                  </a:ext>
                </a:extLst>
              </p:cNvPr>
              <p:cNvSpPr txBox="1"/>
              <p:nvPr/>
            </p:nvSpPr>
            <p:spPr>
              <a:xfrm>
                <a:off x="1975389" y="3919837"/>
                <a:ext cx="1052945" cy="2539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𝑅𝑒𝑠</m:t>
                          </m:r>
                        </m:e>
                        <m:sub>
                          <m:r>
                            <a:rPr kumimoji="1" lang="en-US" altLang="ko-KR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𝑖𝑑𝑥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783635-621A-4462-9738-D92C266D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389" y="3919837"/>
                <a:ext cx="1052945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4F850-4976-4782-A43E-D807334AB51B}"/>
                  </a:ext>
                </a:extLst>
              </p:cNvPr>
              <p:cNvSpPr txBox="1"/>
              <p:nvPr/>
            </p:nvSpPr>
            <p:spPr>
              <a:xfrm>
                <a:off x="2732772" y="3919837"/>
                <a:ext cx="1052945" cy="2539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0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0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4F850-4976-4782-A43E-D807334A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72" y="3919837"/>
                <a:ext cx="1052945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2C886C-3A35-45F9-9374-37B525C63EEE}"/>
                  </a:ext>
                </a:extLst>
              </p:cNvPr>
              <p:cNvSpPr txBox="1"/>
              <p:nvPr/>
            </p:nvSpPr>
            <p:spPr>
              <a:xfrm>
                <a:off x="2732772" y="4730074"/>
                <a:ext cx="1052945" cy="2539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0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R" sz="10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2C886C-3A35-45F9-9374-37B525C6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72" y="4730074"/>
                <a:ext cx="1052945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AACCAAB-15F9-41F0-A219-1C2B4CAC8AB8}"/>
              </a:ext>
            </a:extLst>
          </p:cNvPr>
          <p:cNvSpPr txBox="1"/>
          <p:nvPr/>
        </p:nvSpPr>
        <p:spPr>
          <a:xfrm>
            <a:off x="1338024" y="2980993"/>
            <a:ext cx="4539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AE4456-EADB-49AE-842D-ECF62DC20D28}"/>
                  </a:ext>
                </a:extLst>
              </p:cNvPr>
              <p:cNvSpPr txBox="1"/>
              <p:nvPr/>
            </p:nvSpPr>
            <p:spPr>
              <a:xfrm>
                <a:off x="4348351" y="3861310"/>
                <a:ext cx="7494460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0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이기 때문에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Inter_Nx2N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mode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우측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PU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수행하는 대신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best mode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Motion Information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복사하여 사용</a:t>
                </a:r>
                <a:endParaRPr kumimoji="1"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arenR"/>
                </a:pPr>
                <a:endParaRPr kumimoji="1"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arenR"/>
                </a:pP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CU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Sub-CU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best mode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비교 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0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해당하는 블록은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수행하지 않고 </a:t>
                </a:r>
                <a:r>
                  <a:rPr kumimoji="1" lang="en-US" altLang="ko-KR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Motion Information </a:t>
                </a:r>
                <a:r>
                  <a:rPr kumimoji="1" lang="ko-KR" altLang="en-US" sz="16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복사하여 사용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AE4456-EADB-49AE-842D-ECF62DC2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1" y="3861310"/>
                <a:ext cx="7494460" cy="1323439"/>
              </a:xfrm>
              <a:prstGeom prst="rect">
                <a:avLst/>
              </a:prstGeom>
              <a:blipFill>
                <a:blip r:embed="rId6"/>
                <a:stretch>
                  <a:fillRect l="-569" t="-1376" b="-4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98E0EB-56B2-4D75-88B7-066AA9EFC5B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F257C70-606D-4092-B32D-3C560E1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Skip Unnecessary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F0F4B-1DDC-4F72-A269-FB63B1EE77B7}"/>
              </a:ext>
            </a:extLst>
          </p:cNvPr>
          <p:cNvSpPr txBox="1"/>
          <p:nvPr/>
        </p:nvSpPr>
        <p:spPr>
          <a:xfrm>
            <a:off x="856674" y="1406722"/>
            <a:ext cx="11748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현재 </a:t>
            </a:r>
            <a:r>
              <a:rPr lang="en-US" altLang="ko-KR" sz="1600" dirty="0"/>
              <a:t>Method 3-1</a:t>
            </a:r>
            <a:r>
              <a:rPr lang="ko-KR" altLang="en-US" sz="1600" dirty="0"/>
              <a:t>까지 코드 구현</a:t>
            </a:r>
            <a:endParaRPr kumimoji="1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B7DBDAB-BB0E-4447-8FBC-91B1293B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27" y="2143479"/>
            <a:ext cx="4214780" cy="34552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D360799-5784-4EED-A55E-C814F3F2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18" y="2212210"/>
            <a:ext cx="4179262" cy="33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Plab_하얀배경">
  <a:themeElements>
    <a:clrScheme name="MSPlab_하얀배경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 eaLnBrk="0" fontAlgn="base" latinLnBrk="0" hangingPunct="0">
          <a:spcBef>
            <a:spcPct val="0"/>
          </a:spcBef>
          <a:spcAft>
            <a:spcPct val="0"/>
          </a:spcAft>
          <a:defRPr kumimoji="1" sz="1600" dirty="0">
            <a:solidFill>
              <a:srgbClr val="00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MSPlab_하얀배경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Plab_하얀배경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Plab_하얀배경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565</Words>
  <Application>Microsoft Office PowerPoint</Application>
  <PresentationFormat>와이드스크린</PresentationFormat>
  <Paragraphs>91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</vt:lpstr>
      <vt:lpstr>굴림</vt:lpstr>
      <vt:lpstr>맑은 고딕</vt:lpstr>
      <vt:lpstr>Arial</vt:lpstr>
      <vt:lpstr>Cambria Math</vt:lpstr>
      <vt:lpstr>Times New Roman</vt:lpstr>
      <vt:lpstr>Wingdings</vt:lpstr>
      <vt:lpstr>Office 테마</vt:lpstr>
      <vt:lpstr>MSPlab_하얀배경</vt:lpstr>
      <vt:lpstr>PowerPoint 프레젠테이션</vt:lpstr>
      <vt:lpstr>Fast Mode Decision Method for Inter Prediction</vt:lpstr>
      <vt:lpstr> Early SKIP Mode Decision</vt:lpstr>
      <vt:lpstr> Early SKIP Mode Decision</vt:lpstr>
      <vt:lpstr>Skip the Mode Decision of Current Depth</vt:lpstr>
      <vt:lpstr>Skip the Mode Decision of Current Depth</vt:lpstr>
      <vt:lpstr>Skip the Mode Decision of Current Depth</vt:lpstr>
      <vt:lpstr>Skip Unnecessary ME</vt:lpstr>
      <vt:lpstr>Skip Unnecessary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2</cp:revision>
  <dcterms:created xsi:type="dcterms:W3CDTF">2020-12-23T03:51:03Z</dcterms:created>
  <dcterms:modified xsi:type="dcterms:W3CDTF">2021-01-25T04:58:29Z</dcterms:modified>
</cp:coreProperties>
</file>