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0" r:id="rId2"/>
  </p:sldMasterIdLst>
  <p:notesMasterIdLst>
    <p:notesMasterId r:id="rId12"/>
  </p:notesMasterIdLst>
  <p:sldIdLst>
    <p:sldId id="256" r:id="rId3"/>
    <p:sldId id="277" r:id="rId4"/>
    <p:sldId id="280" r:id="rId5"/>
    <p:sldId id="278" r:id="rId6"/>
    <p:sldId id="276" r:id="rId7"/>
    <p:sldId id="281" r:id="rId8"/>
    <p:sldId id="283" r:id="rId9"/>
    <p:sldId id="284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646B5-B395-412F-ABF6-F03C02F210D8}" v="342" dt="2020-12-30T00:53:33.916"/>
    <p1510:client id="{F0359BF1-8E7A-494C-A782-15FDE6CE7CAC}" v="55" dt="2020-12-29T11:44:12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범수" userId="07c767bd-8358-4355-94fe-c490edb6d470" providerId="ADAL" clId="{F0359BF1-8E7A-494C-A782-15FDE6CE7CAC}"/>
    <pc:docChg chg="undo custSel addSld modSld">
      <pc:chgData name="김범수" userId="07c767bd-8358-4355-94fe-c490edb6d470" providerId="ADAL" clId="{F0359BF1-8E7A-494C-A782-15FDE6CE7CAC}" dt="2020-12-29T11:44:12.342" v="886" actId="12"/>
      <pc:docMkLst>
        <pc:docMk/>
      </pc:docMkLst>
      <pc:sldChg chg="modSp mod">
        <pc:chgData name="김범수" userId="07c767bd-8358-4355-94fe-c490edb6d470" providerId="ADAL" clId="{F0359BF1-8E7A-494C-A782-15FDE6CE7CAC}" dt="2020-12-29T10:34:05.428" v="3" actId="20577"/>
        <pc:sldMkLst>
          <pc:docMk/>
          <pc:sldMk cId="490605548" sldId="256"/>
        </pc:sldMkLst>
        <pc:spChg chg="mod">
          <ac:chgData name="김범수" userId="07c767bd-8358-4355-94fe-c490edb6d470" providerId="ADAL" clId="{F0359BF1-8E7A-494C-A782-15FDE6CE7CAC}" dt="2020-12-29T10:34:05.428" v="3" actId="20577"/>
          <ac:spMkLst>
            <pc:docMk/>
            <pc:sldMk cId="490605548" sldId="256"/>
            <ac:spMk id="2" creationId="{D256F578-173F-4E87-9BC6-FD6B6047BA86}"/>
          </ac:spMkLst>
        </pc:spChg>
      </pc:sldChg>
      <pc:sldChg chg="modSp mod">
        <pc:chgData name="김범수" userId="07c767bd-8358-4355-94fe-c490edb6d470" providerId="ADAL" clId="{F0359BF1-8E7A-494C-A782-15FDE6CE7CAC}" dt="2020-12-29T11:01:24.144" v="798" actId="14734"/>
        <pc:sldMkLst>
          <pc:docMk/>
          <pc:sldMk cId="4181662621" sldId="273"/>
        </pc:sldMkLst>
        <pc:graphicFrameChg chg="modGraphic">
          <ac:chgData name="김범수" userId="07c767bd-8358-4355-94fe-c490edb6d470" providerId="ADAL" clId="{F0359BF1-8E7A-494C-A782-15FDE6CE7CAC}" dt="2020-12-29T11:01:24.144" v="798" actId="14734"/>
          <ac:graphicFrameMkLst>
            <pc:docMk/>
            <pc:sldMk cId="4181662621" sldId="273"/>
            <ac:graphicFrameMk id="8" creationId="{F00ED3D9-88E0-469B-97EA-D854250E6590}"/>
          </ac:graphicFrameMkLst>
        </pc:graphicFrameChg>
      </pc:sldChg>
      <pc:sldChg chg="modSp mod">
        <pc:chgData name="김범수" userId="07c767bd-8358-4355-94fe-c490edb6d470" providerId="ADAL" clId="{F0359BF1-8E7A-494C-A782-15FDE6CE7CAC}" dt="2020-12-29T10:57:59.556" v="613" actId="1076"/>
        <pc:sldMkLst>
          <pc:docMk/>
          <pc:sldMk cId="1006602424" sldId="276"/>
        </pc:sldMkLst>
        <pc:spChg chg="mod">
          <ac:chgData name="김범수" userId="07c767bd-8358-4355-94fe-c490edb6d470" providerId="ADAL" clId="{F0359BF1-8E7A-494C-A782-15FDE6CE7CAC}" dt="2020-12-29T10:42:34.469" v="607" actId="20577"/>
          <ac:spMkLst>
            <pc:docMk/>
            <pc:sldMk cId="1006602424" sldId="276"/>
            <ac:spMk id="2" creationId="{7C610867-13C2-4A47-AF4C-953455770B86}"/>
          </ac:spMkLst>
        </pc:spChg>
        <pc:spChg chg="mod">
          <ac:chgData name="김범수" userId="07c767bd-8358-4355-94fe-c490edb6d470" providerId="ADAL" clId="{F0359BF1-8E7A-494C-A782-15FDE6CE7CAC}" dt="2020-12-29T10:42:37.989" v="608" actId="1076"/>
          <ac:spMkLst>
            <pc:docMk/>
            <pc:sldMk cId="1006602424" sldId="276"/>
            <ac:spMk id="34" creationId="{3271F35F-E6B4-466C-A72E-5BD4B42CBFD6}"/>
          </ac:spMkLst>
        </pc:spChg>
        <pc:picChg chg="mod">
          <ac:chgData name="김범수" userId="07c767bd-8358-4355-94fe-c490edb6d470" providerId="ADAL" clId="{F0359BF1-8E7A-494C-A782-15FDE6CE7CAC}" dt="2020-12-29T10:57:59.556" v="613" actId="1076"/>
          <ac:picMkLst>
            <pc:docMk/>
            <pc:sldMk cId="1006602424" sldId="276"/>
            <ac:picMk id="33" creationId="{7DFB4F59-9D0D-4E66-9F77-CE1E5BF715A6}"/>
          </ac:picMkLst>
        </pc:picChg>
        <pc:picChg chg="mod">
          <ac:chgData name="김범수" userId="07c767bd-8358-4355-94fe-c490edb6d470" providerId="ADAL" clId="{F0359BF1-8E7A-494C-A782-15FDE6CE7CAC}" dt="2020-12-29T10:57:44.425" v="610" actId="1076"/>
          <ac:picMkLst>
            <pc:docMk/>
            <pc:sldMk cId="1006602424" sldId="276"/>
            <ac:picMk id="38" creationId="{33200002-85E5-4C7F-A49C-AE7ADCF3AB74}"/>
          </ac:picMkLst>
        </pc:picChg>
      </pc:sldChg>
      <pc:sldChg chg="addSp modSp mod">
        <pc:chgData name="김범수" userId="07c767bd-8358-4355-94fe-c490edb6d470" providerId="ADAL" clId="{F0359BF1-8E7A-494C-A782-15FDE6CE7CAC}" dt="2020-12-29T10:38:32.535" v="267" actId="20577"/>
        <pc:sldMkLst>
          <pc:docMk/>
          <pc:sldMk cId="2677082461" sldId="277"/>
        </pc:sldMkLst>
        <pc:spChg chg="mod">
          <ac:chgData name="김범수" userId="07c767bd-8358-4355-94fe-c490edb6d470" providerId="ADAL" clId="{F0359BF1-8E7A-494C-A782-15FDE6CE7CAC}" dt="2020-12-29T10:35:01.356" v="58" actId="20577"/>
          <ac:spMkLst>
            <pc:docMk/>
            <pc:sldMk cId="2677082461" sldId="277"/>
            <ac:spMk id="2" creationId="{7C610867-13C2-4A47-AF4C-953455770B86}"/>
          </ac:spMkLst>
        </pc:spChg>
        <pc:spChg chg="mod">
          <ac:chgData name="김범수" userId="07c767bd-8358-4355-94fe-c490edb6d470" providerId="ADAL" clId="{F0359BF1-8E7A-494C-A782-15FDE6CE7CAC}" dt="2020-12-29T10:38:32.535" v="267" actId="20577"/>
          <ac:spMkLst>
            <pc:docMk/>
            <pc:sldMk cId="2677082461" sldId="277"/>
            <ac:spMk id="6" creationId="{A7716B72-66E6-4986-A766-8DC5F8822A59}"/>
          </ac:spMkLst>
        </pc:spChg>
        <pc:spChg chg="add mod">
          <ac:chgData name="김범수" userId="07c767bd-8358-4355-94fe-c490edb6d470" providerId="ADAL" clId="{F0359BF1-8E7A-494C-A782-15FDE6CE7CAC}" dt="2020-12-29T10:36:26.547" v="145" actId="1076"/>
          <ac:spMkLst>
            <pc:docMk/>
            <pc:sldMk cId="2677082461" sldId="277"/>
            <ac:spMk id="7" creationId="{5B70A8A4-5FC0-4C0D-A47A-713A35F8BA3D}"/>
          </ac:spMkLst>
        </pc:spChg>
        <pc:spChg chg="mod">
          <ac:chgData name="김범수" userId="07c767bd-8358-4355-94fe-c490edb6d470" providerId="ADAL" clId="{F0359BF1-8E7A-494C-A782-15FDE6CE7CAC}" dt="2020-12-29T10:35:05.771" v="59" actId="1076"/>
          <ac:spMkLst>
            <pc:docMk/>
            <pc:sldMk cId="2677082461" sldId="277"/>
            <ac:spMk id="8" creationId="{EBBD66F2-8EB7-48D5-B42F-7DDCCC0E6CAD}"/>
          </ac:spMkLst>
        </pc:spChg>
        <pc:spChg chg="mod">
          <ac:chgData name="김범수" userId="07c767bd-8358-4355-94fe-c490edb6d470" providerId="ADAL" clId="{F0359BF1-8E7A-494C-A782-15FDE6CE7CAC}" dt="2020-12-29T10:35:08.675" v="60" actId="1076"/>
          <ac:spMkLst>
            <pc:docMk/>
            <pc:sldMk cId="2677082461" sldId="277"/>
            <ac:spMk id="26" creationId="{D7FA5310-92A7-436A-B35E-7F705B82F076}"/>
          </ac:spMkLst>
        </pc:spChg>
        <pc:picChg chg="add mod">
          <ac:chgData name="김범수" userId="07c767bd-8358-4355-94fe-c490edb6d470" providerId="ADAL" clId="{F0359BF1-8E7A-494C-A782-15FDE6CE7CAC}" dt="2020-12-29T10:38:00.746" v="245" actId="1076"/>
          <ac:picMkLst>
            <pc:docMk/>
            <pc:sldMk cId="2677082461" sldId="277"/>
            <ac:picMk id="11" creationId="{8848D2D9-70BA-4642-85FA-93442737B2B9}"/>
          </ac:picMkLst>
        </pc:picChg>
        <pc:cxnChg chg="mod">
          <ac:chgData name="김범수" userId="07c767bd-8358-4355-94fe-c490edb6d470" providerId="ADAL" clId="{F0359BF1-8E7A-494C-A782-15FDE6CE7CAC}" dt="2020-12-29T10:38:07.221" v="246" actId="14100"/>
          <ac:cxnSpMkLst>
            <pc:docMk/>
            <pc:sldMk cId="2677082461" sldId="277"/>
            <ac:cxnSpMk id="10" creationId="{BA268ACE-BE40-4A7A-9AC9-5C2F9A8998BD}"/>
          </ac:cxnSpMkLst>
        </pc:cxnChg>
      </pc:sldChg>
      <pc:sldChg chg="modSp mod">
        <pc:chgData name="김범수" userId="07c767bd-8358-4355-94fe-c490edb6d470" providerId="ADAL" clId="{F0359BF1-8E7A-494C-A782-15FDE6CE7CAC}" dt="2020-12-29T10:41:35.690" v="521" actId="1076"/>
        <pc:sldMkLst>
          <pc:docMk/>
          <pc:sldMk cId="2899609478" sldId="278"/>
        </pc:sldMkLst>
        <pc:spChg chg="mod">
          <ac:chgData name="김범수" userId="07c767bd-8358-4355-94fe-c490edb6d470" providerId="ADAL" clId="{F0359BF1-8E7A-494C-A782-15FDE6CE7CAC}" dt="2020-12-29T10:41:35.690" v="521" actId="1076"/>
          <ac:spMkLst>
            <pc:docMk/>
            <pc:sldMk cId="2899609478" sldId="278"/>
            <ac:spMk id="2" creationId="{7C610867-13C2-4A47-AF4C-953455770B86}"/>
          </ac:spMkLst>
        </pc:spChg>
        <pc:picChg chg="mod">
          <ac:chgData name="김범수" userId="07c767bd-8358-4355-94fe-c490edb6d470" providerId="ADAL" clId="{F0359BF1-8E7A-494C-A782-15FDE6CE7CAC}" dt="2020-12-29T10:41:27.754" v="519" actId="1076"/>
          <ac:picMkLst>
            <pc:docMk/>
            <pc:sldMk cId="2899609478" sldId="278"/>
            <ac:picMk id="6" creationId="{269F7F8B-4E20-41EB-9B5A-2641A935FE16}"/>
          </ac:picMkLst>
        </pc:picChg>
        <pc:picChg chg="mod">
          <ac:chgData name="김범수" userId="07c767bd-8358-4355-94fe-c490edb6d470" providerId="ADAL" clId="{F0359BF1-8E7A-494C-A782-15FDE6CE7CAC}" dt="2020-12-29T10:41:29.010" v="520" actId="1076"/>
          <ac:picMkLst>
            <pc:docMk/>
            <pc:sldMk cId="2899609478" sldId="278"/>
            <ac:picMk id="8" creationId="{7E229B09-BB2C-4DA6-9D64-08728903AEBE}"/>
          </ac:picMkLst>
        </pc:picChg>
      </pc:sldChg>
      <pc:sldChg chg="modSp mod">
        <pc:chgData name="김범수" userId="07c767bd-8358-4355-94fe-c490edb6d470" providerId="ADAL" clId="{F0359BF1-8E7A-494C-A782-15FDE6CE7CAC}" dt="2020-12-29T11:00:13.968" v="763" actId="1076"/>
        <pc:sldMkLst>
          <pc:docMk/>
          <pc:sldMk cId="592443152" sldId="280"/>
        </pc:sldMkLst>
        <pc:picChg chg="mod">
          <ac:chgData name="김범수" userId="07c767bd-8358-4355-94fe-c490edb6d470" providerId="ADAL" clId="{F0359BF1-8E7A-494C-A782-15FDE6CE7CAC}" dt="2020-12-29T11:00:13.968" v="763" actId="1076"/>
          <ac:picMkLst>
            <pc:docMk/>
            <pc:sldMk cId="592443152" sldId="280"/>
            <ac:picMk id="9" creationId="{0E2D9EDF-08A5-4B54-BEBC-B9C7683C16B3}"/>
          </ac:picMkLst>
        </pc:picChg>
      </pc:sldChg>
      <pc:sldChg chg="addSp delSp modSp add mod">
        <pc:chgData name="김범수" userId="07c767bd-8358-4355-94fe-c490edb6d470" providerId="ADAL" clId="{F0359BF1-8E7A-494C-A782-15FDE6CE7CAC}" dt="2020-12-29T11:01:14.409" v="795" actId="11"/>
        <pc:sldMkLst>
          <pc:docMk/>
          <pc:sldMk cId="2912072444" sldId="281"/>
        </pc:sldMkLst>
        <pc:spChg chg="mod">
          <ac:chgData name="김범수" userId="07c767bd-8358-4355-94fe-c490edb6d470" providerId="ADAL" clId="{F0359BF1-8E7A-494C-A782-15FDE6CE7CAC}" dt="2020-12-29T11:01:14.409" v="795" actId="11"/>
          <ac:spMkLst>
            <pc:docMk/>
            <pc:sldMk cId="2912072444" sldId="281"/>
            <ac:spMk id="2" creationId="{7C610867-13C2-4A47-AF4C-953455770B86}"/>
          </ac:spMkLst>
        </pc:spChg>
        <pc:spChg chg="del">
          <ac:chgData name="김범수" userId="07c767bd-8358-4355-94fe-c490edb6d470" providerId="ADAL" clId="{F0359BF1-8E7A-494C-A782-15FDE6CE7CAC}" dt="2020-12-29T10:58:13.543" v="619" actId="478"/>
          <ac:spMkLst>
            <pc:docMk/>
            <pc:sldMk cId="2912072444" sldId="281"/>
            <ac:spMk id="34" creationId="{3271F35F-E6B4-466C-A72E-5BD4B42CBFD6}"/>
          </ac:spMkLst>
        </pc:spChg>
        <pc:picChg chg="add mod">
          <ac:chgData name="김범수" userId="07c767bd-8358-4355-94fe-c490edb6d470" providerId="ADAL" clId="{F0359BF1-8E7A-494C-A782-15FDE6CE7CAC}" dt="2020-12-29T10:59:13.474" v="633" actId="1076"/>
          <ac:picMkLst>
            <pc:docMk/>
            <pc:sldMk cId="2912072444" sldId="281"/>
            <ac:picMk id="6" creationId="{C24B470D-4374-444F-AC4C-7C509533E589}"/>
          </ac:picMkLst>
        </pc:picChg>
        <pc:picChg chg="del">
          <ac:chgData name="김범수" userId="07c767bd-8358-4355-94fe-c490edb6d470" providerId="ADAL" clId="{F0359BF1-8E7A-494C-A782-15FDE6CE7CAC}" dt="2020-12-29T10:58:06.532" v="615" actId="478"/>
          <ac:picMkLst>
            <pc:docMk/>
            <pc:sldMk cId="2912072444" sldId="281"/>
            <ac:picMk id="33" creationId="{7DFB4F59-9D0D-4E66-9F77-CE1E5BF715A6}"/>
          </ac:picMkLst>
        </pc:picChg>
        <pc:picChg chg="mod">
          <ac:chgData name="김범수" userId="07c767bd-8358-4355-94fe-c490edb6d470" providerId="ADAL" clId="{F0359BF1-8E7A-494C-A782-15FDE6CE7CAC}" dt="2020-12-29T10:59:16.523" v="634" actId="1076"/>
          <ac:picMkLst>
            <pc:docMk/>
            <pc:sldMk cId="2912072444" sldId="281"/>
            <ac:picMk id="38" creationId="{33200002-85E5-4C7F-A49C-AE7ADCF3AB74}"/>
          </ac:picMkLst>
        </pc:picChg>
      </pc:sldChg>
      <pc:sldChg chg="addSp delSp modSp add mod">
        <pc:chgData name="김범수" userId="07c767bd-8358-4355-94fe-c490edb6d470" providerId="ADAL" clId="{F0359BF1-8E7A-494C-A782-15FDE6CE7CAC}" dt="2020-12-29T11:44:12.342" v="886" actId="12"/>
        <pc:sldMkLst>
          <pc:docMk/>
          <pc:sldMk cId="3476841949" sldId="282"/>
        </pc:sldMkLst>
        <pc:spChg chg="mod">
          <ac:chgData name="김범수" userId="07c767bd-8358-4355-94fe-c490edb6d470" providerId="ADAL" clId="{F0359BF1-8E7A-494C-A782-15FDE6CE7CAC}" dt="2020-12-29T11:44:12.342" v="886" actId="12"/>
          <ac:spMkLst>
            <pc:docMk/>
            <pc:sldMk cId="3476841949" sldId="282"/>
            <ac:spMk id="2" creationId="{7C610867-13C2-4A47-AF4C-953455770B86}"/>
          </ac:spMkLst>
        </pc:spChg>
        <pc:graphicFrameChg chg="add mod modGraphic">
          <ac:chgData name="김범수" userId="07c767bd-8358-4355-94fe-c490edb6d470" providerId="ADAL" clId="{F0359BF1-8E7A-494C-A782-15FDE6CE7CAC}" dt="2020-12-29T11:43:51.296" v="813" actId="1076"/>
          <ac:graphicFrameMkLst>
            <pc:docMk/>
            <pc:sldMk cId="3476841949" sldId="282"/>
            <ac:graphicFrameMk id="7" creationId="{2F0D46DC-7660-46D7-88CA-81CA3431C206}"/>
          </ac:graphicFrameMkLst>
        </pc:graphicFrameChg>
        <pc:picChg chg="del">
          <ac:chgData name="김범수" userId="07c767bd-8358-4355-94fe-c490edb6d470" providerId="ADAL" clId="{F0359BF1-8E7A-494C-A782-15FDE6CE7CAC}" dt="2020-12-29T11:01:03.905" v="792" actId="478"/>
          <ac:picMkLst>
            <pc:docMk/>
            <pc:sldMk cId="3476841949" sldId="282"/>
            <ac:picMk id="6" creationId="{C24B470D-4374-444F-AC4C-7C509533E589}"/>
          </ac:picMkLst>
        </pc:picChg>
        <pc:picChg chg="del">
          <ac:chgData name="김범수" userId="07c767bd-8358-4355-94fe-c490edb6d470" providerId="ADAL" clId="{F0359BF1-8E7A-494C-A782-15FDE6CE7CAC}" dt="2020-12-29T11:01:17.915" v="796" actId="478"/>
          <ac:picMkLst>
            <pc:docMk/>
            <pc:sldMk cId="3476841949" sldId="282"/>
            <ac:picMk id="38" creationId="{33200002-85E5-4C7F-A49C-AE7ADCF3AB74}"/>
          </ac:picMkLst>
        </pc:picChg>
      </pc:sldChg>
    </pc:docChg>
  </pc:docChgLst>
  <pc:docChgLst>
    <pc:chgData name="김범수" userId="07c767bd-8358-4355-94fe-c490edb6d470" providerId="ADAL" clId="{59351C7F-9F22-4B72-97F8-7D253C2CC424}"/>
    <pc:docChg chg="undo custSel addSld modSld sldOrd">
      <pc:chgData name="김범수" userId="07c767bd-8358-4355-94fe-c490edb6d470" providerId="ADAL" clId="{59351C7F-9F22-4B72-97F8-7D253C2CC424}" dt="2020-11-29T09:00:02.189" v="1738" actId="20577"/>
      <pc:docMkLst>
        <pc:docMk/>
      </pc:docMkLst>
      <pc:sldChg chg="addSp modSp mod ord">
        <pc:chgData name="김범수" userId="07c767bd-8358-4355-94fe-c490edb6d470" providerId="ADAL" clId="{59351C7F-9F22-4B72-97F8-7D253C2CC424}" dt="2020-11-29T05:11:43.385" v="313"/>
        <pc:sldMkLst>
          <pc:docMk/>
          <pc:sldMk cId="3898474241" sldId="300"/>
        </pc:sldMkLst>
        <pc:spChg chg="add mod">
          <ac:chgData name="김범수" userId="07c767bd-8358-4355-94fe-c490edb6d470" providerId="ADAL" clId="{59351C7F-9F22-4B72-97F8-7D253C2CC424}" dt="2020-11-29T05:11:33.682" v="311" actId="20577"/>
          <ac:spMkLst>
            <pc:docMk/>
            <pc:sldMk cId="3898474241" sldId="300"/>
            <ac:spMk id="2" creationId="{A3985D5B-CE1D-4517-BE3B-AF9A351586C8}"/>
          </ac:spMkLst>
        </pc:spChg>
      </pc:sldChg>
      <pc:sldChg chg="addSp delSp modSp add mod">
        <pc:chgData name="김범수" userId="07c767bd-8358-4355-94fe-c490edb6d470" providerId="ADAL" clId="{59351C7F-9F22-4B72-97F8-7D253C2CC424}" dt="2020-11-29T09:00:02.189" v="1738" actId="20577"/>
        <pc:sldMkLst>
          <pc:docMk/>
          <pc:sldMk cId="1048457957" sldId="304"/>
        </pc:sldMkLst>
        <pc:spChg chg="add mod">
          <ac:chgData name="김범수" userId="07c767bd-8358-4355-94fe-c490edb6d470" providerId="ADAL" clId="{59351C7F-9F22-4B72-97F8-7D253C2CC424}" dt="2020-11-29T09:00:02.189" v="1738" actId="20577"/>
          <ac:spMkLst>
            <pc:docMk/>
            <pc:sldMk cId="1048457957" sldId="304"/>
            <ac:spMk id="3" creationId="{DCA9BB0D-5328-4AA3-9ACD-2BC82A1D4C56}"/>
          </ac:spMkLst>
        </pc:spChg>
        <pc:spChg chg="mod">
          <ac:chgData name="김범수" userId="07c767bd-8358-4355-94fe-c490edb6d470" providerId="ADAL" clId="{59351C7F-9F22-4B72-97F8-7D253C2CC424}" dt="2020-11-29T08:59:57.547" v="1737"/>
          <ac:spMkLst>
            <pc:docMk/>
            <pc:sldMk cId="1048457957" sldId="304"/>
            <ac:spMk id="5" creationId="{FF257C70-606D-4092-B32D-3C560E137912}"/>
          </ac:spMkLst>
        </pc:spChg>
        <pc:spChg chg="del">
          <ac:chgData name="김범수" userId="07c767bd-8358-4355-94fe-c490edb6d470" providerId="ADAL" clId="{59351C7F-9F22-4B72-97F8-7D253C2CC424}" dt="2020-11-29T08:35:41.032" v="315" actId="478"/>
          <ac:spMkLst>
            <pc:docMk/>
            <pc:sldMk cId="1048457957" sldId="304"/>
            <ac:spMk id="10" creationId="{A6C465AC-6206-47CA-8783-08594BCECBDE}"/>
          </ac:spMkLst>
        </pc:spChg>
        <pc:graphicFrameChg chg="del">
          <ac:chgData name="김범수" userId="07c767bd-8358-4355-94fe-c490edb6d470" providerId="ADAL" clId="{59351C7F-9F22-4B72-97F8-7D253C2CC424}" dt="2020-11-29T08:35:41.032" v="315" actId="478"/>
          <ac:graphicFrameMkLst>
            <pc:docMk/>
            <pc:sldMk cId="1048457957" sldId="304"/>
            <ac:graphicFrameMk id="9" creationId="{BD5379A4-37EB-4477-9F70-3B9A24BBA54A}"/>
          </ac:graphicFrameMkLst>
        </pc:graphicFrameChg>
        <pc:picChg chg="del">
          <ac:chgData name="김범수" userId="07c767bd-8358-4355-94fe-c490edb6d470" providerId="ADAL" clId="{59351C7F-9F22-4B72-97F8-7D253C2CC424}" dt="2020-11-29T08:35:41.032" v="315" actId="478"/>
          <ac:picMkLst>
            <pc:docMk/>
            <pc:sldMk cId="1048457957" sldId="304"/>
            <ac:picMk id="2" creationId="{00F5F0A2-DE94-415E-B115-0FCC14BF5CC1}"/>
          </ac:picMkLst>
        </pc:picChg>
      </pc:sldChg>
    </pc:docChg>
  </pc:docChgLst>
  <pc:docChgLst>
    <pc:chgData name="김범수" userId="07c767bd-8358-4355-94fe-c490edb6d470" providerId="ADAL" clId="{DE0F4BF7-CC1A-441E-9B78-CEB034B75D19}"/>
    <pc:docChg chg="custSel addSld modSld">
      <pc:chgData name="김범수" userId="07c767bd-8358-4355-94fe-c490edb6d470" providerId="ADAL" clId="{DE0F4BF7-CC1A-441E-9B78-CEB034B75D19}" dt="2020-11-29T09:04:49.433" v="321" actId="1076"/>
      <pc:docMkLst>
        <pc:docMk/>
      </pc:docMkLst>
      <pc:sldChg chg="modSp mod">
        <pc:chgData name="김범수" userId="07c767bd-8358-4355-94fe-c490edb6d470" providerId="ADAL" clId="{DE0F4BF7-CC1A-441E-9B78-CEB034B75D19}" dt="2020-11-29T09:02:38.612" v="8" actId="20577"/>
        <pc:sldMkLst>
          <pc:docMk/>
          <pc:sldMk cId="1048457957" sldId="304"/>
        </pc:sldMkLst>
        <pc:spChg chg="mod">
          <ac:chgData name="김범수" userId="07c767bd-8358-4355-94fe-c490edb6d470" providerId="ADAL" clId="{DE0F4BF7-CC1A-441E-9B78-CEB034B75D19}" dt="2020-11-29T09:02:38.612" v="8" actId="20577"/>
          <ac:spMkLst>
            <pc:docMk/>
            <pc:sldMk cId="1048457957" sldId="304"/>
            <ac:spMk id="3" creationId="{DCA9BB0D-5328-4AA3-9ACD-2BC82A1D4C56}"/>
          </ac:spMkLst>
        </pc:spChg>
      </pc:sldChg>
      <pc:sldChg chg="addSp delSp add mod">
        <pc:chgData name="김범수" userId="07c767bd-8358-4355-94fe-c490edb6d470" providerId="ADAL" clId="{DE0F4BF7-CC1A-441E-9B78-CEB034B75D19}" dt="2020-11-29T09:03:23.863" v="12" actId="478"/>
        <pc:sldMkLst>
          <pc:docMk/>
          <pc:sldMk cId="356868476" sldId="305"/>
        </pc:sldMkLst>
        <pc:picChg chg="add del">
          <ac:chgData name="김범수" userId="07c767bd-8358-4355-94fe-c490edb6d470" providerId="ADAL" clId="{DE0F4BF7-CC1A-441E-9B78-CEB034B75D19}" dt="2020-11-29T09:03:23.863" v="12" actId="478"/>
          <ac:picMkLst>
            <pc:docMk/>
            <pc:sldMk cId="356868476" sldId="305"/>
            <ac:picMk id="6" creationId="{DC0C99F1-079B-4522-AACD-5FB5E3032740}"/>
          </ac:picMkLst>
        </pc:picChg>
      </pc:sldChg>
      <pc:sldChg chg="addSp delSp modSp add mod">
        <pc:chgData name="김범수" userId="07c767bd-8358-4355-94fe-c490edb6d470" providerId="ADAL" clId="{DE0F4BF7-CC1A-441E-9B78-CEB034B75D19}" dt="2020-11-29T09:04:49.433" v="321" actId="1076"/>
        <pc:sldMkLst>
          <pc:docMk/>
          <pc:sldMk cId="1713321927" sldId="306"/>
        </pc:sldMkLst>
        <pc:spChg chg="add mod">
          <ac:chgData name="김범수" userId="07c767bd-8358-4355-94fe-c490edb6d470" providerId="ADAL" clId="{DE0F4BF7-CC1A-441E-9B78-CEB034B75D19}" dt="2020-11-29T09:04:49.433" v="321" actId="1076"/>
          <ac:spMkLst>
            <pc:docMk/>
            <pc:sldMk cId="1713321927" sldId="306"/>
            <ac:spMk id="3" creationId="{F83828DB-CD94-4687-89E3-CAEE322160F5}"/>
          </ac:spMkLst>
        </pc:spChg>
        <pc:spChg chg="mod">
          <ac:chgData name="김범수" userId="07c767bd-8358-4355-94fe-c490edb6d470" providerId="ADAL" clId="{DE0F4BF7-CC1A-441E-9B78-CEB034B75D19}" dt="2020-11-29T09:03:38.752" v="27" actId="20577"/>
          <ac:spMkLst>
            <pc:docMk/>
            <pc:sldMk cId="1713321927" sldId="306"/>
            <ac:spMk id="5" creationId="{FF257C70-606D-4092-B32D-3C560E137912}"/>
          </ac:spMkLst>
        </pc:spChg>
        <pc:spChg chg="del">
          <ac:chgData name="김범수" userId="07c767bd-8358-4355-94fe-c490edb6d470" providerId="ADAL" clId="{DE0F4BF7-CC1A-441E-9B78-CEB034B75D19}" dt="2020-11-29T09:03:45.585" v="28" actId="478"/>
          <ac:spMkLst>
            <pc:docMk/>
            <pc:sldMk cId="1713321927" sldId="306"/>
            <ac:spMk id="10" creationId="{A6C465AC-6206-47CA-8783-08594BCECBDE}"/>
          </ac:spMkLst>
        </pc:spChg>
        <pc:graphicFrameChg chg="del">
          <ac:chgData name="김범수" userId="07c767bd-8358-4355-94fe-c490edb6d470" providerId="ADAL" clId="{DE0F4BF7-CC1A-441E-9B78-CEB034B75D19}" dt="2020-11-29T09:03:28.053" v="13" actId="478"/>
          <ac:graphicFrameMkLst>
            <pc:docMk/>
            <pc:sldMk cId="1713321927" sldId="306"/>
            <ac:graphicFrameMk id="9" creationId="{BD5379A4-37EB-4477-9F70-3B9A24BBA54A}"/>
          </ac:graphicFrameMkLst>
        </pc:graphicFrameChg>
        <pc:picChg chg="del">
          <ac:chgData name="김범수" userId="07c767bd-8358-4355-94fe-c490edb6d470" providerId="ADAL" clId="{DE0F4BF7-CC1A-441E-9B78-CEB034B75D19}" dt="2020-11-29T09:03:28.469" v="14" actId="478"/>
          <ac:picMkLst>
            <pc:docMk/>
            <pc:sldMk cId="1713321927" sldId="306"/>
            <ac:picMk id="2" creationId="{00F5F0A2-DE94-415E-B115-0FCC14BF5CC1}"/>
          </ac:picMkLst>
        </pc:picChg>
        <pc:picChg chg="mod">
          <ac:chgData name="김범수" userId="07c767bd-8358-4355-94fe-c490edb6d470" providerId="ADAL" clId="{DE0F4BF7-CC1A-441E-9B78-CEB034B75D19}" dt="2020-11-29T09:03:47.273" v="29" actId="1076"/>
          <ac:picMkLst>
            <pc:docMk/>
            <pc:sldMk cId="1713321927" sldId="306"/>
            <ac:picMk id="6" creationId="{DC0C99F1-079B-4522-AACD-5FB5E3032740}"/>
          </ac:picMkLst>
        </pc:picChg>
      </pc:sldChg>
    </pc:docChg>
  </pc:docChgLst>
  <pc:docChgLst>
    <pc:chgData name="김범수" userId="07c767bd-8358-4355-94fe-c490edb6d470" providerId="ADAL" clId="{153646B5-B395-412F-ABF6-F03C02F210D8}"/>
    <pc:docChg chg="undo redo custSel addSld delSld modSld sldOrd">
      <pc:chgData name="김범수" userId="07c767bd-8358-4355-94fe-c490edb6d470" providerId="ADAL" clId="{153646B5-B395-412F-ABF6-F03C02F210D8}" dt="2020-12-30T00:54:46.173" v="4670" actId="1037"/>
      <pc:docMkLst>
        <pc:docMk/>
      </pc:docMkLst>
      <pc:sldChg chg="modSp mod">
        <pc:chgData name="김범수" userId="07c767bd-8358-4355-94fe-c490edb6d470" providerId="ADAL" clId="{153646B5-B395-412F-ABF6-F03C02F210D8}" dt="2020-12-29T22:46:40.528" v="3811"/>
        <pc:sldMkLst>
          <pc:docMk/>
          <pc:sldMk cId="490605548" sldId="256"/>
        </pc:sldMkLst>
        <pc:spChg chg="mod">
          <ac:chgData name="김범수" userId="07c767bd-8358-4355-94fe-c490edb6d470" providerId="ADAL" clId="{153646B5-B395-412F-ABF6-F03C02F210D8}" dt="2020-12-23T04:00:03.565" v="194" actId="20577"/>
          <ac:spMkLst>
            <pc:docMk/>
            <pc:sldMk cId="490605548" sldId="256"/>
            <ac:spMk id="2" creationId="{D256F578-173F-4E87-9BC6-FD6B6047BA86}"/>
          </ac:spMkLst>
        </pc:spChg>
        <pc:spChg chg="mod">
          <ac:chgData name="김범수" userId="07c767bd-8358-4355-94fe-c490edb6d470" providerId="ADAL" clId="{153646B5-B395-412F-ABF6-F03C02F210D8}" dt="2020-12-29T22:46:40.528" v="3811"/>
          <ac:spMkLst>
            <pc:docMk/>
            <pc:sldMk cId="490605548" sldId="256"/>
            <ac:spMk id="17" creationId="{00000000-0000-0000-0000-000000000000}"/>
          </ac:spMkLst>
        </pc:spChg>
      </pc:sldChg>
      <pc:sldChg chg="addSp delSp modSp del mod">
        <pc:chgData name="김범수" userId="07c767bd-8358-4355-94fe-c490edb6d470" providerId="ADAL" clId="{153646B5-B395-412F-ABF6-F03C02F210D8}" dt="2020-12-30T00:36:05.645" v="4298" actId="47"/>
        <pc:sldMkLst>
          <pc:docMk/>
          <pc:sldMk cId="3059647889" sldId="272"/>
        </pc:sldMkLst>
        <pc:spChg chg="mod">
          <ac:chgData name="김범수" userId="07c767bd-8358-4355-94fe-c490edb6d470" providerId="ADAL" clId="{153646B5-B395-412F-ABF6-F03C02F210D8}" dt="2020-12-23T04:25:32.537" v="679"/>
          <ac:spMkLst>
            <pc:docMk/>
            <pc:sldMk cId="3059647889" sldId="272"/>
            <ac:spMk id="5" creationId="{FF257C70-606D-4092-B32D-3C560E137912}"/>
          </ac:spMkLst>
        </pc:spChg>
        <pc:spChg chg="del">
          <ac:chgData name="김범수" userId="07c767bd-8358-4355-94fe-c490edb6d470" providerId="ADAL" clId="{153646B5-B395-412F-ABF6-F03C02F210D8}" dt="2020-12-23T03:54:02.511" v="28" actId="478"/>
          <ac:spMkLst>
            <pc:docMk/>
            <pc:sldMk cId="3059647889" sldId="272"/>
            <ac:spMk id="10" creationId="{A6C465AC-6206-47CA-8783-08594BCECBDE}"/>
          </ac:spMkLst>
        </pc:spChg>
        <pc:spChg chg="add mod">
          <ac:chgData name="김범수" userId="07c767bd-8358-4355-94fe-c490edb6d470" providerId="ADAL" clId="{153646B5-B395-412F-ABF6-F03C02F210D8}" dt="2020-12-23T04:24:59.362" v="640" actId="1076"/>
          <ac:spMkLst>
            <pc:docMk/>
            <pc:sldMk cId="3059647889" sldId="272"/>
            <ac:spMk id="13" creationId="{BFFAE1AC-1D0D-40E4-832B-107BE19CD375}"/>
          </ac:spMkLst>
        </pc:spChg>
        <pc:spChg chg="add mod">
          <ac:chgData name="김범수" userId="07c767bd-8358-4355-94fe-c490edb6d470" providerId="ADAL" clId="{153646B5-B395-412F-ABF6-F03C02F210D8}" dt="2020-12-23T04:24:59.362" v="640" actId="1076"/>
          <ac:spMkLst>
            <pc:docMk/>
            <pc:sldMk cId="3059647889" sldId="272"/>
            <ac:spMk id="14" creationId="{109EBBD6-A95C-4DC8-A05A-68FDC2120D0A}"/>
          </ac:spMkLst>
        </pc:spChg>
        <pc:spChg chg="add mod">
          <ac:chgData name="김범수" userId="07c767bd-8358-4355-94fe-c490edb6d470" providerId="ADAL" clId="{153646B5-B395-412F-ABF6-F03C02F210D8}" dt="2020-12-23T04:24:59.362" v="640" actId="1076"/>
          <ac:spMkLst>
            <pc:docMk/>
            <pc:sldMk cId="3059647889" sldId="272"/>
            <ac:spMk id="15" creationId="{91F8CEE8-6479-4007-9A78-7E1A58C41852}"/>
          </ac:spMkLst>
        </pc:spChg>
        <pc:spChg chg="add mod">
          <ac:chgData name="김범수" userId="07c767bd-8358-4355-94fe-c490edb6d470" providerId="ADAL" clId="{153646B5-B395-412F-ABF6-F03C02F210D8}" dt="2020-12-23T04:24:59.362" v="640" actId="1076"/>
          <ac:spMkLst>
            <pc:docMk/>
            <pc:sldMk cId="3059647889" sldId="272"/>
            <ac:spMk id="16" creationId="{21F9D008-DEF4-4395-B689-CC57C30DB109}"/>
          </ac:spMkLst>
        </pc:spChg>
        <pc:spChg chg="add mod">
          <ac:chgData name="김범수" userId="07c767bd-8358-4355-94fe-c490edb6d470" providerId="ADAL" clId="{153646B5-B395-412F-ABF6-F03C02F210D8}" dt="2020-12-23T04:24:59.362" v="640" actId="1076"/>
          <ac:spMkLst>
            <pc:docMk/>
            <pc:sldMk cId="3059647889" sldId="272"/>
            <ac:spMk id="17" creationId="{23F75C08-BAAF-43D4-BEE7-6EBEFD00D81D}"/>
          </ac:spMkLst>
        </pc:spChg>
        <pc:spChg chg="add mod">
          <ac:chgData name="김범수" userId="07c767bd-8358-4355-94fe-c490edb6d470" providerId="ADAL" clId="{153646B5-B395-412F-ABF6-F03C02F210D8}" dt="2020-12-23T04:24:59.362" v="640" actId="1076"/>
          <ac:spMkLst>
            <pc:docMk/>
            <pc:sldMk cId="3059647889" sldId="272"/>
            <ac:spMk id="18" creationId="{BADCCE13-2505-4957-ADC8-5E989FCD652F}"/>
          </ac:spMkLst>
        </pc:spChg>
        <pc:spChg chg="add mod">
          <ac:chgData name="김범수" userId="07c767bd-8358-4355-94fe-c490edb6d470" providerId="ADAL" clId="{153646B5-B395-412F-ABF6-F03C02F210D8}" dt="2020-12-23T04:24:59.362" v="640" actId="1076"/>
          <ac:spMkLst>
            <pc:docMk/>
            <pc:sldMk cId="3059647889" sldId="272"/>
            <ac:spMk id="19" creationId="{9EF5BF4B-D417-4DC1-902D-8DE2DB7D0E03}"/>
          </ac:spMkLst>
        </pc:spChg>
        <pc:spChg chg="add mod">
          <ac:chgData name="김범수" userId="07c767bd-8358-4355-94fe-c490edb6d470" providerId="ADAL" clId="{153646B5-B395-412F-ABF6-F03C02F210D8}" dt="2020-12-23T04:24:59.362" v="640" actId="1076"/>
          <ac:spMkLst>
            <pc:docMk/>
            <pc:sldMk cId="3059647889" sldId="272"/>
            <ac:spMk id="20" creationId="{0C3867B7-8D18-4B1A-BE8F-1680251DED22}"/>
          </ac:spMkLst>
        </pc:spChg>
        <pc:spChg chg="add mod">
          <ac:chgData name="김범수" userId="07c767bd-8358-4355-94fe-c490edb6d470" providerId="ADAL" clId="{153646B5-B395-412F-ABF6-F03C02F210D8}" dt="2020-12-23T04:24:59.362" v="640" actId="1076"/>
          <ac:spMkLst>
            <pc:docMk/>
            <pc:sldMk cId="3059647889" sldId="272"/>
            <ac:spMk id="21" creationId="{6BE82B77-4459-46FE-9DDE-EC157B6E1D78}"/>
          </ac:spMkLst>
        </pc:spChg>
        <pc:spChg chg="add mod">
          <ac:chgData name="김범수" userId="07c767bd-8358-4355-94fe-c490edb6d470" providerId="ADAL" clId="{153646B5-B395-412F-ABF6-F03C02F210D8}" dt="2020-12-23T04:24:59.362" v="640" actId="1076"/>
          <ac:spMkLst>
            <pc:docMk/>
            <pc:sldMk cId="3059647889" sldId="272"/>
            <ac:spMk id="22" creationId="{C5269974-39D3-4349-9BBF-F6F8603076FA}"/>
          </ac:spMkLst>
        </pc:spChg>
        <pc:spChg chg="add mod">
          <ac:chgData name="김범수" userId="07c767bd-8358-4355-94fe-c490edb6d470" providerId="ADAL" clId="{153646B5-B395-412F-ABF6-F03C02F210D8}" dt="2020-12-23T04:24:59.362" v="640" actId="1076"/>
          <ac:spMkLst>
            <pc:docMk/>
            <pc:sldMk cId="3059647889" sldId="272"/>
            <ac:spMk id="23" creationId="{99B201B0-448F-473D-8688-6EA774F68BCA}"/>
          </ac:spMkLst>
        </pc:spChg>
        <pc:spChg chg="add mod">
          <ac:chgData name="김범수" userId="07c767bd-8358-4355-94fe-c490edb6d470" providerId="ADAL" clId="{153646B5-B395-412F-ABF6-F03C02F210D8}" dt="2020-12-23T04:24:59.362" v="640" actId="1076"/>
          <ac:spMkLst>
            <pc:docMk/>
            <pc:sldMk cId="3059647889" sldId="272"/>
            <ac:spMk id="24" creationId="{50CBBDA2-5CAC-403D-8577-C31456355973}"/>
          </ac:spMkLst>
        </pc:spChg>
        <pc:spChg chg="add mod">
          <ac:chgData name="김범수" userId="07c767bd-8358-4355-94fe-c490edb6d470" providerId="ADAL" clId="{153646B5-B395-412F-ABF6-F03C02F210D8}" dt="2020-12-23T04:24:59.362" v="640" actId="1076"/>
          <ac:spMkLst>
            <pc:docMk/>
            <pc:sldMk cId="3059647889" sldId="272"/>
            <ac:spMk id="25" creationId="{308DE3F4-ADF9-4DC5-B09D-5D7F851CF47E}"/>
          </ac:spMkLst>
        </pc:spChg>
        <pc:spChg chg="add del mod">
          <ac:chgData name="김범수" userId="07c767bd-8358-4355-94fe-c490edb6d470" providerId="ADAL" clId="{153646B5-B395-412F-ABF6-F03C02F210D8}" dt="2020-12-28T12:02:15.577" v="1840" actId="478"/>
          <ac:spMkLst>
            <pc:docMk/>
            <pc:sldMk cId="3059647889" sldId="272"/>
            <ac:spMk id="26" creationId="{2C53F04E-065C-4CAB-9BB0-E66E26BFCA78}"/>
          </ac:spMkLst>
        </pc:spChg>
        <pc:graphicFrameChg chg="del">
          <ac:chgData name="김범수" userId="07c767bd-8358-4355-94fe-c490edb6d470" providerId="ADAL" clId="{153646B5-B395-412F-ABF6-F03C02F210D8}" dt="2020-12-23T03:54:02.511" v="28" actId="478"/>
          <ac:graphicFrameMkLst>
            <pc:docMk/>
            <pc:sldMk cId="3059647889" sldId="272"/>
            <ac:graphicFrameMk id="9" creationId="{BD5379A4-37EB-4477-9F70-3B9A24BBA54A}"/>
          </ac:graphicFrameMkLst>
        </pc:graphicFrameChg>
        <pc:graphicFrameChg chg="add del modGraphic">
          <ac:chgData name="김범수" userId="07c767bd-8358-4355-94fe-c490edb6d470" providerId="ADAL" clId="{153646B5-B395-412F-ABF6-F03C02F210D8}" dt="2020-12-23T03:56:13.254" v="79" actId="478"/>
          <ac:graphicFrameMkLst>
            <pc:docMk/>
            <pc:sldMk cId="3059647889" sldId="272"/>
            <ac:graphicFrameMk id="12" creationId="{ED0B7E64-D622-4053-A6CF-302C2F5DD791}"/>
          </ac:graphicFrameMkLst>
        </pc:graphicFrameChg>
        <pc:graphicFrameChg chg="add del mod">
          <ac:chgData name="김범수" userId="07c767bd-8358-4355-94fe-c490edb6d470" providerId="ADAL" clId="{153646B5-B395-412F-ABF6-F03C02F210D8}" dt="2020-12-23T04:16:18.712" v="565" actId="478"/>
          <ac:graphicFrameMkLst>
            <pc:docMk/>
            <pc:sldMk cId="3059647889" sldId="272"/>
            <ac:graphicFrameMk id="27" creationId="{00000000-0008-0000-0100-000072343000}"/>
          </ac:graphicFrameMkLst>
        </pc:graphicFrameChg>
        <pc:picChg chg="add del mod">
          <ac:chgData name="김범수" userId="07c767bd-8358-4355-94fe-c490edb6d470" providerId="ADAL" clId="{153646B5-B395-412F-ABF6-F03C02F210D8}" dt="2020-12-28T12:02:16.309" v="1841" actId="478"/>
          <ac:picMkLst>
            <pc:docMk/>
            <pc:sldMk cId="3059647889" sldId="272"/>
            <ac:picMk id="3" creationId="{CD77C83F-7399-44E0-8C24-2A621E63D9DD}"/>
          </ac:picMkLst>
        </pc:picChg>
        <pc:picChg chg="add mod">
          <ac:chgData name="김범수" userId="07c767bd-8358-4355-94fe-c490edb6d470" providerId="ADAL" clId="{153646B5-B395-412F-ABF6-F03C02F210D8}" dt="2020-12-23T04:24:59.362" v="640" actId="1076"/>
          <ac:picMkLst>
            <pc:docMk/>
            <pc:sldMk cId="3059647889" sldId="272"/>
            <ac:picMk id="7" creationId="{444B3B7F-F0CD-4DDF-A18A-D84C7642A45E}"/>
          </ac:picMkLst>
        </pc:picChg>
        <pc:picChg chg="del">
          <ac:chgData name="김범수" userId="07c767bd-8358-4355-94fe-c490edb6d470" providerId="ADAL" clId="{153646B5-B395-412F-ABF6-F03C02F210D8}" dt="2020-12-23T03:54:02.511" v="28" actId="478"/>
          <ac:picMkLst>
            <pc:docMk/>
            <pc:sldMk cId="3059647889" sldId="272"/>
            <ac:picMk id="8" creationId="{8A608671-29C4-4E59-9ABE-967B6B36F51B}"/>
          </ac:picMkLst>
        </pc:picChg>
        <pc:picChg chg="add del mod">
          <ac:chgData name="김범수" userId="07c767bd-8358-4355-94fe-c490edb6d470" providerId="ADAL" clId="{153646B5-B395-412F-ABF6-F03C02F210D8}" dt="2020-12-23T03:55:03.293" v="45" actId="478"/>
          <ac:picMkLst>
            <pc:docMk/>
            <pc:sldMk cId="3059647889" sldId="272"/>
            <ac:picMk id="11" creationId="{FDB7208C-328B-4A2D-ACD5-F33F3CBCB82D}"/>
          </ac:picMkLst>
        </pc:picChg>
      </pc:sldChg>
      <pc:sldChg chg="add del">
        <pc:chgData name="김범수" userId="07c767bd-8358-4355-94fe-c490edb6d470" providerId="ADAL" clId="{153646B5-B395-412F-ABF6-F03C02F210D8}" dt="2020-12-23T04:00:53.705" v="239"/>
        <pc:sldMkLst>
          <pc:docMk/>
          <pc:sldMk cId="2894280433" sldId="273"/>
        </pc:sldMkLst>
      </pc:sldChg>
      <pc:sldChg chg="addSp delSp modSp add del mod">
        <pc:chgData name="김범수" userId="07c767bd-8358-4355-94fe-c490edb6d470" providerId="ADAL" clId="{153646B5-B395-412F-ABF6-F03C02F210D8}" dt="2020-12-30T00:36:08.239" v="4301" actId="47"/>
        <pc:sldMkLst>
          <pc:docMk/>
          <pc:sldMk cId="4181662621" sldId="273"/>
        </pc:sldMkLst>
        <pc:spChg chg="mod">
          <ac:chgData name="김범수" userId="07c767bd-8358-4355-94fe-c490edb6d470" providerId="ADAL" clId="{153646B5-B395-412F-ABF6-F03C02F210D8}" dt="2020-12-23T04:25:40.036" v="682"/>
          <ac:spMkLst>
            <pc:docMk/>
            <pc:sldMk cId="4181662621" sldId="273"/>
            <ac:spMk id="5" creationId="{FF257C70-606D-4092-B32D-3C560E137912}"/>
          </ac:spMkLst>
        </pc:spChg>
        <pc:spChg chg="add mod">
          <ac:chgData name="김범수" userId="07c767bd-8358-4355-94fe-c490edb6d470" providerId="ADAL" clId="{153646B5-B395-412F-ABF6-F03C02F210D8}" dt="2020-12-23T04:36:33.102" v="1683" actId="20577"/>
          <ac:spMkLst>
            <pc:docMk/>
            <pc:sldMk cId="4181662621" sldId="273"/>
            <ac:spMk id="9" creationId="{0B2ADFCD-0606-4625-A2A6-10B91AEE8847}"/>
          </ac:spMkLst>
        </pc:spChg>
        <pc:spChg chg="add del">
          <ac:chgData name="김범수" userId="07c767bd-8358-4355-94fe-c490edb6d470" providerId="ADAL" clId="{153646B5-B395-412F-ABF6-F03C02F210D8}" dt="2020-12-23T04:34:54.536" v="1478" actId="11529"/>
          <ac:spMkLst>
            <pc:docMk/>
            <pc:sldMk cId="4181662621" sldId="273"/>
            <ac:spMk id="10" creationId="{D9981DAF-0F71-49C6-A19A-064879017C87}"/>
          </ac:spMkLst>
        </pc:spChg>
        <pc:spChg chg="add mod">
          <ac:chgData name="김범수" userId="07c767bd-8358-4355-94fe-c490edb6d470" providerId="ADAL" clId="{153646B5-B395-412F-ABF6-F03C02F210D8}" dt="2020-12-23T04:36:29.645" v="1681" actId="1035"/>
          <ac:spMkLst>
            <pc:docMk/>
            <pc:sldMk cId="4181662621" sldId="273"/>
            <ac:spMk id="11" creationId="{BD2E0E30-F151-466A-8D91-4D65A7528F0F}"/>
          </ac:spMkLst>
        </pc:spChg>
        <pc:spChg chg="del">
          <ac:chgData name="김범수" userId="07c767bd-8358-4355-94fe-c490edb6d470" providerId="ADAL" clId="{153646B5-B395-412F-ABF6-F03C02F210D8}" dt="2020-12-23T04:02:54.167" v="283" actId="478"/>
          <ac:spMkLst>
            <pc:docMk/>
            <pc:sldMk cId="4181662621" sldId="273"/>
            <ac:spMk id="13" creationId="{BFFAE1AC-1D0D-40E4-832B-107BE19CD375}"/>
          </ac:spMkLst>
        </pc:spChg>
        <pc:spChg chg="del">
          <ac:chgData name="김범수" userId="07c767bd-8358-4355-94fe-c490edb6d470" providerId="ADAL" clId="{153646B5-B395-412F-ABF6-F03C02F210D8}" dt="2020-12-23T04:02:54.167" v="283" actId="478"/>
          <ac:spMkLst>
            <pc:docMk/>
            <pc:sldMk cId="4181662621" sldId="273"/>
            <ac:spMk id="14" creationId="{109EBBD6-A95C-4DC8-A05A-68FDC2120D0A}"/>
          </ac:spMkLst>
        </pc:spChg>
        <pc:spChg chg="del">
          <ac:chgData name="김범수" userId="07c767bd-8358-4355-94fe-c490edb6d470" providerId="ADAL" clId="{153646B5-B395-412F-ABF6-F03C02F210D8}" dt="2020-12-23T04:02:54.167" v="283" actId="478"/>
          <ac:spMkLst>
            <pc:docMk/>
            <pc:sldMk cId="4181662621" sldId="273"/>
            <ac:spMk id="15" creationId="{91F8CEE8-6479-4007-9A78-7E1A58C41852}"/>
          </ac:spMkLst>
        </pc:spChg>
        <pc:spChg chg="del">
          <ac:chgData name="김범수" userId="07c767bd-8358-4355-94fe-c490edb6d470" providerId="ADAL" clId="{153646B5-B395-412F-ABF6-F03C02F210D8}" dt="2020-12-23T04:02:54.167" v="283" actId="478"/>
          <ac:spMkLst>
            <pc:docMk/>
            <pc:sldMk cId="4181662621" sldId="273"/>
            <ac:spMk id="16" creationId="{21F9D008-DEF4-4395-B689-CC57C30DB109}"/>
          </ac:spMkLst>
        </pc:spChg>
        <pc:spChg chg="del">
          <ac:chgData name="김범수" userId="07c767bd-8358-4355-94fe-c490edb6d470" providerId="ADAL" clId="{153646B5-B395-412F-ABF6-F03C02F210D8}" dt="2020-12-23T04:02:54.167" v="283" actId="478"/>
          <ac:spMkLst>
            <pc:docMk/>
            <pc:sldMk cId="4181662621" sldId="273"/>
            <ac:spMk id="17" creationId="{23F75C08-BAAF-43D4-BEE7-6EBEFD00D81D}"/>
          </ac:spMkLst>
        </pc:spChg>
        <pc:spChg chg="del">
          <ac:chgData name="김범수" userId="07c767bd-8358-4355-94fe-c490edb6d470" providerId="ADAL" clId="{153646B5-B395-412F-ABF6-F03C02F210D8}" dt="2020-12-23T04:02:54.167" v="283" actId="478"/>
          <ac:spMkLst>
            <pc:docMk/>
            <pc:sldMk cId="4181662621" sldId="273"/>
            <ac:spMk id="18" creationId="{BADCCE13-2505-4957-ADC8-5E989FCD652F}"/>
          </ac:spMkLst>
        </pc:spChg>
        <pc:spChg chg="del">
          <ac:chgData name="김범수" userId="07c767bd-8358-4355-94fe-c490edb6d470" providerId="ADAL" clId="{153646B5-B395-412F-ABF6-F03C02F210D8}" dt="2020-12-23T04:02:54.167" v="283" actId="478"/>
          <ac:spMkLst>
            <pc:docMk/>
            <pc:sldMk cId="4181662621" sldId="273"/>
            <ac:spMk id="19" creationId="{9EF5BF4B-D417-4DC1-902D-8DE2DB7D0E03}"/>
          </ac:spMkLst>
        </pc:spChg>
        <pc:spChg chg="del">
          <ac:chgData name="김범수" userId="07c767bd-8358-4355-94fe-c490edb6d470" providerId="ADAL" clId="{153646B5-B395-412F-ABF6-F03C02F210D8}" dt="2020-12-23T04:02:54.167" v="283" actId="478"/>
          <ac:spMkLst>
            <pc:docMk/>
            <pc:sldMk cId="4181662621" sldId="273"/>
            <ac:spMk id="20" creationId="{0C3867B7-8D18-4B1A-BE8F-1680251DED22}"/>
          </ac:spMkLst>
        </pc:spChg>
        <pc:spChg chg="del">
          <ac:chgData name="김범수" userId="07c767bd-8358-4355-94fe-c490edb6d470" providerId="ADAL" clId="{153646B5-B395-412F-ABF6-F03C02F210D8}" dt="2020-12-23T04:02:54.167" v="283" actId="478"/>
          <ac:spMkLst>
            <pc:docMk/>
            <pc:sldMk cId="4181662621" sldId="273"/>
            <ac:spMk id="21" creationId="{6BE82B77-4459-46FE-9DDE-EC157B6E1D78}"/>
          </ac:spMkLst>
        </pc:spChg>
        <pc:spChg chg="del">
          <ac:chgData name="김범수" userId="07c767bd-8358-4355-94fe-c490edb6d470" providerId="ADAL" clId="{153646B5-B395-412F-ABF6-F03C02F210D8}" dt="2020-12-23T04:02:54.167" v="283" actId="478"/>
          <ac:spMkLst>
            <pc:docMk/>
            <pc:sldMk cId="4181662621" sldId="273"/>
            <ac:spMk id="22" creationId="{C5269974-39D3-4349-9BBF-F6F8603076FA}"/>
          </ac:spMkLst>
        </pc:spChg>
        <pc:spChg chg="del">
          <ac:chgData name="김범수" userId="07c767bd-8358-4355-94fe-c490edb6d470" providerId="ADAL" clId="{153646B5-B395-412F-ABF6-F03C02F210D8}" dt="2020-12-23T04:02:54.167" v="283" actId="478"/>
          <ac:spMkLst>
            <pc:docMk/>
            <pc:sldMk cId="4181662621" sldId="273"/>
            <ac:spMk id="23" creationId="{99B201B0-448F-473D-8688-6EA774F68BCA}"/>
          </ac:spMkLst>
        </pc:spChg>
        <pc:spChg chg="del">
          <ac:chgData name="김범수" userId="07c767bd-8358-4355-94fe-c490edb6d470" providerId="ADAL" clId="{153646B5-B395-412F-ABF6-F03C02F210D8}" dt="2020-12-23T04:02:54.167" v="283" actId="478"/>
          <ac:spMkLst>
            <pc:docMk/>
            <pc:sldMk cId="4181662621" sldId="273"/>
            <ac:spMk id="24" creationId="{50CBBDA2-5CAC-403D-8577-C31456355973}"/>
          </ac:spMkLst>
        </pc:spChg>
        <pc:spChg chg="del">
          <ac:chgData name="김범수" userId="07c767bd-8358-4355-94fe-c490edb6d470" providerId="ADAL" clId="{153646B5-B395-412F-ABF6-F03C02F210D8}" dt="2020-12-23T04:02:54.167" v="283" actId="478"/>
          <ac:spMkLst>
            <pc:docMk/>
            <pc:sldMk cId="4181662621" sldId="273"/>
            <ac:spMk id="25" creationId="{308DE3F4-ADF9-4DC5-B09D-5D7F851CF47E}"/>
          </ac:spMkLst>
        </pc:spChg>
        <pc:graphicFrameChg chg="add mod modGraphic">
          <ac:chgData name="김범수" userId="07c767bd-8358-4355-94fe-c490edb6d470" providerId="ADAL" clId="{153646B5-B395-412F-ABF6-F03C02F210D8}" dt="2020-12-23T05:50:39.552" v="1710" actId="20577"/>
          <ac:graphicFrameMkLst>
            <pc:docMk/>
            <pc:sldMk cId="4181662621" sldId="273"/>
            <ac:graphicFrameMk id="8" creationId="{F00ED3D9-88E0-469B-97EA-D854250E6590}"/>
          </ac:graphicFrameMkLst>
        </pc:graphicFrameChg>
        <pc:picChg chg="del">
          <ac:chgData name="김범수" userId="07c767bd-8358-4355-94fe-c490edb6d470" providerId="ADAL" clId="{153646B5-B395-412F-ABF6-F03C02F210D8}" dt="2020-12-23T04:02:54.167" v="283" actId="478"/>
          <ac:picMkLst>
            <pc:docMk/>
            <pc:sldMk cId="4181662621" sldId="273"/>
            <ac:picMk id="3" creationId="{CD77C83F-7399-44E0-8C24-2A621E63D9DD}"/>
          </ac:picMkLst>
        </pc:picChg>
        <pc:picChg chg="add del mod">
          <ac:chgData name="김범수" userId="07c767bd-8358-4355-94fe-c490edb6d470" providerId="ADAL" clId="{153646B5-B395-412F-ABF6-F03C02F210D8}" dt="2020-12-23T04:12:36.773" v="518" actId="478"/>
          <ac:picMkLst>
            <pc:docMk/>
            <pc:sldMk cId="4181662621" sldId="273"/>
            <ac:picMk id="6" creationId="{89F7C561-3322-4895-AE3C-A8BF8D88D54D}"/>
          </ac:picMkLst>
        </pc:picChg>
        <pc:picChg chg="del">
          <ac:chgData name="김범수" userId="07c767bd-8358-4355-94fe-c490edb6d470" providerId="ADAL" clId="{153646B5-B395-412F-ABF6-F03C02F210D8}" dt="2020-12-23T04:02:54.167" v="283" actId="478"/>
          <ac:picMkLst>
            <pc:docMk/>
            <pc:sldMk cId="4181662621" sldId="273"/>
            <ac:picMk id="7" creationId="{444B3B7F-F0CD-4DDF-A18A-D84C7642A45E}"/>
          </ac:picMkLst>
        </pc:picChg>
      </pc:sldChg>
      <pc:sldChg chg="del">
        <pc:chgData name="김범수" userId="07c767bd-8358-4355-94fe-c490edb6d470" providerId="ADAL" clId="{153646B5-B395-412F-ABF6-F03C02F210D8}" dt="2020-12-23T03:53:07.592" v="0" actId="47"/>
        <pc:sldMkLst>
          <pc:docMk/>
          <pc:sldMk cId="2428238598" sldId="274"/>
        </pc:sldMkLst>
      </pc:sldChg>
      <pc:sldChg chg="addSp delSp modSp add del mod">
        <pc:chgData name="김범수" userId="07c767bd-8358-4355-94fe-c490edb6d470" providerId="ADAL" clId="{153646B5-B395-412F-ABF6-F03C02F210D8}" dt="2020-12-30T00:36:05.864" v="4299" actId="47"/>
        <pc:sldMkLst>
          <pc:docMk/>
          <pc:sldMk cId="2715363608" sldId="274"/>
        </pc:sldMkLst>
        <pc:spChg chg="mod">
          <ac:chgData name="김범수" userId="07c767bd-8358-4355-94fe-c490edb6d470" providerId="ADAL" clId="{153646B5-B395-412F-ABF6-F03C02F210D8}" dt="2020-12-23T04:25:35.867" v="680"/>
          <ac:spMkLst>
            <pc:docMk/>
            <pc:sldMk cId="2715363608" sldId="274"/>
            <ac:spMk id="5" creationId="{FF257C70-606D-4092-B32D-3C560E137912}"/>
          </ac:spMkLst>
        </pc:spChg>
        <pc:spChg chg="del">
          <ac:chgData name="김범수" userId="07c767bd-8358-4355-94fe-c490edb6d470" providerId="ADAL" clId="{153646B5-B395-412F-ABF6-F03C02F210D8}" dt="2020-12-23T04:16:22.647" v="566" actId="478"/>
          <ac:spMkLst>
            <pc:docMk/>
            <pc:sldMk cId="2715363608" sldId="274"/>
            <ac:spMk id="13" creationId="{BFFAE1AC-1D0D-40E4-832B-107BE19CD375}"/>
          </ac:spMkLst>
        </pc:spChg>
        <pc:spChg chg="del">
          <ac:chgData name="김범수" userId="07c767bd-8358-4355-94fe-c490edb6d470" providerId="ADAL" clId="{153646B5-B395-412F-ABF6-F03C02F210D8}" dt="2020-12-23T04:16:22.647" v="566" actId="478"/>
          <ac:spMkLst>
            <pc:docMk/>
            <pc:sldMk cId="2715363608" sldId="274"/>
            <ac:spMk id="14" creationId="{109EBBD6-A95C-4DC8-A05A-68FDC2120D0A}"/>
          </ac:spMkLst>
        </pc:spChg>
        <pc:spChg chg="del">
          <ac:chgData name="김범수" userId="07c767bd-8358-4355-94fe-c490edb6d470" providerId="ADAL" clId="{153646B5-B395-412F-ABF6-F03C02F210D8}" dt="2020-12-23T04:16:22.647" v="566" actId="478"/>
          <ac:spMkLst>
            <pc:docMk/>
            <pc:sldMk cId="2715363608" sldId="274"/>
            <ac:spMk id="15" creationId="{91F8CEE8-6479-4007-9A78-7E1A58C41852}"/>
          </ac:spMkLst>
        </pc:spChg>
        <pc:spChg chg="del">
          <ac:chgData name="김범수" userId="07c767bd-8358-4355-94fe-c490edb6d470" providerId="ADAL" clId="{153646B5-B395-412F-ABF6-F03C02F210D8}" dt="2020-12-23T04:16:22.647" v="566" actId="478"/>
          <ac:spMkLst>
            <pc:docMk/>
            <pc:sldMk cId="2715363608" sldId="274"/>
            <ac:spMk id="16" creationId="{21F9D008-DEF4-4395-B689-CC57C30DB109}"/>
          </ac:spMkLst>
        </pc:spChg>
        <pc:spChg chg="del">
          <ac:chgData name="김범수" userId="07c767bd-8358-4355-94fe-c490edb6d470" providerId="ADAL" clId="{153646B5-B395-412F-ABF6-F03C02F210D8}" dt="2020-12-23T04:16:22.647" v="566" actId="478"/>
          <ac:spMkLst>
            <pc:docMk/>
            <pc:sldMk cId="2715363608" sldId="274"/>
            <ac:spMk id="17" creationId="{23F75C08-BAAF-43D4-BEE7-6EBEFD00D81D}"/>
          </ac:spMkLst>
        </pc:spChg>
        <pc:spChg chg="del">
          <ac:chgData name="김범수" userId="07c767bd-8358-4355-94fe-c490edb6d470" providerId="ADAL" clId="{153646B5-B395-412F-ABF6-F03C02F210D8}" dt="2020-12-23T04:16:22.647" v="566" actId="478"/>
          <ac:spMkLst>
            <pc:docMk/>
            <pc:sldMk cId="2715363608" sldId="274"/>
            <ac:spMk id="18" creationId="{BADCCE13-2505-4957-ADC8-5E989FCD652F}"/>
          </ac:spMkLst>
        </pc:spChg>
        <pc:spChg chg="del">
          <ac:chgData name="김범수" userId="07c767bd-8358-4355-94fe-c490edb6d470" providerId="ADAL" clId="{153646B5-B395-412F-ABF6-F03C02F210D8}" dt="2020-12-23T04:16:22.647" v="566" actId="478"/>
          <ac:spMkLst>
            <pc:docMk/>
            <pc:sldMk cId="2715363608" sldId="274"/>
            <ac:spMk id="19" creationId="{9EF5BF4B-D417-4DC1-902D-8DE2DB7D0E03}"/>
          </ac:spMkLst>
        </pc:spChg>
        <pc:spChg chg="del">
          <ac:chgData name="김범수" userId="07c767bd-8358-4355-94fe-c490edb6d470" providerId="ADAL" clId="{153646B5-B395-412F-ABF6-F03C02F210D8}" dt="2020-12-23T04:16:22.647" v="566" actId="478"/>
          <ac:spMkLst>
            <pc:docMk/>
            <pc:sldMk cId="2715363608" sldId="274"/>
            <ac:spMk id="20" creationId="{0C3867B7-8D18-4B1A-BE8F-1680251DED22}"/>
          </ac:spMkLst>
        </pc:spChg>
        <pc:spChg chg="del">
          <ac:chgData name="김범수" userId="07c767bd-8358-4355-94fe-c490edb6d470" providerId="ADAL" clId="{153646B5-B395-412F-ABF6-F03C02F210D8}" dt="2020-12-23T04:16:22.647" v="566" actId="478"/>
          <ac:spMkLst>
            <pc:docMk/>
            <pc:sldMk cId="2715363608" sldId="274"/>
            <ac:spMk id="21" creationId="{6BE82B77-4459-46FE-9DDE-EC157B6E1D78}"/>
          </ac:spMkLst>
        </pc:spChg>
        <pc:spChg chg="del">
          <ac:chgData name="김범수" userId="07c767bd-8358-4355-94fe-c490edb6d470" providerId="ADAL" clId="{153646B5-B395-412F-ABF6-F03C02F210D8}" dt="2020-12-23T04:16:22.647" v="566" actId="478"/>
          <ac:spMkLst>
            <pc:docMk/>
            <pc:sldMk cId="2715363608" sldId="274"/>
            <ac:spMk id="22" creationId="{C5269974-39D3-4349-9BBF-F6F8603076FA}"/>
          </ac:spMkLst>
        </pc:spChg>
        <pc:spChg chg="del">
          <ac:chgData name="김범수" userId="07c767bd-8358-4355-94fe-c490edb6d470" providerId="ADAL" clId="{153646B5-B395-412F-ABF6-F03C02F210D8}" dt="2020-12-23T04:16:22.647" v="566" actId="478"/>
          <ac:spMkLst>
            <pc:docMk/>
            <pc:sldMk cId="2715363608" sldId="274"/>
            <ac:spMk id="23" creationId="{99B201B0-448F-473D-8688-6EA774F68BCA}"/>
          </ac:spMkLst>
        </pc:spChg>
        <pc:spChg chg="del">
          <ac:chgData name="김범수" userId="07c767bd-8358-4355-94fe-c490edb6d470" providerId="ADAL" clId="{153646B5-B395-412F-ABF6-F03C02F210D8}" dt="2020-12-23T04:16:22.647" v="566" actId="478"/>
          <ac:spMkLst>
            <pc:docMk/>
            <pc:sldMk cId="2715363608" sldId="274"/>
            <ac:spMk id="24" creationId="{50CBBDA2-5CAC-403D-8577-C31456355973}"/>
          </ac:spMkLst>
        </pc:spChg>
        <pc:spChg chg="del">
          <ac:chgData name="김범수" userId="07c767bd-8358-4355-94fe-c490edb6d470" providerId="ADAL" clId="{153646B5-B395-412F-ABF6-F03C02F210D8}" dt="2020-12-23T04:16:22.647" v="566" actId="478"/>
          <ac:spMkLst>
            <pc:docMk/>
            <pc:sldMk cId="2715363608" sldId="274"/>
            <ac:spMk id="25" creationId="{308DE3F4-ADF9-4DC5-B09D-5D7F851CF47E}"/>
          </ac:spMkLst>
        </pc:spChg>
        <pc:spChg chg="del">
          <ac:chgData name="김범수" userId="07c767bd-8358-4355-94fe-c490edb6d470" providerId="ADAL" clId="{153646B5-B395-412F-ABF6-F03C02F210D8}" dt="2020-12-23T04:16:24.013" v="567" actId="478"/>
          <ac:spMkLst>
            <pc:docMk/>
            <pc:sldMk cId="2715363608" sldId="274"/>
            <ac:spMk id="26" creationId="{2C53F04E-065C-4CAB-9BB0-E66E26BFCA78}"/>
          </ac:spMkLst>
        </pc:spChg>
        <pc:spChg chg="add mod">
          <ac:chgData name="김범수" userId="07c767bd-8358-4355-94fe-c490edb6d470" providerId="ADAL" clId="{153646B5-B395-412F-ABF6-F03C02F210D8}" dt="2020-12-23T04:26:54.376" v="701" actId="12"/>
          <ac:spMkLst>
            <pc:docMk/>
            <pc:sldMk cId="2715363608" sldId="274"/>
            <ac:spMk id="33" creationId="{8E91E15C-962C-4BA3-A9C4-4129B0B62121}"/>
          </ac:spMkLst>
        </pc:spChg>
        <pc:spChg chg="add mod">
          <ac:chgData name="김범수" userId="07c767bd-8358-4355-94fe-c490edb6d470" providerId="ADAL" clId="{153646B5-B395-412F-ABF6-F03C02F210D8}" dt="2020-12-23T04:27:13.723" v="722" actId="1076"/>
          <ac:spMkLst>
            <pc:docMk/>
            <pc:sldMk cId="2715363608" sldId="274"/>
            <ac:spMk id="34" creationId="{0D645537-E905-4A8D-AD7E-4E899FA9055D}"/>
          </ac:spMkLst>
        </pc:spChg>
        <pc:spChg chg="add mod">
          <ac:chgData name="김범수" userId="07c767bd-8358-4355-94fe-c490edb6d470" providerId="ADAL" clId="{153646B5-B395-412F-ABF6-F03C02F210D8}" dt="2020-12-23T04:27:41.409" v="741" actId="1076"/>
          <ac:spMkLst>
            <pc:docMk/>
            <pc:sldMk cId="2715363608" sldId="274"/>
            <ac:spMk id="35" creationId="{BF30D6E3-1DC8-4A40-9259-69F57AB191DC}"/>
          </ac:spMkLst>
        </pc:spChg>
        <pc:graphicFrameChg chg="del mod">
          <ac:chgData name="김범수" userId="07c767bd-8358-4355-94fe-c490edb6d470" providerId="ADAL" clId="{153646B5-B395-412F-ABF6-F03C02F210D8}" dt="2020-12-23T04:16:50.592" v="573" actId="478"/>
          <ac:graphicFrameMkLst>
            <pc:docMk/>
            <pc:sldMk cId="2715363608" sldId="274"/>
            <ac:graphicFrameMk id="27" creationId="{00000000-0008-0000-0100-000072343000}"/>
          </ac:graphicFrameMkLst>
        </pc:graphicFrameChg>
        <pc:picChg chg="del">
          <ac:chgData name="김범수" userId="07c767bd-8358-4355-94fe-c490edb6d470" providerId="ADAL" clId="{153646B5-B395-412F-ABF6-F03C02F210D8}" dt="2020-12-23T04:16:22.647" v="566" actId="478"/>
          <ac:picMkLst>
            <pc:docMk/>
            <pc:sldMk cId="2715363608" sldId="274"/>
            <ac:picMk id="3" creationId="{CD77C83F-7399-44E0-8C24-2A621E63D9DD}"/>
          </ac:picMkLst>
        </pc:picChg>
        <pc:picChg chg="add del mod">
          <ac:chgData name="김범수" userId="07c767bd-8358-4355-94fe-c490edb6d470" providerId="ADAL" clId="{153646B5-B395-412F-ABF6-F03C02F210D8}" dt="2020-12-23T04:17:01.468" v="579" actId="478"/>
          <ac:picMkLst>
            <pc:docMk/>
            <pc:sldMk cId="2715363608" sldId="274"/>
            <ac:picMk id="6" creationId="{48627791-95C5-4AEF-AE0C-4318AC8634B6}"/>
          </ac:picMkLst>
        </pc:picChg>
        <pc:picChg chg="del">
          <ac:chgData name="김범수" userId="07c767bd-8358-4355-94fe-c490edb6d470" providerId="ADAL" clId="{153646B5-B395-412F-ABF6-F03C02F210D8}" dt="2020-12-23T04:16:22.647" v="566" actId="478"/>
          <ac:picMkLst>
            <pc:docMk/>
            <pc:sldMk cId="2715363608" sldId="274"/>
            <ac:picMk id="7" creationId="{444B3B7F-F0CD-4DDF-A18A-D84C7642A45E}"/>
          </ac:picMkLst>
        </pc:picChg>
        <pc:picChg chg="add del mod">
          <ac:chgData name="김범수" userId="07c767bd-8358-4355-94fe-c490edb6d470" providerId="ADAL" clId="{153646B5-B395-412F-ABF6-F03C02F210D8}" dt="2020-12-23T04:17:31.525" v="583" actId="478"/>
          <ac:picMkLst>
            <pc:docMk/>
            <pc:sldMk cId="2715363608" sldId="274"/>
            <ac:picMk id="9" creationId="{3C32B595-7A83-4FA4-A985-09AD5CB8634F}"/>
          </ac:picMkLst>
        </pc:picChg>
        <pc:picChg chg="add mod">
          <ac:chgData name="김범수" userId="07c767bd-8358-4355-94fe-c490edb6d470" providerId="ADAL" clId="{153646B5-B395-412F-ABF6-F03C02F210D8}" dt="2020-12-23T04:26:51.270" v="699" actId="1076"/>
          <ac:picMkLst>
            <pc:docMk/>
            <pc:sldMk cId="2715363608" sldId="274"/>
            <ac:picMk id="11" creationId="{09DBDEA2-4F88-402B-8F00-E27F022CDF28}"/>
          </ac:picMkLst>
        </pc:picChg>
        <pc:picChg chg="add mod">
          <ac:chgData name="김범수" userId="07c767bd-8358-4355-94fe-c490edb6d470" providerId="ADAL" clId="{153646B5-B395-412F-ABF6-F03C02F210D8}" dt="2020-12-23T04:26:50.981" v="698" actId="1076"/>
          <ac:picMkLst>
            <pc:docMk/>
            <pc:sldMk cId="2715363608" sldId="274"/>
            <ac:picMk id="28" creationId="{287205FB-838D-4533-87F9-FCF044430EB9}"/>
          </ac:picMkLst>
        </pc:picChg>
        <pc:picChg chg="add del mod">
          <ac:chgData name="김범수" userId="07c767bd-8358-4355-94fe-c490edb6d470" providerId="ADAL" clId="{153646B5-B395-412F-ABF6-F03C02F210D8}" dt="2020-12-23T04:19:30.086" v="611" actId="478"/>
          <ac:picMkLst>
            <pc:docMk/>
            <pc:sldMk cId="2715363608" sldId="274"/>
            <ac:picMk id="30" creationId="{FEEDA180-05F6-42EF-A9FC-2716332EDA3B}"/>
          </ac:picMkLst>
        </pc:picChg>
        <pc:picChg chg="add del mod">
          <ac:chgData name="김범수" userId="07c767bd-8358-4355-94fe-c490edb6d470" providerId="ADAL" clId="{153646B5-B395-412F-ABF6-F03C02F210D8}" dt="2020-12-23T04:19:30.419" v="612" actId="478"/>
          <ac:picMkLst>
            <pc:docMk/>
            <pc:sldMk cId="2715363608" sldId="274"/>
            <ac:picMk id="32" creationId="{A195371A-7FFB-4BEC-AD5C-85F6EA5DE796}"/>
          </ac:picMkLst>
        </pc:picChg>
      </pc:sldChg>
      <pc:sldChg chg="del">
        <pc:chgData name="김범수" userId="07c767bd-8358-4355-94fe-c490edb6d470" providerId="ADAL" clId="{153646B5-B395-412F-ABF6-F03C02F210D8}" dt="2020-12-23T03:53:07.750" v="1" actId="47"/>
        <pc:sldMkLst>
          <pc:docMk/>
          <pc:sldMk cId="2538442290" sldId="275"/>
        </pc:sldMkLst>
      </pc:sldChg>
      <pc:sldChg chg="addSp delSp modSp add del mod">
        <pc:chgData name="김범수" userId="07c767bd-8358-4355-94fe-c490edb6d470" providerId="ADAL" clId="{153646B5-B395-412F-ABF6-F03C02F210D8}" dt="2020-12-30T00:36:07.692" v="4300" actId="47"/>
        <pc:sldMkLst>
          <pc:docMk/>
          <pc:sldMk cId="3460168051" sldId="275"/>
        </pc:sldMkLst>
        <pc:spChg chg="mod">
          <ac:chgData name="김범수" userId="07c767bd-8358-4355-94fe-c490edb6d470" providerId="ADAL" clId="{153646B5-B395-412F-ABF6-F03C02F210D8}" dt="2020-12-23T04:25:37.276" v="681"/>
          <ac:spMkLst>
            <pc:docMk/>
            <pc:sldMk cId="3460168051" sldId="275"/>
            <ac:spMk id="5" creationId="{FF257C70-606D-4092-B32D-3C560E137912}"/>
          </ac:spMkLst>
        </pc:spChg>
        <pc:spChg chg="add mod">
          <ac:chgData name="김범수" userId="07c767bd-8358-4355-94fe-c490edb6d470" providerId="ADAL" clId="{153646B5-B395-412F-ABF6-F03C02F210D8}" dt="2020-12-23T04:28:03.749" v="760" actId="20577"/>
          <ac:spMkLst>
            <pc:docMk/>
            <pc:sldMk cId="3460168051" sldId="275"/>
            <ac:spMk id="8" creationId="{D7E87950-C589-4944-AA35-9102CCD88229}"/>
          </ac:spMkLst>
        </pc:spChg>
        <pc:spChg chg="add mod">
          <ac:chgData name="김범수" userId="07c767bd-8358-4355-94fe-c490edb6d470" providerId="ADAL" clId="{153646B5-B395-412F-ABF6-F03C02F210D8}" dt="2020-12-23T04:28:10.723" v="770" actId="1076"/>
          <ac:spMkLst>
            <pc:docMk/>
            <pc:sldMk cId="3460168051" sldId="275"/>
            <ac:spMk id="9" creationId="{F2D29100-ABAA-46DA-A475-8B94EE7A56B5}"/>
          </ac:spMkLst>
        </pc:spChg>
        <pc:spChg chg="add mod">
          <ac:chgData name="김범수" userId="07c767bd-8358-4355-94fe-c490edb6d470" providerId="ADAL" clId="{153646B5-B395-412F-ABF6-F03C02F210D8}" dt="2020-12-23T04:27:47.370" v="743"/>
          <ac:spMkLst>
            <pc:docMk/>
            <pc:sldMk cId="3460168051" sldId="275"/>
            <ac:spMk id="10" creationId="{6152A8C2-C314-4B17-A992-73C25BA4835A}"/>
          </ac:spMkLst>
        </pc:spChg>
        <pc:picChg chg="del">
          <ac:chgData name="김범수" userId="07c767bd-8358-4355-94fe-c490edb6d470" providerId="ADAL" clId="{153646B5-B395-412F-ABF6-F03C02F210D8}" dt="2020-12-23T04:19:59.076" v="628" actId="478"/>
          <ac:picMkLst>
            <pc:docMk/>
            <pc:sldMk cId="3460168051" sldId="275"/>
            <ac:picMk id="11" creationId="{09DBDEA2-4F88-402B-8F00-E27F022CDF28}"/>
          </ac:picMkLst>
        </pc:picChg>
        <pc:picChg chg="del">
          <ac:chgData name="김범수" userId="07c767bd-8358-4355-94fe-c490edb6d470" providerId="ADAL" clId="{153646B5-B395-412F-ABF6-F03C02F210D8}" dt="2020-12-23T04:19:59.347" v="629" actId="478"/>
          <ac:picMkLst>
            <pc:docMk/>
            <pc:sldMk cId="3460168051" sldId="275"/>
            <ac:picMk id="28" creationId="{287205FB-838D-4533-87F9-FCF044430EB9}"/>
          </ac:picMkLst>
        </pc:picChg>
        <pc:picChg chg="mod">
          <ac:chgData name="김범수" userId="07c767bd-8358-4355-94fe-c490edb6d470" providerId="ADAL" clId="{153646B5-B395-412F-ABF6-F03C02F210D8}" dt="2020-12-23T04:27:52.911" v="744" actId="1076"/>
          <ac:picMkLst>
            <pc:docMk/>
            <pc:sldMk cId="3460168051" sldId="275"/>
            <ac:picMk id="30" creationId="{FEEDA180-05F6-42EF-A9FC-2716332EDA3B}"/>
          </ac:picMkLst>
        </pc:picChg>
        <pc:picChg chg="mod">
          <ac:chgData name="김범수" userId="07c767bd-8358-4355-94fe-c490edb6d470" providerId="ADAL" clId="{153646B5-B395-412F-ABF6-F03C02F210D8}" dt="2020-12-23T04:27:54.133" v="745" actId="1076"/>
          <ac:picMkLst>
            <pc:docMk/>
            <pc:sldMk cId="3460168051" sldId="275"/>
            <ac:picMk id="32" creationId="{A195371A-7FFB-4BEC-AD5C-85F6EA5DE796}"/>
          </ac:picMkLst>
        </pc:picChg>
      </pc:sldChg>
      <pc:sldChg chg="addSp delSp modSp add mod ord modTransition">
        <pc:chgData name="김범수" userId="07c767bd-8358-4355-94fe-c490edb6d470" providerId="ADAL" clId="{153646B5-B395-412F-ABF6-F03C02F210D8}" dt="2020-12-30T00:43:26.595" v="4450" actId="1076"/>
        <pc:sldMkLst>
          <pc:docMk/>
          <pc:sldMk cId="1006602424" sldId="276"/>
        </pc:sldMkLst>
        <pc:spChg chg="add mod">
          <ac:chgData name="김범수" userId="07c767bd-8358-4355-94fe-c490edb6d470" providerId="ADAL" clId="{153646B5-B395-412F-ABF6-F03C02F210D8}" dt="2020-12-30T00:43:26.595" v="4450" actId="1076"/>
          <ac:spMkLst>
            <pc:docMk/>
            <pc:sldMk cId="1006602424" sldId="276"/>
            <ac:spMk id="2" creationId="{7C610867-13C2-4A47-AF4C-953455770B86}"/>
          </ac:spMkLst>
        </pc:spChg>
        <pc:spChg chg="add del mod">
          <ac:chgData name="김범수" userId="07c767bd-8358-4355-94fe-c490edb6d470" providerId="ADAL" clId="{153646B5-B395-412F-ABF6-F03C02F210D8}" dt="2020-12-28T12:17:09.367" v="2464" actId="478"/>
          <ac:spMkLst>
            <pc:docMk/>
            <pc:sldMk cId="1006602424" sldId="276"/>
            <ac:spMk id="3" creationId="{09390B7D-5286-41F9-91CE-D8BAD083C70C}"/>
          </ac:spMkLst>
        </pc:spChg>
        <pc:spChg chg="add del mod">
          <ac:chgData name="김범수" userId="07c767bd-8358-4355-94fe-c490edb6d470" providerId="ADAL" clId="{153646B5-B395-412F-ABF6-F03C02F210D8}" dt="2020-12-28T12:17:09.726" v="2465" actId="478"/>
          <ac:spMkLst>
            <pc:docMk/>
            <pc:sldMk cId="1006602424" sldId="276"/>
            <ac:spMk id="6" creationId="{16DC1C97-9491-4A11-9DCE-2B399A5EA872}"/>
          </ac:spMkLst>
        </pc:spChg>
        <pc:spChg chg="add del mod">
          <ac:chgData name="김범수" userId="07c767bd-8358-4355-94fe-c490edb6d470" providerId="ADAL" clId="{153646B5-B395-412F-ABF6-F03C02F210D8}" dt="2020-12-28T12:22:45.032" v="2642" actId="478"/>
          <ac:spMkLst>
            <pc:docMk/>
            <pc:sldMk cId="1006602424" sldId="276"/>
            <ac:spMk id="8" creationId="{EBBD66F2-8EB7-48D5-B42F-7DDCCC0E6CAD}"/>
          </ac:spMkLst>
        </pc:spChg>
        <pc:spChg chg="add del">
          <ac:chgData name="김범수" userId="07c767bd-8358-4355-94fe-c490edb6d470" providerId="ADAL" clId="{153646B5-B395-412F-ABF6-F03C02F210D8}" dt="2020-12-28T12:18:01.494" v="2477" actId="478"/>
          <ac:spMkLst>
            <pc:docMk/>
            <pc:sldMk cId="1006602424" sldId="276"/>
            <ac:spMk id="9" creationId="{881EBB45-82B0-44AE-9714-0E5B8CDB610E}"/>
          </ac:spMkLst>
        </pc:spChg>
        <pc:spChg chg="del">
          <ac:chgData name="김범수" userId="07c767bd-8358-4355-94fe-c490edb6d470" providerId="ADAL" clId="{153646B5-B395-412F-ABF6-F03C02F210D8}" dt="2020-12-28T12:02:23.670" v="1843" actId="478"/>
          <ac:spMkLst>
            <pc:docMk/>
            <pc:sldMk cId="1006602424" sldId="276"/>
            <ac:spMk id="13" creationId="{BFFAE1AC-1D0D-40E4-832B-107BE19CD375}"/>
          </ac:spMkLst>
        </pc:spChg>
        <pc:spChg chg="del">
          <ac:chgData name="김범수" userId="07c767bd-8358-4355-94fe-c490edb6d470" providerId="ADAL" clId="{153646B5-B395-412F-ABF6-F03C02F210D8}" dt="2020-12-28T12:02:23.670" v="1843" actId="478"/>
          <ac:spMkLst>
            <pc:docMk/>
            <pc:sldMk cId="1006602424" sldId="276"/>
            <ac:spMk id="14" creationId="{109EBBD6-A95C-4DC8-A05A-68FDC2120D0A}"/>
          </ac:spMkLst>
        </pc:spChg>
        <pc:spChg chg="del">
          <ac:chgData name="김범수" userId="07c767bd-8358-4355-94fe-c490edb6d470" providerId="ADAL" clId="{153646B5-B395-412F-ABF6-F03C02F210D8}" dt="2020-12-28T12:02:23.670" v="1843" actId="478"/>
          <ac:spMkLst>
            <pc:docMk/>
            <pc:sldMk cId="1006602424" sldId="276"/>
            <ac:spMk id="15" creationId="{91F8CEE8-6479-4007-9A78-7E1A58C41852}"/>
          </ac:spMkLst>
        </pc:spChg>
        <pc:spChg chg="del">
          <ac:chgData name="김범수" userId="07c767bd-8358-4355-94fe-c490edb6d470" providerId="ADAL" clId="{153646B5-B395-412F-ABF6-F03C02F210D8}" dt="2020-12-28T12:02:23.670" v="1843" actId="478"/>
          <ac:spMkLst>
            <pc:docMk/>
            <pc:sldMk cId="1006602424" sldId="276"/>
            <ac:spMk id="16" creationId="{21F9D008-DEF4-4395-B689-CC57C30DB109}"/>
          </ac:spMkLst>
        </pc:spChg>
        <pc:spChg chg="del">
          <ac:chgData name="김범수" userId="07c767bd-8358-4355-94fe-c490edb6d470" providerId="ADAL" clId="{153646B5-B395-412F-ABF6-F03C02F210D8}" dt="2020-12-28T12:02:23.670" v="1843" actId="478"/>
          <ac:spMkLst>
            <pc:docMk/>
            <pc:sldMk cId="1006602424" sldId="276"/>
            <ac:spMk id="17" creationId="{23F75C08-BAAF-43D4-BEE7-6EBEFD00D81D}"/>
          </ac:spMkLst>
        </pc:spChg>
        <pc:spChg chg="del">
          <ac:chgData name="김범수" userId="07c767bd-8358-4355-94fe-c490edb6d470" providerId="ADAL" clId="{153646B5-B395-412F-ABF6-F03C02F210D8}" dt="2020-12-28T12:02:23.670" v="1843" actId="478"/>
          <ac:spMkLst>
            <pc:docMk/>
            <pc:sldMk cId="1006602424" sldId="276"/>
            <ac:spMk id="18" creationId="{BADCCE13-2505-4957-ADC8-5E989FCD652F}"/>
          </ac:spMkLst>
        </pc:spChg>
        <pc:spChg chg="del">
          <ac:chgData name="김범수" userId="07c767bd-8358-4355-94fe-c490edb6d470" providerId="ADAL" clId="{153646B5-B395-412F-ABF6-F03C02F210D8}" dt="2020-12-28T12:02:23.670" v="1843" actId="478"/>
          <ac:spMkLst>
            <pc:docMk/>
            <pc:sldMk cId="1006602424" sldId="276"/>
            <ac:spMk id="19" creationId="{9EF5BF4B-D417-4DC1-902D-8DE2DB7D0E03}"/>
          </ac:spMkLst>
        </pc:spChg>
        <pc:spChg chg="del">
          <ac:chgData name="김범수" userId="07c767bd-8358-4355-94fe-c490edb6d470" providerId="ADAL" clId="{153646B5-B395-412F-ABF6-F03C02F210D8}" dt="2020-12-28T12:02:23.670" v="1843" actId="478"/>
          <ac:spMkLst>
            <pc:docMk/>
            <pc:sldMk cId="1006602424" sldId="276"/>
            <ac:spMk id="20" creationId="{0C3867B7-8D18-4B1A-BE8F-1680251DED22}"/>
          </ac:spMkLst>
        </pc:spChg>
        <pc:spChg chg="del">
          <ac:chgData name="김범수" userId="07c767bd-8358-4355-94fe-c490edb6d470" providerId="ADAL" clId="{153646B5-B395-412F-ABF6-F03C02F210D8}" dt="2020-12-28T12:02:23.670" v="1843" actId="478"/>
          <ac:spMkLst>
            <pc:docMk/>
            <pc:sldMk cId="1006602424" sldId="276"/>
            <ac:spMk id="21" creationId="{6BE82B77-4459-46FE-9DDE-EC157B6E1D78}"/>
          </ac:spMkLst>
        </pc:spChg>
        <pc:spChg chg="del">
          <ac:chgData name="김범수" userId="07c767bd-8358-4355-94fe-c490edb6d470" providerId="ADAL" clId="{153646B5-B395-412F-ABF6-F03C02F210D8}" dt="2020-12-28T12:02:23.670" v="1843" actId="478"/>
          <ac:spMkLst>
            <pc:docMk/>
            <pc:sldMk cId="1006602424" sldId="276"/>
            <ac:spMk id="22" creationId="{C5269974-39D3-4349-9BBF-F6F8603076FA}"/>
          </ac:spMkLst>
        </pc:spChg>
        <pc:spChg chg="del">
          <ac:chgData name="김범수" userId="07c767bd-8358-4355-94fe-c490edb6d470" providerId="ADAL" clId="{153646B5-B395-412F-ABF6-F03C02F210D8}" dt="2020-12-28T12:02:23.670" v="1843" actId="478"/>
          <ac:spMkLst>
            <pc:docMk/>
            <pc:sldMk cId="1006602424" sldId="276"/>
            <ac:spMk id="23" creationId="{99B201B0-448F-473D-8688-6EA774F68BCA}"/>
          </ac:spMkLst>
        </pc:spChg>
        <pc:spChg chg="del">
          <ac:chgData name="김범수" userId="07c767bd-8358-4355-94fe-c490edb6d470" providerId="ADAL" clId="{153646B5-B395-412F-ABF6-F03C02F210D8}" dt="2020-12-28T12:02:23.670" v="1843" actId="478"/>
          <ac:spMkLst>
            <pc:docMk/>
            <pc:sldMk cId="1006602424" sldId="276"/>
            <ac:spMk id="24" creationId="{50CBBDA2-5CAC-403D-8577-C31456355973}"/>
          </ac:spMkLst>
        </pc:spChg>
        <pc:spChg chg="del">
          <ac:chgData name="김범수" userId="07c767bd-8358-4355-94fe-c490edb6d470" providerId="ADAL" clId="{153646B5-B395-412F-ABF6-F03C02F210D8}" dt="2020-12-28T12:02:23.670" v="1843" actId="478"/>
          <ac:spMkLst>
            <pc:docMk/>
            <pc:sldMk cId="1006602424" sldId="276"/>
            <ac:spMk id="25" creationId="{308DE3F4-ADF9-4DC5-B09D-5D7F851CF47E}"/>
          </ac:spMkLst>
        </pc:spChg>
        <pc:spChg chg="add del mod">
          <ac:chgData name="김범수" userId="07c767bd-8358-4355-94fe-c490edb6d470" providerId="ADAL" clId="{153646B5-B395-412F-ABF6-F03C02F210D8}" dt="2020-12-28T12:22:45.568" v="2643" actId="478"/>
          <ac:spMkLst>
            <pc:docMk/>
            <pc:sldMk cId="1006602424" sldId="276"/>
            <ac:spMk id="26" creationId="{D7FA5310-92A7-436A-B35E-7F705B82F076}"/>
          </ac:spMkLst>
        </pc:spChg>
        <pc:spChg chg="add mod">
          <ac:chgData name="김범수" userId="07c767bd-8358-4355-94fe-c490edb6d470" providerId="ADAL" clId="{153646B5-B395-412F-ABF6-F03C02F210D8}" dt="2020-12-29T22:49:30.072" v="3866"/>
          <ac:spMkLst>
            <pc:docMk/>
            <pc:sldMk cId="1006602424" sldId="276"/>
            <ac:spMk id="34" creationId="{3271F35F-E6B4-466C-A72E-5BD4B42CBFD6}"/>
          </ac:spMkLst>
        </pc:spChg>
        <pc:picChg chg="del">
          <ac:chgData name="김범수" userId="07c767bd-8358-4355-94fe-c490edb6d470" providerId="ADAL" clId="{153646B5-B395-412F-ABF6-F03C02F210D8}" dt="2020-12-28T12:02:23.670" v="1843" actId="478"/>
          <ac:picMkLst>
            <pc:docMk/>
            <pc:sldMk cId="1006602424" sldId="276"/>
            <ac:picMk id="7" creationId="{444B3B7F-F0CD-4DDF-A18A-D84C7642A45E}"/>
          </ac:picMkLst>
        </pc:picChg>
        <pc:picChg chg="add del">
          <ac:chgData name="김범수" userId="07c767bd-8358-4355-94fe-c490edb6d470" providerId="ADAL" clId="{153646B5-B395-412F-ABF6-F03C02F210D8}" dt="2020-12-28T12:22:53.601" v="2645" actId="478"/>
          <ac:picMkLst>
            <pc:docMk/>
            <pc:sldMk cId="1006602424" sldId="276"/>
            <ac:picMk id="11" creationId="{4628B984-4FFF-4B61-8F9C-F245651EB2F3}"/>
          </ac:picMkLst>
        </pc:picChg>
        <pc:picChg chg="add del mod">
          <ac:chgData name="김범수" userId="07c767bd-8358-4355-94fe-c490edb6d470" providerId="ADAL" clId="{153646B5-B395-412F-ABF6-F03C02F210D8}" dt="2020-12-28T12:26:02.560" v="2815" actId="478"/>
          <ac:picMkLst>
            <pc:docMk/>
            <pc:sldMk cId="1006602424" sldId="276"/>
            <ac:picMk id="27" creationId="{673686EB-87A7-47C0-88F1-B0068AB801C7}"/>
          </ac:picMkLst>
        </pc:picChg>
        <pc:picChg chg="add del mod">
          <ac:chgData name="김범수" userId="07c767bd-8358-4355-94fe-c490edb6d470" providerId="ADAL" clId="{153646B5-B395-412F-ABF6-F03C02F210D8}" dt="2020-12-28T12:26:47.184" v="2825" actId="478"/>
          <ac:picMkLst>
            <pc:docMk/>
            <pc:sldMk cId="1006602424" sldId="276"/>
            <ac:picMk id="29" creationId="{4C995719-4215-41C5-8462-57CEA9769276}"/>
          </ac:picMkLst>
        </pc:picChg>
        <pc:picChg chg="add del mod">
          <ac:chgData name="김범수" userId="07c767bd-8358-4355-94fe-c490edb6d470" providerId="ADAL" clId="{153646B5-B395-412F-ABF6-F03C02F210D8}" dt="2020-12-28T12:26:46.887" v="2824" actId="478"/>
          <ac:picMkLst>
            <pc:docMk/>
            <pc:sldMk cId="1006602424" sldId="276"/>
            <ac:picMk id="31" creationId="{19A96EAE-3FD9-4B13-A555-0627F86CC2EB}"/>
          </ac:picMkLst>
        </pc:picChg>
        <pc:picChg chg="add mod">
          <ac:chgData name="김범수" userId="07c767bd-8358-4355-94fe-c490edb6d470" providerId="ADAL" clId="{153646B5-B395-412F-ABF6-F03C02F210D8}" dt="2020-12-29T22:48:09.387" v="3832" actId="1076"/>
          <ac:picMkLst>
            <pc:docMk/>
            <pc:sldMk cId="1006602424" sldId="276"/>
            <ac:picMk id="33" creationId="{7DFB4F59-9D0D-4E66-9F77-CE1E5BF715A6}"/>
          </ac:picMkLst>
        </pc:picChg>
        <pc:picChg chg="add del mod">
          <ac:chgData name="김범수" userId="07c767bd-8358-4355-94fe-c490edb6d470" providerId="ADAL" clId="{153646B5-B395-412F-ABF6-F03C02F210D8}" dt="2020-12-28T12:40:00.609" v="3792" actId="478"/>
          <ac:picMkLst>
            <pc:docMk/>
            <pc:sldMk cId="1006602424" sldId="276"/>
            <ac:picMk id="36" creationId="{F2DA1DBC-E9BC-4B9C-8D80-226931CF740E}"/>
          </ac:picMkLst>
        </pc:picChg>
        <pc:picChg chg="add del mod">
          <ac:chgData name="김범수" userId="07c767bd-8358-4355-94fe-c490edb6d470" providerId="ADAL" clId="{153646B5-B395-412F-ABF6-F03C02F210D8}" dt="2020-12-29T22:48:04.987" v="3829" actId="478"/>
          <ac:picMkLst>
            <pc:docMk/>
            <pc:sldMk cId="1006602424" sldId="276"/>
            <ac:picMk id="38" creationId="{33200002-85E5-4C7F-A49C-AE7ADCF3AB74}"/>
          </ac:picMkLst>
        </pc:picChg>
      </pc:sldChg>
      <pc:sldChg chg="del">
        <pc:chgData name="김범수" userId="07c767bd-8358-4355-94fe-c490edb6d470" providerId="ADAL" clId="{153646B5-B395-412F-ABF6-F03C02F210D8}" dt="2020-12-23T03:53:07.903" v="2" actId="47"/>
        <pc:sldMkLst>
          <pc:docMk/>
          <pc:sldMk cId="3550223248" sldId="276"/>
        </pc:sldMkLst>
      </pc:sldChg>
      <pc:sldChg chg="addSp delSp modSp add mod">
        <pc:chgData name="김범수" userId="07c767bd-8358-4355-94fe-c490edb6d470" providerId="ADAL" clId="{153646B5-B395-412F-ABF6-F03C02F210D8}" dt="2020-12-29T22:46:39.229" v="3810"/>
        <pc:sldMkLst>
          <pc:docMk/>
          <pc:sldMk cId="2677082461" sldId="277"/>
        </pc:sldMkLst>
        <pc:spChg chg="mod">
          <ac:chgData name="김범수" userId="07c767bd-8358-4355-94fe-c490edb6d470" providerId="ADAL" clId="{153646B5-B395-412F-ABF6-F03C02F210D8}" dt="2020-12-28T12:36:35.381" v="3386" actId="21"/>
          <ac:spMkLst>
            <pc:docMk/>
            <pc:sldMk cId="2677082461" sldId="277"/>
            <ac:spMk id="2" creationId="{7C610867-13C2-4A47-AF4C-953455770B86}"/>
          </ac:spMkLst>
        </pc:spChg>
        <pc:spChg chg="add del mod">
          <ac:chgData name="김범수" userId="07c767bd-8358-4355-94fe-c490edb6d470" providerId="ADAL" clId="{153646B5-B395-412F-ABF6-F03C02F210D8}" dt="2020-12-28T12:19:48.881" v="2493" actId="478"/>
          <ac:spMkLst>
            <pc:docMk/>
            <pc:sldMk cId="2677082461" sldId="277"/>
            <ac:spMk id="3" creationId="{74041663-5815-46B4-A12A-0074798925EF}"/>
          </ac:spMkLst>
        </pc:spChg>
        <pc:spChg chg="mod">
          <ac:chgData name="김범수" userId="07c767bd-8358-4355-94fe-c490edb6d470" providerId="ADAL" clId="{153646B5-B395-412F-ABF6-F03C02F210D8}" dt="2020-12-29T22:46:39.229" v="3810"/>
          <ac:spMkLst>
            <pc:docMk/>
            <pc:sldMk cId="2677082461" sldId="277"/>
            <ac:spMk id="5" creationId="{FF257C70-606D-4092-B32D-3C560E137912}"/>
          </ac:spMkLst>
        </pc:spChg>
        <pc:spChg chg="add del mod">
          <ac:chgData name="김범수" userId="07c767bd-8358-4355-94fe-c490edb6d470" providerId="ADAL" clId="{153646B5-B395-412F-ABF6-F03C02F210D8}" dt="2020-12-28T12:36:53.642" v="3452" actId="20577"/>
          <ac:spMkLst>
            <pc:docMk/>
            <pc:sldMk cId="2677082461" sldId="277"/>
            <ac:spMk id="6" creationId="{A7716B72-66E6-4986-A766-8DC5F8822A59}"/>
          </ac:spMkLst>
        </pc:spChg>
        <pc:spChg chg="add del mod">
          <ac:chgData name="김범수" userId="07c767bd-8358-4355-94fe-c490edb6d470" providerId="ADAL" clId="{153646B5-B395-412F-ABF6-F03C02F210D8}" dt="2020-12-28T12:21:40.962" v="2635" actId="478"/>
          <ac:spMkLst>
            <pc:docMk/>
            <pc:sldMk cId="2677082461" sldId="277"/>
            <ac:spMk id="7" creationId="{557318E5-0D3D-4208-97CF-24A5C982F2EF}"/>
          </ac:spMkLst>
        </pc:spChg>
        <pc:spChg chg="mod">
          <ac:chgData name="김범수" userId="07c767bd-8358-4355-94fe-c490edb6d470" providerId="ADAL" clId="{153646B5-B395-412F-ABF6-F03C02F210D8}" dt="2020-12-28T12:18:48.582" v="2488" actId="1076"/>
          <ac:spMkLst>
            <pc:docMk/>
            <pc:sldMk cId="2677082461" sldId="277"/>
            <ac:spMk id="8" creationId="{EBBD66F2-8EB7-48D5-B42F-7DDCCC0E6CAD}"/>
          </ac:spMkLst>
        </pc:spChg>
        <pc:spChg chg="add del mod">
          <ac:chgData name="김범수" userId="07c767bd-8358-4355-94fe-c490edb6d470" providerId="ADAL" clId="{153646B5-B395-412F-ABF6-F03C02F210D8}" dt="2020-12-28T12:36:35.518" v="3387" actId="767"/>
          <ac:spMkLst>
            <pc:docMk/>
            <pc:sldMk cId="2677082461" sldId="277"/>
            <ac:spMk id="13" creationId="{92694BAB-5BC7-4FD9-ABCD-9702F8E4B8EF}"/>
          </ac:spMkLst>
        </pc:spChg>
        <pc:spChg chg="add del mod">
          <ac:chgData name="김범수" userId="07c767bd-8358-4355-94fe-c490edb6d470" providerId="ADAL" clId="{153646B5-B395-412F-ABF6-F03C02F210D8}" dt="2020-12-28T12:36:35.125" v="3384" actId="22"/>
          <ac:spMkLst>
            <pc:docMk/>
            <pc:sldMk cId="2677082461" sldId="277"/>
            <ac:spMk id="17" creationId="{E53C79BD-2A04-4063-BEDD-5157EC75BC92}"/>
          </ac:spMkLst>
        </pc:spChg>
        <pc:spChg chg="mod">
          <ac:chgData name="김범수" userId="07c767bd-8358-4355-94fe-c490edb6d470" providerId="ADAL" clId="{153646B5-B395-412F-ABF6-F03C02F210D8}" dt="2020-12-28T12:18:51.235" v="2489" actId="1076"/>
          <ac:spMkLst>
            <pc:docMk/>
            <pc:sldMk cId="2677082461" sldId="277"/>
            <ac:spMk id="26" creationId="{D7FA5310-92A7-436A-B35E-7F705B82F076}"/>
          </ac:spMkLst>
        </pc:spChg>
        <pc:picChg chg="add del mod ord">
          <ac:chgData name="김범수" userId="07c767bd-8358-4355-94fe-c490edb6d470" providerId="ADAL" clId="{153646B5-B395-412F-ABF6-F03C02F210D8}" dt="2020-12-28T12:34:24.888" v="3339" actId="478"/>
          <ac:picMkLst>
            <pc:docMk/>
            <pc:sldMk cId="2677082461" sldId="277"/>
            <ac:picMk id="12" creationId="{CEAA95C8-426C-4204-BCDF-3FB342DD8D4C}"/>
          </ac:picMkLst>
        </pc:picChg>
        <pc:picChg chg="add del mod">
          <ac:chgData name="김범수" userId="07c767bd-8358-4355-94fe-c490edb6d470" providerId="ADAL" clId="{153646B5-B395-412F-ABF6-F03C02F210D8}" dt="2020-12-28T12:36:36.826" v="3391"/>
          <ac:picMkLst>
            <pc:docMk/>
            <pc:sldMk cId="2677082461" sldId="277"/>
            <ac:picMk id="14" creationId="{CFAEC545-232D-4FC4-9F56-447EA7FB924B}"/>
          </ac:picMkLst>
        </pc:picChg>
        <pc:picChg chg="add del mod">
          <ac:chgData name="김범수" userId="07c767bd-8358-4355-94fe-c490edb6d470" providerId="ADAL" clId="{153646B5-B395-412F-ABF6-F03C02F210D8}" dt="2020-12-28T12:37:10.651" v="3455"/>
          <ac:picMkLst>
            <pc:docMk/>
            <pc:sldMk cId="2677082461" sldId="277"/>
            <ac:picMk id="18" creationId="{D4F9EF45-65F0-41F6-81F4-49F6815780ED}"/>
          </ac:picMkLst>
        </pc:picChg>
        <pc:cxnChg chg="add del mod">
          <ac:chgData name="김범수" userId="07c767bd-8358-4355-94fe-c490edb6d470" providerId="ADAL" clId="{153646B5-B395-412F-ABF6-F03C02F210D8}" dt="2020-12-28T12:36:37.579" v="3393" actId="1076"/>
          <ac:cxnSpMkLst>
            <pc:docMk/>
            <pc:sldMk cId="2677082461" sldId="277"/>
            <ac:cxnSpMk id="10" creationId="{BA268ACE-BE40-4A7A-9AC9-5C2F9A8998BD}"/>
          </ac:cxnSpMkLst>
        </pc:cxnChg>
      </pc:sldChg>
      <pc:sldChg chg="del">
        <pc:chgData name="김범수" userId="07c767bd-8358-4355-94fe-c490edb6d470" providerId="ADAL" clId="{153646B5-B395-412F-ABF6-F03C02F210D8}" dt="2020-12-23T03:53:08.074" v="3" actId="47"/>
        <pc:sldMkLst>
          <pc:docMk/>
          <pc:sldMk cId="2689973203" sldId="277"/>
        </pc:sldMkLst>
      </pc:sldChg>
      <pc:sldChg chg="addSp delSp modSp add mod">
        <pc:chgData name="김범수" userId="07c767bd-8358-4355-94fe-c490edb6d470" providerId="ADAL" clId="{153646B5-B395-412F-ABF6-F03C02F210D8}" dt="2020-12-30T00:03:14.863" v="3885" actId="1076"/>
        <pc:sldMkLst>
          <pc:docMk/>
          <pc:sldMk cId="2899609478" sldId="278"/>
        </pc:sldMkLst>
        <pc:spChg chg="mod">
          <ac:chgData name="김범수" userId="07c767bd-8358-4355-94fe-c490edb6d470" providerId="ADAL" clId="{153646B5-B395-412F-ABF6-F03C02F210D8}" dt="2020-12-30T00:03:14.863" v="3885" actId="1076"/>
          <ac:spMkLst>
            <pc:docMk/>
            <pc:sldMk cId="2899609478" sldId="278"/>
            <ac:spMk id="2" creationId="{7C610867-13C2-4A47-AF4C-953455770B86}"/>
          </ac:spMkLst>
        </pc:spChg>
        <pc:spChg chg="del">
          <ac:chgData name="김범수" userId="07c767bd-8358-4355-94fe-c490edb6d470" providerId="ADAL" clId="{153646B5-B395-412F-ABF6-F03C02F210D8}" dt="2020-12-28T12:32:02.242" v="3119" actId="478"/>
          <ac:spMkLst>
            <pc:docMk/>
            <pc:sldMk cId="2899609478" sldId="278"/>
            <ac:spMk id="34" creationId="{3271F35F-E6B4-466C-A72E-5BD4B42CBFD6}"/>
          </ac:spMkLst>
        </pc:spChg>
        <pc:picChg chg="add mod">
          <ac:chgData name="김범수" userId="07c767bd-8358-4355-94fe-c490edb6d470" providerId="ADAL" clId="{153646B5-B395-412F-ABF6-F03C02F210D8}" dt="2020-12-28T12:33:12.838" v="3324" actId="14100"/>
          <ac:picMkLst>
            <pc:docMk/>
            <pc:sldMk cId="2899609478" sldId="278"/>
            <ac:picMk id="6" creationId="{269F7F8B-4E20-41EB-9B5A-2641A935FE16}"/>
          </ac:picMkLst>
        </pc:picChg>
        <pc:picChg chg="add mod">
          <ac:chgData name="김범수" userId="07c767bd-8358-4355-94fe-c490edb6d470" providerId="ADAL" clId="{153646B5-B395-412F-ABF6-F03C02F210D8}" dt="2020-12-28T12:33:16.061" v="3327" actId="1076"/>
          <ac:picMkLst>
            <pc:docMk/>
            <pc:sldMk cId="2899609478" sldId="278"/>
            <ac:picMk id="8" creationId="{7E229B09-BB2C-4DA6-9D64-08728903AEBE}"/>
          </ac:picMkLst>
        </pc:picChg>
        <pc:picChg chg="del">
          <ac:chgData name="김범수" userId="07c767bd-8358-4355-94fe-c490edb6d470" providerId="ADAL" clId="{153646B5-B395-412F-ABF6-F03C02F210D8}" dt="2020-12-28T12:32:02.672" v="3120" actId="478"/>
          <ac:picMkLst>
            <pc:docMk/>
            <pc:sldMk cId="2899609478" sldId="278"/>
            <ac:picMk id="33" creationId="{7DFB4F59-9D0D-4E66-9F77-CE1E5BF715A6}"/>
          </ac:picMkLst>
        </pc:picChg>
      </pc:sldChg>
      <pc:sldChg chg="del">
        <pc:chgData name="김범수" userId="07c767bd-8358-4355-94fe-c490edb6d470" providerId="ADAL" clId="{153646B5-B395-412F-ABF6-F03C02F210D8}" dt="2020-12-23T03:53:08.218" v="4" actId="47"/>
        <pc:sldMkLst>
          <pc:docMk/>
          <pc:sldMk cId="3424902491" sldId="278"/>
        </pc:sldMkLst>
      </pc:sldChg>
      <pc:sldChg chg="addSp delSp modSp add del mod">
        <pc:chgData name="김범수" userId="07c767bd-8358-4355-94fe-c490edb6d470" providerId="ADAL" clId="{153646B5-B395-412F-ABF6-F03C02F210D8}" dt="2020-12-28T12:40:26.140" v="3801" actId="47"/>
        <pc:sldMkLst>
          <pc:docMk/>
          <pc:sldMk cId="1456256419" sldId="279"/>
        </pc:sldMkLst>
        <pc:spChg chg="del">
          <ac:chgData name="김범수" userId="07c767bd-8358-4355-94fe-c490edb6d470" providerId="ADAL" clId="{153646B5-B395-412F-ABF6-F03C02F210D8}" dt="2020-12-28T12:39:05.769" v="3777" actId="478"/>
          <ac:spMkLst>
            <pc:docMk/>
            <pc:sldMk cId="1456256419" sldId="279"/>
            <ac:spMk id="2" creationId="{7C610867-13C2-4A47-AF4C-953455770B86}"/>
          </ac:spMkLst>
        </pc:spChg>
        <pc:spChg chg="del mod">
          <ac:chgData name="김범수" userId="07c767bd-8358-4355-94fe-c490edb6d470" providerId="ADAL" clId="{153646B5-B395-412F-ABF6-F03C02F210D8}" dt="2020-12-28T12:34:30.698" v="3344" actId="478"/>
          <ac:spMkLst>
            <pc:docMk/>
            <pc:sldMk cId="1456256419" sldId="279"/>
            <ac:spMk id="34" creationId="{3271F35F-E6B4-466C-A72E-5BD4B42CBFD6}"/>
          </ac:spMkLst>
        </pc:spChg>
        <pc:picChg chg="add del mod">
          <ac:chgData name="김범수" userId="07c767bd-8358-4355-94fe-c490edb6d470" providerId="ADAL" clId="{153646B5-B395-412F-ABF6-F03C02F210D8}" dt="2020-12-28T12:39:05.769" v="3777" actId="478"/>
          <ac:picMkLst>
            <pc:docMk/>
            <pc:sldMk cId="1456256419" sldId="279"/>
            <ac:picMk id="6" creationId="{931469AA-F9A3-46BC-A338-CCB61DA1D389}"/>
          </ac:picMkLst>
        </pc:picChg>
        <pc:picChg chg="del mod">
          <ac:chgData name="김범수" userId="07c767bd-8358-4355-94fe-c490edb6d470" providerId="ADAL" clId="{153646B5-B395-412F-ABF6-F03C02F210D8}" dt="2020-12-28T12:34:28.779" v="3342" actId="478"/>
          <ac:picMkLst>
            <pc:docMk/>
            <pc:sldMk cId="1456256419" sldId="279"/>
            <ac:picMk id="33" creationId="{7DFB4F59-9D0D-4E66-9F77-CE1E5BF715A6}"/>
          </ac:picMkLst>
        </pc:picChg>
      </pc:sldChg>
      <pc:sldChg chg="del">
        <pc:chgData name="김범수" userId="07c767bd-8358-4355-94fe-c490edb6d470" providerId="ADAL" clId="{153646B5-B395-412F-ABF6-F03C02F210D8}" dt="2020-12-23T03:53:08.403" v="5" actId="47"/>
        <pc:sldMkLst>
          <pc:docMk/>
          <pc:sldMk cId="2401666749" sldId="279"/>
        </pc:sldMkLst>
      </pc:sldChg>
      <pc:sldChg chg="addSp delSp modSp add mod">
        <pc:chgData name="김범수" userId="07c767bd-8358-4355-94fe-c490edb6d470" providerId="ADAL" clId="{153646B5-B395-412F-ABF6-F03C02F210D8}" dt="2020-12-30T00:43:12.433" v="4449" actId="6549"/>
        <pc:sldMkLst>
          <pc:docMk/>
          <pc:sldMk cId="592443152" sldId="280"/>
        </pc:sldMkLst>
        <pc:spChg chg="mod">
          <ac:chgData name="김범수" userId="07c767bd-8358-4355-94fe-c490edb6d470" providerId="ADAL" clId="{153646B5-B395-412F-ABF6-F03C02F210D8}" dt="2020-12-30T00:43:12.433" v="4449" actId="6549"/>
          <ac:spMkLst>
            <pc:docMk/>
            <pc:sldMk cId="592443152" sldId="280"/>
            <ac:spMk id="2" creationId="{7C610867-13C2-4A47-AF4C-953455770B86}"/>
          </ac:spMkLst>
        </pc:spChg>
        <pc:spChg chg="del">
          <ac:chgData name="김범수" userId="07c767bd-8358-4355-94fe-c490edb6d470" providerId="ADAL" clId="{153646B5-B395-412F-ABF6-F03C02F210D8}" dt="2020-12-28T12:37:29.989" v="3486" actId="478"/>
          <ac:spMkLst>
            <pc:docMk/>
            <pc:sldMk cId="592443152" sldId="280"/>
            <ac:spMk id="6" creationId="{A7716B72-66E6-4986-A766-8DC5F8822A59}"/>
          </ac:spMkLst>
        </pc:spChg>
        <pc:spChg chg="del">
          <ac:chgData name="김범수" userId="07c767bd-8358-4355-94fe-c490edb6d470" providerId="ADAL" clId="{153646B5-B395-412F-ABF6-F03C02F210D8}" dt="2020-12-28T12:37:43.341" v="3491" actId="478"/>
          <ac:spMkLst>
            <pc:docMk/>
            <pc:sldMk cId="592443152" sldId="280"/>
            <ac:spMk id="8" creationId="{EBBD66F2-8EB7-48D5-B42F-7DDCCC0E6CAD}"/>
          </ac:spMkLst>
        </pc:spChg>
        <pc:spChg chg="del">
          <ac:chgData name="김범수" userId="07c767bd-8358-4355-94fe-c490edb6d470" providerId="ADAL" clId="{153646B5-B395-412F-ABF6-F03C02F210D8}" dt="2020-12-28T12:37:42.043" v="3489" actId="478"/>
          <ac:spMkLst>
            <pc:docMk/>
            <pc:sldMk cId="592443152" sldId="280"/>
            <ac:spMk id="26" creationId="{D7FA5310-92A7-436A-B35E-7F705B82F076}"/>
          </ac:spMkLst>
        </pc:spChg>
        <pc:picChg chg="add mod">
          <ac:chgData name="김범수" userId="07c767bd-8358-4355-94fe-c490edb6d470" providerId="ADAL" clId="{153646B5-B395-412F-ABF6-F03C02F210D8}" dt="2020-12-30T00:43:06.290" v="4430" actId="1076"/>
          <ac:picMkLst>
            <pc:docMk/>
            <pc:sldMk cId="592443152" sldId="280"/>
            <ac:picMk id="9" creationId="{0E2D9EDF-08A5-4B54-BEBC-B9C7683C16B3}"/>
          </ac:picMkLst>
        </pc:picChg>
        <pc:cxnChg chg="del">
          <ac:chgData name="김범수" userId="07c767bd-8358-4355-94fe-c490edb6d470" providerId="ADAL" clId="{153646B5-B395-412F-ABF6-F03C02F210D8}" dt="2020-12-28T12:37:29.090" v="3485" actId="478"/>
          <ac:cxnSpMkLst>
            <pc:docMk/>
            <pc:sldMk cId="592443152" sldId="280"/>
            <ac:cxnSpMk id="10" creationId="{BA268ACE-BE40-4A7A-9AC9-5C2F9A8998BD}"/>
          </ac:cxnSpMkLst>
        </pc:cxnChg>
      </pc:sldChg>
      <pc:sldChg chg="del">
        <pc:chgData name="김범수" userId="07c767bd-8358-4355-94fe-c490edb6d470" providerId="ADAL" clId="{153646B5-B395-412F-ABF6-F03C02F210D8}" dt="2020-12-23T03:53:08.515" v="6" actId="47"/>
        <pc:sldMkLst>
          <pc:docMk/>
          <pc:sldMk cId="1456116353" sldId="280"/>
        </pc:sldMkLst>
      </pc:sldChg>
      <pc:sldChg chg="del">
        <pc:chgData name="김범수" userId="07c767bd-8358-4355-94fe-c490edb6d470" providerId="ADAL" clId="{153646B5-B395-412F-ABF6-F03C02F210D8}" dt="2020-12-23T03:53:08.658" v="7" actId="47"/>
        <pc:sldMkLst>
          <pc:docMk/>
          <pc:sldMk cId="1635340624" sldId="281"/>
        </pc:sldMkLst>
      </pc:sldChg>
      <pc:sldChg chg="modSp mod">
        <pc:chgData name="김범수" userId="07c767bd-8358-4355-94fe-c490edb6d470" providerId="ADAL" clId="{153646B5-B395-412F-ABF6-F03C02F210D8}" dt="2020-12-30T00:44:58.699" v="4483"/>
        <pc:sldMkLst>
          <pc:docMk/>
          <pc:sldMk cId="2912072444" sldId="281"/>
        </pc:sldMkLst>
        <pc:spChg chg="mod">
          <ac:chgData name="김범수" userId="07c767bd-8358-4355-94fe-c490edb6d470" providerId="ADAL" clId="{153646B5-B395-412F-ABF6-F03C02F210D8}" dt="2020-12-30T00:44:58.699" v="4483"/>
          <ac:spMkLst>
            <pc:docMk/>
            <pc:sldMk cId="2912072444" sldId="281"/>
            <ac:spMk id="2" creationId="{7C610867-13C2-4A47-AF4C-953455770B86}"/>
          </ac:spMkLst>
        </pc:spChg>
        <pc:picChg chg="mod">
          <ac:chgData name="김범수" userId="07c767bd-8358-4355-94fe-c490edb6d470" providerId="ADAL" clId="{153646B5-B395-412F-ABF6-F03C02F210D8}" dt="2020-12-30T00:44:03.182" v="4455" actId="1076"/>
          <ac:picMkLst>
            <pc:docMk/>
            <pc:sldMk cId="2912072444" sldId="281"/>
            <ac:picMk id="6" creationId="{C24B470D-4374-444F-AC4C-7C509533E589}"/>
          </ac:picMkLst>
        </pc:picChg>
        <pc:picChg chg="mod">
          <ac:chgData name="김범수" userId="07c767bd-8358-4355-94fe-c490edb6d470" providerId="ADAL" clId="{153646B5-B395-412F-ABF6-F03C02F210D8}" dt="2020-12-30T00:43:59.135" v="4454" actId="1076"/>
          <ac:picMkLst>
            <pc:docMk/>
            <pc:sldMk cId="2912072444" sldId="281"/>
            <ac:picMk id="38" creationId="{33200002-85E5-4C7F-A49C-AE7ADCF3AB74}"/>
          </ac:picMkLst>
        </pc:picChg>
      </pc:sldChg>
      <pc:sldChg chg="del">
        <pc:chgData name="김범수" userId="07c767bd-8358-4355-94fe-c490edb6d470" providerId="ADAL" clId="{153646B5-B395-412F-ABF6-F03C02F210D8}" dt="2020-12-23T03:53:08.781" v="8" actId="47"/>
        <pc:sldMkLst>
          <pc:docMk/>
          <pc:sldMk cId="2535559407" sldId="282"/>
        </pc:sldMkLst>
      </pc:sldChg>
      <pc:sldChg chg="delSp modSp mod">
        <pc:chgData name="김범수" userId="07c767bd-8358-4355-94fe-c490edb6d470" providerId="ADAL" clId="{153646B5-B395-412F-ABF6-F03C02F210D8}" dt="2020-12-30T00:40:42.676" v="4302" actId="1076"/>
        <pc:sldMkLst>
          <pc:docMk/>
          <pc:sldMk cId="3476841949" sldId="282"/>
        </pc:sldMkLst>
        <pc:spChg chg="del mod">
          <ac:chgData name="김범수" userId="07c767bd-8358-4355-94fe-c490edb6d470" providerId="ADAL" clId="{153646B5-B395-412F-ABF6-F03C02F210D8}" dt="2020-12-30T00:35:53.992" v="4294" actId="478"/>
          <ac:spMkLst>
            <pc:docMk/>
            <pc:sldMk cId="3476841949" sldId="282"/>
            <ac:spMk id="2" creationId="{7C610867-13C2-4A47-AF4C-953455770B86}"/>
          </ac:spMkLst>
        </pc:spChg>
        <pc:graphicFrameChg chg="mod modGraphic">
          <ac:chgData name="김범수" userId="07c767bd-8358-4355-94fe-c490edb6d470" providerId="ADAL" clId="{153646B5-B395-412F-ABF6-F03C02F210D8}" dt="2020-12-30T00:40:42.676" v="4302" actId="1076"/>
          <ac:graphicFrameMkLst>
            <pc:docMk/>
            <pc:sldMk cId="3476841949" sldId="282"/>
            <ac:graphicFrameMk id="7" creationId="{2F0D46DC-7660-46D7-88CA-81CA3431C206}"/>
          </ac:graphicFrameMkLst>
        </pc:graphicFrameChg>
      </pc:sldChg>
      <pc:sldChg chg="addSp delSp modSp add mod ord">
        <pc:chgData name="김범수" userId="07c767bd-8358-4355-94fe-c490edb6d470" providerId="ADAL" clId="{153646B5-B395-412F-ABF6-F03C02F210D8}" dt="2020-12-30T00:53:32.919" v="4651"/>
        <pc:sldMkLst>
          <pc:docMk/>
          <pc:sldMk cId="1013669899" sldId="283"/>
        </pc:sldMkLst>
        <pc:spChg chg="add del mod">
          <ac:chgData name="김범수" userId="07c767bd-8358-4355-94fe-c490edb6d470" providerId="ADAL" clId="{153646B5-B395-412F-ABF6-F03C02F210D8}" dt="2020-12-30T00:53:25.672" v="4643" actId="1076"/>
          <ac:spMkLst>
            <pc:docMk/>
            <pc:sldMk cId="1013669899" sldId="283"/>
            <ac:spMk id="2" creationId="{B4F516E8-5808-4247-9D4E-B71EE04EFFED}"/>
          </ac:spMkLst>
        </pc:spChg>
        <pc:spChg chg="add del mod">
          <ac:chgData name="김범수" userId="07c767bd-8358-4355-94fe-c490edb6d470" providerId="ADAL" clId="{153646B5-B395-412F-ABF6-F03C02F210D8}" dt="2020-12-30T00:51:18.236" v="4571" actId="478"/>
          <ac:spMkLst>
            <pc:docMk/>
            <pc:sldMk cId="1013669899" sldId="283"/>
            <ac:spMk id="16" creationId="{B6FD2676-BEBA-43F7-827E-6F1F75F184CE}"/>
          </ac:spMkLst>
        </pc:spChg>
        <pc:spChg chg="add del mod">
          <ac:chgData name="김범수" userId="07c767bd-8358-4355-94fe-c490edb6d470" providerId="ADAL" clId="{153646B5-B395-412F-ABF6-F03C02F210D8}" dt="2020-12-30T00:51:18.236" v="4571" actId="478"/>
          <ac:spMkLst>
            <pc:docMk/>
            <pc:sldMk cId="1013669899" sldId="283"/>
            <ac:spMk id="21" creationId="{76E3B0BA-313F-4BC5-B54F-23590DF742D8}"/>
          </ac:spMkLst>
        </pc:spChg>
        <pc:spChg chg="add del mod">
          <ac:chgData name="김범수" userId="07c767bd-8358-4355-94fe-c490edb6d470" providerId="ADAL" clId="{153646B5-B395-412F-ABF6-F03C02F210D8}" dt="2020-12-30T00:51:18.236" v="4571" actId="478"/>
          <ac:spMkLst>
            <pc:docMk/>
            <pc:sldMk cId="1013669899" sldId="283"/>
            <ac:spMk id="22" creationId="{F6C6E9E9-6F7B-4E0A-A0D0-BF34361C19BB}"/>
          </ac:spMkLst>
        </pc:spChg>
        <pc:spChg chg="add del mod">
          <ac:chgData name="김범수" userId="07c767bd-8358-4355-94fe-c490edb6d470" providerId="ADAL" clId="{153646B5-B395-412F-ABF6-F03C02F210D8}" dt="2020-12-30T00:51:14.720" v="4568"/>
          <ac:spMkLst>
            <pc:docMk/>
            <pc:sldMk cId="1013669899" sldId="283"/>
            <ac:spMk id="23" creationId="{38A4A23B-4607-4741-9251-05CC1CCD030B}"/>
          </ac:spMkLst>
        </pc:spChg>
        <pc:spChg chg="add mod">
          <ac:chgData name="김범수" userId="07c767bd-8358-4355-94fe-c490edb6d470" providerId="ADAL" clId="{153646B5-B395-412F-ABF6-F03C02F210D8}" dt="2020-12-30T00:51:48.297" v="4585" actId="1076"/>
          <ac:spMkLst>
            <pc:docMk/>
            <pc:sldMk cId="1013669899" sldId="283"/>
            <ac:spMk id="26" creationId="{AF6403B5-1808-489C-B2CB-C99BD3C5A589}"/>
          </ac:spMkLst>
        </pc:spChg>
        <pc:spChg chg="add del mod">
          <ac:chgData name="김범수" userId="07c767bd-8358-4355-94fe-c490edb6d470" providerId="ADAL" clId="{153646B5-B395-412F-ABF6-F03C02F210D8}" dt="2020-12-30T00:51:54.441" v="4589" actId="478"/>
          <ac:spMkLst>
            <pc:docMk/>
            <pc:sldMk cId="1013669899" sldId="283"/>
            <ac:spMk id="27" creationId="{876844AF-5155-4EAE-8498-D4027B386B10}"/>
          </ac:spMkLst>
        </pc:spChg>
        <pc:spChg chg="add del mod">
          <ac:chgData name="김범수" userId="07c767bd-8358-4355-94fe-c490edb6d470" providerId="ADAL" clId="{153646B5-B395-412F-ABF6-F03C02F210D8}" dt="2020-12-30T00:52:53.246" v="4626" actId="478"/>
          <ac:spMkLst>
            <pc:docMk/>
            <pc:sldMk cId="1013669899" sldId="283"/>
            <ac:spMk id="28" creationId="{D6838A49-568A-4DDC-B9BB-B6E5358AE5DE}"/>
          </ac:spMkLst>
        </pc:spChg>
        <pc:spChg chg="add mod">
          <ac:chgData name="김범수" userId="07c767bd-8358-4355-94fe-c490edb6d470" providerId="ADAL" clId="{153646B5-B395-412F-ABF6-F03C02F210D8}" dt="2020-12-30T00:53:03.909" v="4629" actId="20577"/>
          <ac:spMkLst>
            <pc:docMk/>
            <pc:sldMk cId="1013669899" sldId="283"/>
            <ac:spMk id="29" creationId="{BB261DA6-CB41-46E3-963E-17BAD9497D07}"/>
          </ac:spMkLst>
        </pc:spChg>
        <pc:spChg chg="add mod">
          <ac:chgData name="김범수" userId="07c767bd-8358-4355-94fe-c490edb6d470" providerId="ADAL" clId="{153646B5-B395-412F-ABF6-F03C02F210D8}" dt="2020-12-30T00:52:27.564" v="4615" actId="1076"/>
          <ac:spMkLst>
            <pc:docMk/>
            <pc:sldMk cId="1013669899" sldId="283"/>
            <ac:spMk id="30" creationId="{A6758D0B-2DA4-4262-86F2-B004F54D035A}"/>
          </ac:spMkLst>
        </pc:spChg>
        <pc:spChg chg="add mod">
          <ac:chgData name="김범수" userId="07c767bd-8358-4355-94fe-c490edb6d470" providerId="ADAL" clId="{153646B5-B395-412F-ABF6-F03C02F210D8}" dt="2020-12-30T00:53:09.062" v="4631" actId="20577"/>
          <ac:spMkLst>
            <pc:docMk/>
            <pc:sldMk cId="1013669899" sldId="283"/>
            <ac:spMk id="31" creationId="{75124518-1697-4E83-AEE7-9905FFA82DD8}"/>
          </ac:spMkLst>
        </pc:spChg>
        <pc:spChg chg="add mod">
          <ac:chgData name="김범수" userId="07c767bd-8358-4355-94fe-c490edb6d470" providerId="ADAL" clId="{153646B5-B395-412F-ABF6-F03C02F210D8}" dt="2020-12-30T00:52:46.750" v="4625" actId="1076"/>
          <ac:spMkLst>
            <pc:docMk/>
            <pc:sldMk cId="1013669899" sldId="283"/>
            <ac:spMk id="32" creationId="{45A14BF1-71D3-4298-8D98-99D13203858C}"/>
          </ac:spMkLst>
        </pc:spChg>
        <pc:spChg chg="add mod">
          <ac:chgData name="김범수" userId="07c767bd-8358-4355-94fe-c490edb6d470" providerId="ADAL" clId="{153646B5-B395-412F-ABF6-F03C02F210D8}" dt="2020-12-30T00:53:00.112" v="4628" actId="1076"/>
          <ac:spMkLst>
            <pc:docMk/>
            <pc:sldMk cId="1013669899" sldId="283"/>
            <ac:spMk id="33" creationId="{2CC87C36-124C-41D8-BC48-97782BD3C68F}"/>
          </ac:spMkLst>
        </pc:spChg>
        <pc:spChg chg="add mod">
          <ac:chgData name="김범수" userId="07c767bd-8358-4355-94fe-c490edb6d470" providerId="ADAL" clId="{153646B5-B395-412F-ABF6-F03C02F210D8}" dt="2020-12-30T00:53:06.727" v="4630" actId="20577"/>
          <ac:spMkLst>
            <pc:docMk/>
            <pc:sldMk cId="1013669899" sldId="283"/>
            <ac:spMk id="34" creationId="{2E60BF3F-D045-46B4-8BBF-9EA44F4E26E6}"/>
          </ac:spMkLst>
        </pc:spChg>
        <pc:spChg chg="add mod">
          <ac:chgData name="김범수" userId="07c767bd-8358-4355-94fe-c490edb6d470" providerId="ADAL" clId="{153646B5-B395-412F-ABF6-F03C02F210D8}" dt="2020-12-30T00:53:00.112" v="4628" actId="1076"/>
          <ac:spMkLst>
            <pc:docMk/>
            <pc:sldMk cId="1013669899" sldId="283"/>
            <ac:spMk id="35" creationId="{2FFACECB-8558-499C-BC40-94F1FC35992A}"/>
          </ac:spMkLst>
        </pc:spChg>
        <pc:spChg chg="add mod">
          <ac:chgData name="김범수" userId="07c767bd-8358-4355-94fe-c490edb6d470" providerId="ADAL" clId="{153646B5-B395-412F-ABF6-F03C02F210D8}" dt="2020-12-30T00:53:12.724" v="4632" actId="20577"/>
          <ac:spMkLst>
            <pc:docMk/>
            <pc:sldMk cId="1013669899" sldId="283"/>
            <ac:spMk id="36" creationId="{99D34C1B-BF96-4476-ACDD-9FA3076490AF}"/>
          </ac:spMkLst>
        </pc:spChg>
        <pc:spChg chg="add mod">
          <ac:chgData name="김범수" userId="07c767bd-8358-4355-94fe-c490edb6d470" providerId="ADAL" clId="{153646B5-B395-412F-ABF6-F03C02F210D8}" dt="2020-12-30T00:53:00.112" v="4628" actId="1076"/>
          <ac:spMkLst>
            <pc:docMk/>
            <pc:sldMk cId="1013669899" sldId="283"/>
            <ac:spMk id="37" creationId="{5DAC9463-C513-4FAC-8052-46A120BE02F1}"/>
          </ac:spMkLst>
        </pc:spChg>
        <pc:graphicFrameChg chg="del">
          <ac:chgData name="김범수" userId="07c767bd-8358-4355-94fe-c490edb6d470" providerId="ADAL" clId="{153646B5-B395-412F-ABF6-F03C02F210D8}" dt="2020-12-30T00:46:16.289" v="4485" actId="478"/>
          <ac:graphicFrameMkLst>
            <pc:docMk/>
            <pc:sldMk cId="1013669899" sldId="283"/>
            <ac:graphicFrameMk id="7" creationId="{2F0D46DC-7660-46D7-88CA-81CA3431C206}"/>
          </ac:graphicFrameMkLst>
        </pc:graphicFrameChg>
        <pc:picChg chg="add del mod">
          <ac:chgData name="김범수" userId="07c767bd-8358-4355-94fe-c490edb6d470" providerId="ADAL" clId="{153646B5-B395-412F-ABF6-F03C02F210D8}" dt="2020-12-30T00:47:00.358" v="4498" actId="478"/>
          <ac:picMkLst>
            <pc:docMk/>
            <pc:sldMk cId="1013669899" sldId="283"/>
            <ac:picMk id="6" creationId="{1F5D8CF0-E09B-408D-BB4E-BA064726975E}"/>
          </ac:picMkLst>
        </pc:picChg>
        <pc:picChg chg="add del mod">
          <ac:chgData name="김범수" userId="07c767bd-8358-4355-94fe-c490edb6d470" providerId="ADAL" clId="{153646B5-B395-412F-ABF6-F03C02F210D8}" dt="2020-12-30T00:47:24.972" v="4503" actId="478"/>
          <ac:picMkLst>
            <pc:docMk/>
            <pc:sldMk cId="1013669899" sldId="283"/>
            <ac:picMk id="9" creationId="{2382E6E6-7AF7-4C21-B660-9E9EC45BCE73}"/>
          </ac:picMkLst>
        </pc:picChg>
        <pc:picChg chg="add del mod">
          <ac:chgData name="김범수" userId="07c767bd-8358-4355-94fe-c490edb6d470" providerId="ADAL" clId="{153646B5-B395-412F-ABF6-F03C02F210D8}" dt="2020-12-30T00:49:42.480" v="4526" actId="478"/>
          <ac:picMkLst>
            <pc:docMk/>
            <pc:sldMk cId="1013669899" sldId="283"/>
            <ac:picMk id="11" creationId="{50229F18-1049-4DFB-96A6-CE89BA0E7EA9}"/>
          </ac:picMkLst>
        </pc:picChg>
        <pc:picChg chg="add del mod">
          <ac:chgData name="김범수" userId="07c767bd-8358-4355-94fe-c490edb6d470" providerId="ADAL" clId="{153646B5-B395-412F-ABF6-F03C02F210D8}" dt="2020-12-30T00:48:27.418" v="4509" actId="478"/>
          <ac:picMkLst>
            <pc:docMk/>
            <pc:sldMk cId="1013669899" sldId="283"/>
            <ac:picMk id="13" creationId="{A9DCE1E7-7469-4797-8C81-1DCF4935D6E0}"/>
          </ac:picMkLst>
        </pc:picChg>
        <pc:picChg chg="add del mod">
          <ac:chgData name="김범수" userId="07c767bd-8358-4355-94fe-c490edb6d470" providerId="ADAL" clId="{153646B5-B395-412F-ABF6-F03C02F210D8}" dt="2020-12-30T00:49:43.235" v="4527" actId="478"/>
          <ac:picMkLst>
            <pc:docMk/>
            <pc:sldMk cId="1013669899" sldId="283"/>
            <ac:picMk id="15" creationId="{7699E9B9-BAF7-4894-9B1C-6801F3C29360}"/>
          </ac:picMkLst>
        </pc:picChg>
        <pc:picChg chg="add del mod">
          <ac:chgData name="김범수" userId="07c767bd-8358-4355-94fe-c490edb6d470" providerId="ADAL" clId="{153646B5-B395-412F-ABF6-F03C02F210D8}" dt="2020-12-30T00:51:14.720" v="4566" actId="478"/>
          <ac:picMkLst>
            <pc:docMk/>
            <pc:sldMk cId="1013669899" sldId="283"/>
            <ac:picMk id="18" creationId="{C9841E5A-1A05-4331-A159-6A5A19854994}"/>
          </ac:picMkLst>
        </pc:picChg>
        <pc:picChg chg="add mod">
          <ac:chgData name="김범수" userId="07c767bd-8358-4355-94fe-c490edb6d470" providerId="ADAL" clId="{153646B5-B395-412F-ABF6-F03C02F210D8}" dt="2020-12-30T00:51:24.564" v="4574" actId="1076"/>
          <ac:picMkLst>
            <pc:docMk/>
            <pc:sldMk cId="1013669899" sldId="283"/>
            <ac:picMk id="20" creationId="{CC11D783-D896-4AE3-84AC-F19C8C90764D}"/>
          </ac:picMkLst>
        </pc:picChg>
        <pc:picChg chg="add mod">
          <ac:chgData name="김범수" userId="07c767bd-8358-4355-94fe-c490edb6d470" providerId="ADAL" clId="{153646B5-B395-412F-ABF6-F03C02F210D8}" dt="2020-12-30T00:51:50.709" v="4588" actId="1076"/>
          <ac:picMkLst>
            <pc:docMk/>
            <pc:sldMk cId="1013669899" sldId="283"/>
            <ac:picMk id="25" creationId="{E2F28674-E67D-4290-B4FC-32B7D131F503}"/>
          </ac:picMkLst>
        </pc:picChg>
      </pc:sldChg>
      <pc:sldChg chg="del">
        <pc:chgData name="김범수" userId="07c767bd-8358-4355-94fe-c490edb6d470" providerId="ADAL" clId="{153646B5-B395-412F-ABF6-F03C02F210D8}" dt="2020-12-23T03:53:09.234" v="9" actId="47"/>
        <pc:sldMkLst>
          <pc:docMk/>
          <pc:sldMk cId="1832120072" sldId="283"/>
        </pc:sldMkLst>
      </pc:sldChg>
      <pc:sldChg chg="addSp delSp modSp add del mod">
        <pc:chgData name="김범수" userId="07c767bd-8358-4355-94fe-c490edb6d470" providerId="ADAL" clId="{153646B5-B395-412F-ABF6-F03C02F210D8}" dt="2020-12-30T00:03:19.374" v="3886" actId="47"/>
        <pc:sldMkLst>
          <pc:docMk/>
          <pc:sldMk cId="2498629143" sldId="283"/>
        </pc:sldMkLst>
        <pc:spChg chg="del">
          <ac:chgData name="김범수" userId="07c767bd-8358-4355-94fe-c490edb6d470" providerId="ADAL" clId="{153646B5-B395-412F-ABF6-F03C02F210D8}" dt="2020-12-30T00:01:49.287" v="3872" actId="478"/>
          <ac:spMkLst>
            <pc:docMk/>
            <pc:sldMk cId="2498629143" sldId="283"/>
            <ac:spMk id="34" creationId="{3271F35F-E6B4-466C-A72E-5BD4B42CBFD6}"/>
          </ac:spMkLst>
        </pc:spChg>
        <pc:picChg chg="add mod">
          <ac:chgData name="김범수" userId="07c767bd-8358-4355-94fe-c490edb6d470" providerId="ADAL" clId="{153646B5-B395-412F-ABF6-F03C02F210D8}" dt="2020-12-30T00:01:57.263" v="3879" actId="1076"/>
          <ac:picMkLst>
            <pc:docMk/>
            <pc:sldMk cId="2498629143" sldId="283"/>
            <ac:picMk id="6" creationId="{B60464BB-49B2-4438-AD02-2DE1AADF39A4}"/>
          </ac:picMkLst>
        </pc:picChg>
        <pc:picChg chg="add mod">
          <ac:chgData name="김범수" userId="07c767bd-8358-4355-94fe-c490edb6d470" providerId="ADAL" clId="{153646B5-B395-412F-ABF6-F03C02F210D8}" dt="2020-12-30T00:02:00.795" v="3882" actId="1076"/>
          <ac:picMkLst>
            <pc:docMk/>
            <pc:sldMk cId="2498629143" sldId="283"/>
            <ac:picMk id="8" creationId="{94EF4883-E560-4B95-8DD2-229EE85E3DDF}"/>
          </ac:picMkLst>
        </pc:picChg>
        <pc:picChg chg="del">
          <ac:chgData name="김범수" userId="07c767bd-8358-4355-94fe-c490edb6d470" providerId="ADAL" clId="{153646B5-B395-412F-ABF6-F03C02F210D8}" dt="2020-12-30T00:01:01.597" v="3868" actId="478"/>
          <ac:picMkLst>
            <pc:docMk/>
            <pc:sldMk cId="2498629143" sldId="283"/>
            <ac:picMk id="33" creationId="{7DFB4F59-9D0D-4E66-9F77-CE1E5BF715A6}"/>
          </ac:picMkLst>
        </pc:picChg>
      </pc:sldChg>
      <pc:sldChg chg="del">
        <pc:chgData name="김범수" userId="07c767bd-8358-4355-94fe-c490edb6d470" providerId="ADAL" clId="{153646B5-B395-412F-ABF6-F03C02F210D8}" dt="2020-12-23T03:53:09.471" v="11" actId="47"/>
        <pc:sldMkLst>
          <pc:docMk/>
          <pc:sldMk cId="977295982" sldId="284"/>
        </pc:sldMkLst>
      </pc:sldChg>
      <pc:sldChg chg="addSp delSp modSp add mod">
        <pc:chgData name="김범수" userId="07c767bd-8358-4355-94fe-c490edb6d470" providerId="ADAL" clId="{153646B5-B395-412F-ABF6-F03C02F210D8}" dt="2020-12-30T00:54:46.173" v="4670" actId="1037"/>
        <pc:sldMkLst>
          <pc:docMk/>
          <pc:sldMk cId="1757216041" sldId="284"/>
        </pc:sldMkLst>
        <pc:spChg chg="mod">
          <ac:chgData name="김범수" userId="07c767bd-8358-4355-94fe-c490edb6d470" providerId="ADAL" clId="{153646B5-B395-412F-ABF6-F03C02F210D8}" dt="2020-12-30T00:53:37.987" v="4655" actId="20577"/>
          <ac:spMkLst>
            <pc:docMk/>
            <pc:sldMk cId="1757216041" sldId="284"/>
            <ac:spMk id="2" creationId="{B4F516E8-5808-4247-9D4E-B71EE04EFFED}"/>
          </ac:spMkLst>
        </pc:spChg>
        <pc:picChg chg="add mod ord">
          <ac:chgData name="김범수" userId="07c767bd-8358-4355-94fe-c490edb6d470" providerId="ADAL" clId="{153646B5-B395-412F-ABF6-F03C02F210D8}" dt="2020-12-30T00:54:46.173" v="4670" actId="1037"/>
          <ac:picMkLst>
            <pc:docMk/>
            <pc:sldMk cId="1757216041" sldId="284"/>
            <ac:picMk id="6" creationId="{7DD52D26-A794-468B-AD51-A64B3A46B9A7}"/>
          </ac:picMkLst>
        </pc:picChg>
        <pc:picChg chg="add mod">
          <ac:chgData name="김범수" userId="07c767bd-8358-4355-94fe-c490edb6d470" providerId="ADAL" clId="{153646B5-B395-412F-ABF6-F03C02F210D8}" dt="2020-12-30T00:54:42.487" v="4665" actId="1076"/>
          <ac:picMkLst>
            <pc:docMk/>
            <pc:sldMk cId="1757216041" sldId="284"/>
            <ac:picMk id="8" creationId="{8D02CC74-E0F2-4388-A695-F30CDE377932}"/>
          </ac:picMkLst>
        </pc:picChg>
        <pc:picChg chg="del">
          <ac:chgData name="김범수" userId="07c767bd-8358-4355-94fe-c490edb6d470" providerId="ADAL" clId="{153646B5-B395-412F-ABF6-F03C02F210D8}" dt="2020-12-30T00:54:37.165" v="4663" actId="478"/>
          <ac:picMkLst>
            <pc:docMk/>
            <pc:sldMk cId="1757216041" sldId="284"/>
            <ac:picMk id="20" creationId="{CC11D783-D896-4AE3-84AC-F19C8C90764D}"/>
          </ac:picMkLst>
        </pc:picChg>
        <pc:picChg chg="del">
          <ac:chgData name="김범수" userId="07c767bd-8358-4355-94fe-c490edb6d470" providerId="ADAL" clId="{153646B5-B395-412F-ABF6-F03C02F210D8}" dt="2020-12-30T00:54:05.335" v="4659" actId="478"/>
          <ac:picMkLst>
            <pc:docMk/>
            <pc:sldMk cId="1757216041" sldId="284"/>
            <ac:picMk id="25" creationId="{E2F28674-E67D-4290-B4FC-32B7D131F503}"/>
          </ac:picMkLst>
        </pc:picChg>
      </pc:sldChg>
      <pc:sldChg chg="del">
        <pc:chgData name="김범수" userId="07c767bd-8358-4355-94fe-c490edb6d470" providerId="ADAL" clId="{153646B5-B395-412F-ABF6-F03C02F210D8}" dt="2020-12-23T03:53:09.727" v="13" actId="47"/>
        <pc:sldMkLst>
          <pc:docMk/>
          <pc:sldMk cId="2919188582" sldId="285"/>
        </pc:sldMkLst>
      </pc:sldChg>
      <pc:sldChg chg="del">
        <pc:chgData name="김범수" userId="07c767bd-8358-4355-94fe-c490edb6d470" providerId="ADAL" clId="{153646B5-B395-412F-ABF6-F03C02F210D8}" dt="2020-12-23T03:53:09.870" v="14" actId="47"/>
        <pc:sldMkLst>
          <pc:docMk/>
          <pc:sldMk cId="2589787575" sldId="286"/>
        </pc:sldMkLst>
      </pc:sldChg>
      <pc:sldChg chg="del">
        <pc:chgData name="김범수" userId="07c767bd-8358-4355-94fe-c490edb6d470" providerId="ADAL" clId="{153646B5-B395-412F-ABF6-F03C02F210D8}" dt="2020-12-23T03:53:09.981" v="15" actId="47"/>
        <pc:sldMkLst>
          <pc:docMk/>
          <pc:sldMk cId="4293773542" sldId="287"/>
        </pc:sldMkLst>
      </pc:sldChg>
      <pc:sldChg chg="del">
        <pc:chgData name="김범수" userId="07c767bd-8358-4355-94fe-c490edb6d470" providerId="ADAL" clId="{153646B5-B395-412F-ABF6-F03C02F210D8}" dt="2020-12-23T03:53:10.144" v="16" actId="47"/>
        <pc:sldMkLst>
          <pc:docMk/>
          <pc:sldMk cId="1325618887" sldId="288"/>
        </pc:sldMkLst>
      </pc:sldChg>
      <pc:sldChg chg="del">
        <pc:chgData name="김범수" userId="07c767bd-8358-4355-94fe-c490edb6d470" providerId="ADAL" clId="{153646B5-B395-412F-ABF6-F03C02F210D8}" dt="2020-12-23T03:53:10.380" v="17" actId="47"/>
        <pc:sldMkLst>
          <pc:docMk/>
          <pc:sldMk cId="2550637019" sldId="289"/>
        </pc:sldMkLst>
      </pc:sldChg>
      <pc:sldChg chg="del">
        <pc:chgData name="김범수" userId="07c767bd-8358-4355-94fe-c490edb6d470" providerId="ADAL" clId="{153646B5-B395-412F-ABF6-F03C02F210D8}" dt="2020-12-23T03:53:10.636" v="19" actId="47"/>
        <pc:sldMkLst>
          <pc:docMk/>
          <pc:sldMk cId="2134398162" sldId="290"/>
        </pc:sldMkLst>
      </pc:sldChg>
      <pc:sldChg chg="del">
        <pc:chgData name="김범수" userId="07c767bd-8358-4355-94fe-c490edb6d470" providerId="ADAL" clId="{153646B5-B395-412F-ABF6-F03C02F210D8}" dt="2020-12-23T03:53:10.807" v="20" actId="47"/>
        <pc:sldMkLst>
          <pc:docMk/>
          <pc:sldMk cId="3157819242" sldId="291"/>
        </pc:sldMkLst>
      </pc:sldChg>
      <pc:sldChg chg="del">
        <pc:chgData name="김범수" userId="07c767bd-8358-4355-94fe-c490edb6d470" providerId="ADAL" clId="{153646B5-B395-412F-ABF6-F03C02F210D8}" dt="2020-12-23T03:53:09.338" v="10" actId="47"/>
        <pc:sldMkLst>
          <pc:docMk/>
          <pc:sldMk cId="1189467449" sldId="297"/>
        </pc:sldMkLst>
      </pc:sldChg>
      <pc:sldChg chg="del">
        <pc:chgData name="김범수" userId="07c767bd-8358-4355-94fe-c490edb6d470" providerId="ADAL" clId="{153646B5-B395-412F-ABF6-F03C02F210D8}" dt="2020-12-23T03:53:09.599" v="12" actId="47"/>
        <pc:sldMkLst>
          <pc:docMk/>
          <pc:sldMk cId="4024670369" sldId="298"/>
        </pc:sldMkLst>
      </pc:sldChg>
      <pc:sldChg chg="del">
        <pc:chgData name="김범수" userId="07c767bd-8358-4355-94fe-c490edb6d470" providerId="ADAL" clId="{153646B5-B395-412F-ABF6-F03C02F210D8}" dt="2020-12-23T03:53:10.505" v="18" actId="47"/>
        <pc:sldMkLst>
          <pc:docMk/>
          <pc:sldMk cId="44713576" sldId="299"/>
        </pc:sldMkLst>
      </pc:sldChg>
      <pc:sldChg chg="del">
        <pc:chgData name="김범수" userId="07c767bd-8358-4355-94fe-c490edb6d470" providerId="ADAL" clId="{153646B5-B395-412F-ABF6-F03C02F210D8}" dt="2020-12-23T03:53:10.922" v="21" actId="47"/>
        <pc:sldMkLst>
          <pc:docMk/>
          <pc:sldMk cId="3898474241" sldId="300"/>
        </pc:sldMkLst>
      </pc:sldChg>
      <pc:sldChg chg="del">
        <pc:chgData name="김범수" userId="07c767bd-8358-4355-94fe-c490edb6d470" providerId="ADAL" clId="{153646B5-B395-412F-ABF6-F03C02F210D8}" dt="2020-12-23T03:53:11.073" v="22" actId="47"/>
        <pc:sldMkLst>
          <pc:docMk/>
          <pc:sldMk cId="2673638512" sldId="301"/>
        </pc:sldMkLst>
      </pc:sldChg>
      <pc:sldChg chg="del">
        <pc:chgData name="김범수" userId="07c767bd-8358-4355-94fe-c490edb6d470" providerId="ADAL" clId="{153646B5-B395-412F-ABF6-F03C02F210D8}" dt="2020-12-23T03:53:11.203" v="23" actId="47"/>
        <pc:sldMkLst>
          <pc:docMk/>
          <pc:sldMk cId="3691380648" sldId="302"/>
        </pc:sldMkLst>
      </pc:sldChg>
      <pc:sldChg chg="del">
        <pc:chgData name="김범수" userId="07c767bd-8358-4355-94fe-c490edb6d470" providerId="ADAL" clId="{153646B5-B395-412F-ABF6-F03C02F210D8}" dt="2020-12-23T03:53:11.497" v="24" actId="47"/>
        <pc:sldMkLst>
          <pc:docMk/>
          <pc:sldMk cId="1504386240" sldId="303"/>
        </pc:sldMkLst>
      </pc:sldChg>
      <pc:sldChg chg="del">
        <pc:chgData name="김범수" userId="07c767bd-8358-4355-94fe-c490edb6d470" providerId="ADAL" clId="{153646B5-B395-412F-ABF6-F03C02F210D8}" dt="2020-12-23T03:53:12.587" v="27" actId="47"/>
        <pc:sldMkLst>
          <pc:docMk/>
          <pc:sldMk cId="1048457957" sldId="304"/>
        </pc:sldMkLst>
      </pc:sldChg>
      <pc:sldChg chg="del">
        <pc:chgData name="김범수" userId="07c767bd-8358-4355-94fe-c490edb6d470" providerId="ADAL" clId="{153646B5-B395-412F-ABF6-F03C02F210D8}" dt="2020-12-23T03:53:11.687" v="25" actId="47"/>
        <pc:sldMkLst>
          <pc:docMk/>
          <pc:sldMk cId="356868476" sldId="305"/>
        </pc:sldMkLst>
      </pc:sldChg>
      <pc:sldChg chg="del">
        <pc:chgData name="김범수" userId="07c767bd-8358-4355-94fe-c490edb6d470" providerId="ADAL" clId="{153646B5-B395-412F-ABF6-F03C02F210D8}" dt="2020-12-23T03:53:11.866" v="26" actId="47"/>
        <pc:sldMkLst>
          <pc:docMk/>
          <pc:sldMk cId="1713321927" sldId="306"/>
        </pc:sldMkLst>
      </pc:sldChg>
    </pc:docChg>
  </pc:docChgLst>
  <pc:docChgLst>
    <pc:chgData name="김범수" userId="07c767bd-8358-4355-94fe-c490edb6d470" providerId="ADAL" clId="{314C7A2B-6605-4232-AFC7-193074006820}"/>
    <pc:docChg chg="undo custSel addSld delSld modSld sldOrd addMainMaster delMainMaster modMainMaster">
      <pc:chgData name="김범수" userId="07c767bd-8358-4355-94fe-c490edb6d470" providerId="ADAL" clId="{314C7A2B-6605-4232-AFC7-193074006820}" dt="2020-11-28T11:23:52.976" v="637"/>
      <pc:docMkLst>
        <pc:docMk/>
      </pc:docMkLst>
      <pc:sldChg chg="modSp add mod">
        <pc:chgData name="김범수" userId="07c767bd-8358-4355-94fe-c490edb6d470" providerId="ADAL" clId="{314C7A2B-6605-4232-AFC7-193074006820}" dt="2020-11-28T09:54:03.133" v="41" actId="20577"/>
        <pc:sldMkLst>
          <pc:docMk/>
          <pc:sldMk cId="490605548" sldId="256"/>
        </pc:sldMkLst>
        <pc:spChg chg="mod">
          <ac:chgData name="김범수" userId="07c767bd-8358-4355-94fe-c490edb6d470" providerId="ADAL" clId="{314C7A2B-6605-4232-AFC7-193074006820}" dt="2020-11-28T09:54:03.133" v="41" actId="20577"/>
          <ac:spMkLst>
            <pc:docMk/>
            <pc:sldMk cId="490605548" sldId="256"/>
            <ac:spMk id="2" creationId="{D256F578-173F-4E87-9BC6-FD6B6047BA86}"/>
          </ac:spMkLst>
        </pc:spChg>
        <pc:spChg chg="mod">
          <ac:chgData name="김범수" userId="07c767bd-8358-4355-94fe-c490edb6d470" providerId="ADAL" clId="{314C7A2B-6605-4232-AFC7-193074006820}" dt="2020-11-28T09:53:58.202" v="39" actId="404"/>
          <ac:spMkLst>
            <pc:docMk/>
            <pc:sldMk cId="490605548" sldId="256"/>
            <ac:spMk id="17" creationId="{00000000-0000-0000-0000-000000000000}"/>
          </ac:spMkLst>
        </pc:spChg>
      </pc:sldChg>
      <pc:sldChg chg="add del">
        <pc:chgData name="김범수" userId="07c767bd-8358-4355-94fe-c490edb6d470" providerId="ADAL" clId="{314C7A2B-6605-4232-AFC7-193074006820}" dt="2020-11-28T09:53:01.822" v="4" actId="47"/>
        <pc:sldMkLst>
          <pc:docMk/>
          <pc:sldMk cId="95500560" sldId="257"/>
        </pc:sldMkLst>
      </pc:sldChg>
      <pc:sldChg chg="add del">
        <pc:chgData name="김범수" userId="07c767bd-8358-4355-94fe-c490edb6d470" providerId="ADAL" clId="{314C7A2B-6605-4232-AFC7-193074006820}" dt="2020-11-28T10:49:40.168" v="603" actId="47"/>
        <pc:sldMkLst>
          <pc:docMk/>
          <pc:sldMk cId="1192493886" sldId="257"/>
        </pc:sldMkLst>
      </pc:sldChg>
      <pc:sldChg chg="addSp delSp modSp add del mod">
        <pc:chgData name="김범수" userId="07c767bd-8358-4355-94fe-c490edb6d470" providerId="ADAL" clId="{314C7A2B-6605-4232-AFC7-193074006820}" dt="2020-11-28T10:10:56.541" v="290" actId="47"/>
        <pc:sldMkLst>
          <pc:docMk/>
          <pc:sldMk cId="3638460574" sldId="258"/>
        </pc:sldMkLst>
        <pc:spChg chg="mod">
          <ac:chgData name="김범수" userId="07c767bd-8358-4355-94fe-c490edb6d470" providerId="ADAL" clId="{314C7A2B-6605-4232-AFC7-193074006820}" dt="2020-11-28T10:00:34.357" v="94" actId="20577"/>
          <ac:spMkLst>
            <pc:docMk/>
            <pc:sldMk cId="3638460574" sldId="258"/>
            <ac:spMk id="2" creationId="{00000000-0000-0000-0000-000000000000}"/>
          </ac:spMkLst>
        </pc:spChg>
        <pc:spChg chg="del">
          <ac:chgData name="김범수" userId="07c767bd-8358-4355-94fe-c490edb6d470" providerId="ADAL" clId="{314C7A2B-6605-4232-AFC7-193074006820}" dt="2020-11-28T09:54:46.475" v="42" actId="478"/>
          <ac:spMkLst>
            <pc:docMk/>
            <pc:sldMk cId="3638460574" sldId="258"/>
            <ac:spMk id="3" creationId="{9A0B85C4-FD10-42FF-8AFE-E2E295831D38}"/>
          </ac:spMkLst>
        </pc:spChg>
        <pc:spChg chg="del">
          <ac:chgData name="김범수" userId="07c767bd-8358-4355-94fe-c490edb6d470" providerId="ADAL" clId="{314C7A2B-6605-4232-AFC7-193074006820}" dt="2020-11-28T09:54:46.475" v="42" actId="478"/>
          <ac:spMkLst>
            <pc:docMk/>
            <pc:sldMk cId="3638460574" sldId="258"/>
            <ac:spMk id="5" creationId="{8A9102DB-588D-422A-ACB9-4AF1421B8239}"/>
          </ac:spMkLst>
        </pc:spChg>
        <pc:spChg chg="del">
          <ac:chgData name="김범수" userId="07c767bd-8358-4355-94fe-c490edb6d470" providerId="ADAL" clId="{314C7A2B-6605-4232-AFC7-193074006820}" dt="2020-11-28T09:54:46.475" v="42" actId="478"/>
          <ac:spMkLst>
            <pc:docMk/>
            <pc:sldMk cId="3638460574" sldId="258"/>
            <ac:spMk id="6" creationId="{02FDD802-1E5D-43CA-8F54-44A6AFA7E90D}"/>
          </ac:spMkLst>
        </pc:spChg>
        <pc:spChg chg="del">
          <ac:chgData name="김범수" userId="07c767bd-8358-4355-94fe-c490edb6d470" providerId="ADAL" clId="{314C7A2B-6605-4232-AFC7-193074006820}" dt="2020-11-28T09:54:46.475" v="42" actId="478"/>
          <ac:spMkLst>
            <pc:docMk/>
            <pc:sldMk cId="3638460574" sldId="258"/>
            <ac:spMk id="9" creationId="{B286D205-11D6-41B1-83DE-4FEDFF514A77}"/>
          </ac:spMkLst>
        </pc:spChg>
        <pc:spChg chg="add mod">
          <ac:chgData name="김범수" userId="07c767bd-8358-4355-94fe-c490edb6d470" providerId="ADAL" clId="{314C7A2B-6605-4232-AFC7-193074006820}" dt="2020-11-28T10:07:21.532" v="240" actId="1076"/>
          <ac:spMkLst>
            <pc:docMk/>
            <pc:sldMk cId="3638460574" sldId="258"/>
            <ac:spMk id="11" creationId="{4D75FC8F-1FC8-4690-A90F-1EA92D7D6F6B}"/>
          </ac:spMkLst>
        </pc:spChg>
        <pc:spChg chg="del">
          <ac:chgData name="김범수" userId="07c767bd-8358-4355-94fe-c490edb6d470" providerId="ADAL" clId="{314C7A2B-6605-4232-AFC7-193074006820}" dt="2020-11-28T09:54:46.475" v="42" actId="478"/>
          <ac:spMkLst>
            <pc:docMk/>
            <pc:sldMk cId="3638460574" sldId="258"/>
            <ac:spMk id="14" creationId="{7A8FC59F-902F-4DB6-8B1C-AEC380D3929D}"/>
          </ac:spMkLst>
        </pc:spChg>
        <pc:spChg chg="del">
          <ac:chgData name="김범수" userId="07c767bd-8358-4355-94fe-c490edb6d470" providerId="ADAL" clId="{314C7A2B-6605-4232-AFC7-193074006820}" dt="2020-11-28T09:54:46.475" v="42" actId="478"/>
          <ac:spMkLst>
            <pc:docMk/>
            <pc:sldMk cId="3638460574" sldId="258"/>
            <ac:spMk id="15" creationId="{7E054A1B-86AF-4878-BA2C-52590EE4C0D8}"/>
          </ac:spMkLst>
        </pc:spChg>
        <pc:graphicFrameChg chg="add del mod">
          <ac:chgData name="김범수" userId="07c767bd-8358-4355-94fe-c490edb6d470" providerId="ADAL" clId="{314C7A2B-6605-4232-AFC7-193074006820}" dt="2020-11-28T09:55:05.776" v="50"/>
          <ac:graphicFrameMkLst>
            <pc:docMk/>
            <pc:sldMk cId="3638460574" sldId="258"/>
            <ac:graphicFrameMk id="7" creationId="{8DCEDAD0-9D97-4624-87F3-277E67C54637}"/>
          </ac:graphicFrameMkLst>
        </pc:graphicFrameChg>
        <pc:graphicFrameChg chg="add del mod">
          <ac:chgData name="김범수" userId="07c767bd-8358-4355-94fe-c490edb6d470" providerId="ADAL" clId="{314C7A2B-6605-4232-AFC7-193074006820}" dt="2020-11-28T09:55:05.776" v="50"/>
          <ac:graphicFrameMkLst>
            <pc:docMk/>
            <pc:sldMk cId="3638460574" sldId="258"/>
            <ac:graphicFrameMk id="13" creationId="{00000000-0008-0000-0100-000072343000}"/>
          </ac:graphicFrameMkLst>
        </pc:graphicFrameChg>
        <pc:graphicFrameChg chg="add del mod">
          <ac:chgData name="김범수" userId="07c767bd-8358-4355-94fe-c490edb6d470" providerId="ADAL" clId="{314C7A2B-6605-4232-AFC7-193074006820}" dt="2020-11-28T09:55:05.776" v="50"/>
          <ac:graphicFrameMkLst>
            <pc:docMk/>
            <pc:sldMk cId="3638460574" sldId="258"/>
            <ac:graphicFrameMk id="16" creationId="{00000000-0008-0000-0100-000073343000}"/>
          </ac:graphicFrameMkLst>
        </pc:graphicFrameChg>
        <pc:graphicFrameChg chg="add del mod">
          <ac:chgData name="김범수" userId="07c767bd-8358-4355-94fe-c490edb6d470" providerId="ADAL" clId="{314C7A2B-6605-4232-AFC7-193074006820}" dt="2020-11-28T09:55:05.776" v="50"/>
          <ac:graphicFrameMkLst>
            <pc:docMk/>
            <pc:sldMk cId="3638460574" sldId="258"/>
            <ac:graphicFrameMk id="17" creationId="{00000000-0008-0000-0100-000074343000}"/>
          </ac:graphicFrameMkLst>
        </pc:graphicFrameChg>
        <pc:graphicFrameChg chg="add del mod">
          <ac:chgData name="김범수" userId="07c767bd-8358-4355-94fe-c490edb6d470" providerId="ADAL" clId="{314C7A2B-6605-4232-AFC7-193074006820}" dt="2020-11-28T09:55:05.776" v="50"/>
          <ac:graphicFrameMkLst>
            <pc:docMk/>
            <pc:sldMk cId="3638460574" sldId="258"/>
            <ac:graphicFrameMk id="18" creationId="{00000000-0008-0000-0100-000075343000}"/>
          </ac:graphicFrameMkLst>
        </pc:graphicFrameChg>
        <pc:graphicFrameChg chg="add mod modGraphic">
          <ac:chgData name="김범수" userId="07c767bd-8358-4355-94fe-c490edb6d470" providerId="ADAL" clId="{314C7A2B-6605-4232-AFC7-193074006820}" dt="2020-11-28T10:07:45.518" v="245" actId="1076"/>
          <ac:graphicFrameMkLst>
            <pc:docMk/>
            <pc:sldMk cId="3638460574" sldId="258"/>
            <ac:graphicFrameMk id="20" creationId="{D94ADDCE-4721-40B3-B37E-73DB0614D6F1}"/>
          </ac:graphicFrameMkLst>
        </pc:graphicFrameChg>
        <pc:picChg chg="add mod">
          <ac:chgData name="김범수" userId="07c767bd-8358-4355-94fe-c490edb6d470" providerId="ADAL" clId="{314C7A2B-6605-4232-AFC7-193074006820}" dt="2020-11-28T10:07:38.283" v="244" actId="1076"/>
          <ac:picMkLst>
            <pc:docMk/>
            <pc:sldMk cId="3638460574" sldId="258"/>
            <ac:picMk id="8" creationId="{FA11225A-DF76-4236-A6BE-2D51CF017C65}"/>
          </ac:picMkLst>
        </pc:picChg>
        <pc:picChg chg="add del">
          <ac:chgData name="김범수" userId="07c767bd-8358-4355-94fe-c490edb6d470" providerId="ADAL" clId="{314C7A2B-6605-4232-AFC7-193074006820}" dt="2020-11-28T09:57:23.387" v="67" actId="478"/>
          <ac:picMkLst>
            <pc:docMk/>
            <pc:sldMk cId="3638460574" sldId="258"/>
            <ac:picMk id="10" creationId="{E3478DA0-7F6F-4103-9851-3282A7B46FD9}"/>
          </ac:picMkLst>
        </pc:picChg>
        <pc:picChg chg="add del mod">
          <ac:chgData name="김범수" userId="07c767bd-8358-4355-94fe-c490edb6d470" providerId="ADAL" clId="{314C7A2B-6605-4232-AFC7-193074006820}" dt="2020-11-28T10:02:59.062" v="139" actId="478"/>
          <ac:picMkLst>
            <pc:docMk/>
            <pc:sldMk cId="3638460574" sldId="258"/>
            <ac:picMk id="12" creationId="{4AD11693-ECF6-46C6-94A6-3BF89C62E028}"/>
          </ac:picMkLst>
        </pc:picChg>
        <pc:picChg chg="add del mod">
          <ac:chgData name="김범수" userId="07c767bd-8358-4355-94fe-c490edb6d470" providerId="ADAL" clId="{314C7A2B-6605-4232-AFC7-193074006820}" dt="2020-11-28T10:07:00.553" v="231" actId="478"/>
          <ac:picMkLst>
            <pc:docMk/>
            <pc:sldMk cId="3638460574" sldId="258"/>
            <ac:picMk id="19" creationId="{CCFE565C-A66E-489A-9BA7-9961E599D928}"/>
          </ac:picMkLst>
        </pc:picChg>
        <pc:picChg chg="del">
          <ac:chgData name="김범수" userId="07c767bd-8358-4355-94fe-c490edb6d470" providerId="ADAL" clId="{314C7A2B-6605-4232-AFC7-193074006820}" dt="2020-11-28T09:54:46.475" v="42" actId="478"/>
          <ac:picMkLst>
            <pc:docMk/>
            <pc:sldMk cId="3638460574" sldId="258"/>
            <ac:picMk id="1026" creationId="{D7728A37-4FDE-430F-814C-BB036F026DA7}"/>
          </ac:picMkLst>
        </pc:picChg>
        <pc:picChg chg="del">
          <ac:chgData name="김범수" userId="07c767bd-8358-4355-94fe-c490edb6d470" providerId="ADAL" clId="{314C7A2B-6605-4232-AFC7-193074006820}" dt="2020-11-28T09:54:46.475" v="42" actId="478"/>
          <ac:picMkLst>
            <pc:docMk/>
            <pc:sldMk cId="3638460574" sldId="258"/>
            <ac:picMk id="1028" creationId="{776EF633-A218-4A05-AD70-A7443C4350F3}"/>
          </ac:picMkLst>
        </pc:picChg>
      </pc:sldChg>
      <pc:sldChg chg="delSp modSp add del mod">
        <pc:chgData name="김범수" userId="07c767bd-8358-4355-94fe-c490edb6d470" providerId="ADAL" clId="{314C7A2B-6605-4232-AFC7-193074006820}" dt="2020-11-28T10:01:16.896" v="108" actId="47"/>
        <pc:sldMkLst>
          <pc:docMk/>
          <pc:sldMk cId="983836287" sldId="259"/>
        </pc:sldMkLst>
        <pc:picChg chg="del">
          <ac:chgData name="김범수" userId="07c767bd-8358-4355-94fe-c490edb6d470" providerId="ADAL" clId="{314C7A2B-6605-4232-AFC7-193074006820}" dt="2020-11-28T09:56:17.111" v="60" actId="478"/>
          <ac:picMkLst>
            <pc:docMk/>
            <pc:sldMk cId="983836287" sldId="259"/>
            <ac:picMk id="8" creationId="{FA11225A-DF76-4236-A6BE-2D51CF017C65}"/>
          </ac:picMkLst>
        </pc:picChg>
        <pc:picChg chg="mod">
          <ac:chgData name="김범수" userId="07c767bd-8358-4355-94fe-c490edb6d470" providerId="ADAL" clId="{314C7A2B-6605-4232-AFC7-193074006820}" dt="2020-11-28T09:57:28.918" v="69" actId="1076"/>
          <ac:picMkLst>
            <pc:docMk/>
            <pc:sldMk cId="983836287" sldId="259"/>
            <ac:picMk id="10" creationId="{E3478DA0-7F6F-4103-9851-3282A7B46FD9}"/>
          </ac:picMkLst>
        </pc:picChg>
      </pc:sldChg>
      <pc:sldChg chg="addSp delSp modSp add del mod">
        <pc:chgData name="김범수" userId="07c767bd-8358-4355-94fe-c490edb6d470" providerId="ADAL" clId="{314C7A2B-6605-4232-AFC7-193074006820}" dt="2020-11-28T10:10:56.932" v="291" actId="47"/>
        <pc:sldMkLst>
          <pc:docMk/>
          <pc:sldMk cId="3799464524" sldId="260"/>
        </pc:sldMkLst>
        <pc:spChg chg="mod">
          <ac:chgData name="김범수" userId="07c767bd-8358-4355-94fe-c490edb6d470" providerId="ADAL" clId="{314C7A2B-6605-4232-AFC7-193074006820}" dt="2020-11-28T10:01:58.911" v="132" actId="20577"/>
          <ac:spMkLst>
            <pc:docMk/>
            <pc:sldMk cId="3799464524" sldId="260"/>
            <ac:spMk id="11" creationId="{4D75FC8F-1FC8-4690-A90F-1EA92D7D6F6B}"/>
          </ac:spMkLst>
        </pc:spChg>
        <pc:picChg chg="add mod">
          <ac:chgData name="김범수" userId="07c767bd-8358-4355-94fe-c490edb6d470" providerId="ADAL" clId="{314C7A2B-6605-4232-AFC7-193074006820}" dt="2020-11-28T10:02:32.642" v="134" actId="1076"/>
          <ac:picMkLst>
            <pc:docMk/>
            <pc:sldMk cId="3799464524" sldId="260"/>
            <ac:picMk id="3" creationId="{0957BA6F-B071-4438-8EC0-62B20283A6E2}"/>
          </ac:picMkLst>
        </pc:picChg>
        <pc:picChg chg="add del mod">
          <ac:chgData name="김범수" userId="07c767bd-8358-4355-94fe-c490edb6d470" providerId="ADAL" clId="{314C7A2B-6605-4232-AFC7-193074006820}" dt="2020-11-28T10:01:48.674" v="123" actId="478"/>
          <ac:picMkLst>
            <pc:docMk/>
            <pc:sldMk cId="3799464524" sldId="260"/>
            <ac:picMk id="6" creationId="{291F4FC0-3BB5-4790-896A-C8A70EDF6739}"/>
          </ac:picMkLst>
        </pc:picChg>
        <pc:picChg chg="del">
          <ac:chgData name="김범수" userId="07c767bd-8358-4355-94fe-c490edb6d470" providerId="ADAL" clId="{314C7A2B-6605-4232-AFC7-193074006820}" dt="2020-11-28T10:00:41.842" v="96" actId="478"/>
          <ac:picMkLst>
            <pc:docMk/>
            <pc:sldMk cId="3799464524" sldId="260"/>
            <ac:picMk id="8" creationId="{FA11225A-DF76-4236-A6BE-2D51CF017C65}"/>
          </ac:picMkLst>
        </pc:picChg>
      </pc:sldChg>
      <pc:sldChg chg="add del">
        <pc:chgData name="김범수" userId="07c767bd-8358-4355-94fe-c490edb6d470" providerId="ADAL" clId="{314C7A2B-6605-4232-AFC7-193074006820}" dt="2020-11-28T10:10:57.119" v="292" actId="47"/>
        <pc:sldMkLst>
          <pc:docMk/>
          <pc:sldMk cId="3113240340" sldId="261"/>
        </pc:sldMkLst>
      </pc:sldChg>
      <pc:sldChg chg="add del">
        <pc:chgData name="김범수" userId="07c767bd-8358-4355-94fe-c490edb6d470" providerId="ADAL" clId="{314C7A2B-6605-4232-AFC7-193074006820}" dt="2020-11-28T10:10:57.307" v="293" actId="47"/>
        <pc:sldMkLst>
          <pc:docMk/>
          <pc:sldMk cId="4042334985" sldId="262"/>
        </pc:sldMkLst>
      </pc:sldChg>
      <pc:sldChg chg="add del">
        <pc:chgData name="김범수" userId="07c767bd-8358-4355-94fe-c490edb6d470" providerId="ADAL" clId="{314C7A2B-6605-4232-AFC7-193074006820}" dt="2020-11-28T10:10:57.494" v="294" actId="47"/>
        <pc:sldMkLst>
          <pc:docMk/>
          <pc:sldMk cId="95689368" sldId="263"/>
        </pc:sldMkLst>
      </pc:sldChg>
      <pc:sldChg chg="add del">
        <pc:chgData name="김범수" userId="07c767bd-8358-4355-94fe-c490edb6d470" providerId="ADAL" clId="{314C7A2B-6605-4232-AFC7-193074006820}" dt="2020-11-28T10:11:04.291" v="295" actId="47"/>
        <pc:sldMkLst>
          <pc:docMk/>
          <pc:sldMk cId="3488912632" sldId="264"/>
        </pc:sldMkLst>
      </pc:sldChg>
      <pc:sldChg chg="add del">
        <pc:chgData name="김범수" userId="07c767bd-8358-4355-94fe-c490edb6d470" providerId="ADAL" clId="{314C7A2B-6605-4232-AFC7-193074006820}" dt="2020-11-28T10:11:04.479" v="296" actId="47"/>
        <pc:sldMkLst>
          <pc:docMk/>
          <pc:sldMk cId="54124987" sldId="265"/>
        </pc:sldMkLst>
      </pc:sldChg>
      <pc:sldChg chg="add del">
        <pc:chgData name="김범수" userId="07c767bd-8358-4355-94fe-c490edb6d470" providerId="ADAL" clId="{314C7A2B-6605-4232-AFC7-193074006820}" dt="2020-11-28T10:11:04.667" v="297" actId="47"/>
        <pc:sldMkLst>
          <pc:docMk/>
          <pc:sldMk cId="3745585181" sldId="266"/>
        </pc:sldMkLst>
      </pc:sldChg>
      <pc:sldChg chg="add del">
        <pc:chgData name="김범수" userId="07c767bd-8358-4355-94fe-c490edb6d470" providerId="ADAL" clId="{314C7A2B-6605-4232-AFC7-193074006820}" dt="2020-11-28T10:11:04.870" v="298" actId="47"/>
        <pc:sldMkLst>
          <pc:docMk/>
          <pc:sldMk cId="2939881635" sldId="267"/>
        </pc:sldMkLst>
      </pc:sldChg>
      <pc:sldChg chg="add del">
        <pc:chgData name="김범수" userId="07c767bd-8358-4355-94fe-c490edb6d470" providerId="ADAL" clId="{314C7A2B-6605-4232-AFC7-193074006820}" dt="2020-11-28T10:11:05.057" v="299" actId="47"/>
        <pc:sldMkLst>
          <pc:docMk/>
          <pc:sldMk cId="158991844" sldId="268"/>
        </pc:sldMkLst>
      </pc:sldChg>
      <pc:sldChg chg="add del">
        <pc:chgData name="김범수" userId="07c767bd-8358-4355-94fe-c490edb6d470" providerId="ADAL" clId="{314C7A2B-6605-4232-AFC7-193074006820}" dt="2020-11-28T10:11:05.260" v="300" actId="47"/>
        <pc:sldMkLst>
          <pc:docMk/>
          <pc:sldMk cId="2769453457" sldId="269"/>
        </pc:sldMkLst>
      </pc:sldChg>
      <pc:sldChg chg="add del">
        <pc:chgData name="김범수" userId="07c767bd-8358-4355-94fe-c490edb6d470" providerId="ADAL" clId="{314C7A2B-6605-4232-AFC7-193074006820}" dt="2020-11-28T10:11:05.463" v="301" actId="47"/>
        <pc:sldMkLst>
          <pc:docMk/>
          <pc:sldMk cId="2631223446" sldId="270"/>
        </pc:sldMkLst>
      </pc:sldChg>
      <pc:sldChg chg="add del">
        <pc:chgData name="김범수" userId="07c767bd-8358-4355-94fe-c490edb6d470" providerId="ADAL" clId="{314C7A2B-6605-4232-AFC7-193074006820}" dt="2020-11-28T10:11:05.963" v="302" actId="47"/>
        <pc:sldMkLst>
          <pc:docMk/>
          <pc:sldMk cId="3632388468" sldId="271"/>
        </pc:sldMkLst>
      </pc:sldChg>
      <pc:sldChg chg="addSp delSp modSp add mod ord">
        <pc:chgData name="김범수" userId="07c767bd-8358-4355-94fe-c490edb6d470" providerId="ADAL" clId="{314C7A2B-6605-4232-AFC7-193074006820}" dt="2020-11-28T10:13:43.130" v="341"/>
        <pc:sldMkLst>
          <pc:docMk/>
          <pc:sldMk cId="3059647889" sldId="272"/>
        </pc:sldMkLst>
        <pc:spChg chg="del">
          <ac:chgData name="김범수" userId="07c767bd-8358-4355-94fe-c490edb6d470" providerId="ADAL" clId="{314C7A2B-6605-4232-AFC7-193074006820}" dt="2020-11-28T10:09:36.559" v="252" actId="478"/>
          <ac:spMkLst>
            <pc:docMk/>
            <pc:sldMk cId="3059647889" sldId="272"/>
            <ac:spMk id="2" creationId="{00000000-0000-0000-0000-000000000000}"/>
          </ac:spMkLst>
        </pc:spChg>
        <pc:spChg chg="add mod">
          <ac:chgData name="김범수" userId="07c767bd-8358-4355-94fe-c490edb6d470" providerId="ADAL" clId="{314C7A2B-6605-4232-AFC7-193074006820}" dt="2020-11-28T10:09:48.736" v="257" actId="20577"/>
          <ac:spMkLst>
            <pc:docMk/>
            <pc:sldMk cId="3059647889" sldId="272"/>
            <ac:spMk id="5" creationId="{FF257C70-606D-4092-B32D-3C560E137912}"/>
          </ac:spMkLst>
        </pc:spChg>
        <pc:spChg chg="add del mod">
          <ac:chgData name="김범수" userId="07c767bd-8358-4355-94fe-c490edb6d470" providerId="ADAL" clId="{314C7A2B-6605-4232-AFC7-193074006820}" dt="2020-11-28T10:09:46.017" v="255" actId="478"/>
          <ac:spMkLst>
            <pc:docMk/>
            <pc:sldMk cId="3059647889" sldId="272"/>
            <ac:spMk id="7" creationId="{1A6996EF-1088-4C24-A917-0E08C0304D11}"/>
          </ac:spMkLst>
        </pc:spChg>
        <pc:spChg chg="add mod">
          <ac:chgData name="김범수" userId="07c767bd-8358-4355-94fe-c490edb6d470" providerId="ADAL" clId="{314C7A2B-6605-4232-AFC7-193074006820}" dt="2020-11-28T10:10:33.998" v="276" actId="1076"/>
          <ac:spMkLst>
            <pc:docMk/>
            <pc:sldMk cId="3059647889" sldId="272"/>
            <ac:spMk id="10" creationId="{A6C465AC-6206-47CA-8783-08594BCECBDE}"/>
          </ac:spMkLst>
        </pc:spChg>
        <pc:graphicFrameChg chg="del">
          <ac:chgData name="김범수" userId="07c767bd-8358-4355-94fe-c490edb6d470" providerId="ADAL" clId="{314C7A2B-6605-4232-AFC7-193074006820}" dt="2020-11-28T10:09:34.887" v="251" actId="478"/>
          <ac:graphicFrameMkLst>
            <pc:docMk/>
            <pc:sldMk cId="3059647889" sldId="272"/>
            <ac:graphicFrameMk id="6" creationId="{00000000-0000-0000-0000-000000000000}"/>
          </ac:graphicFrameMkLst>
        </pc:graphicFrameChg>
        <pc:graphicFrameChg chg="add mod modGraphic">
          <ac:chgData name="김범수" userId="07c767bd-8358-4355-94fe-c490edb6d470" providerId="ADAL" clId="{314C7A2B-6605-4232-AFC7-193074006820}" dt="2020-11-28T10:13:43.130" v="341"/>
          <ac:graphicFrameMkLst>
            <pc:docMk/>
            <pc:sldMk cId="3059647889" sldId="272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10:51.337" v="287" actId="1076"/>
          <ac:picMkLst>
            <pc:docMk/>
            <pc:sldMk cId="3059647889" sldId="272"/>
            <ac:picMk id="8" creationId="{8A608671-29C4-4E59-9ABE-967B6B36F51B}"/>
          </ac:picMkLst>
        </pc:picChg>
      </pc:sldChg>
      <pc:sldChg chg="add del">
        <pc:chgData name="김범수" userId="07c767bd-8358-4355-94fe-c490edb6d470" providerId="ADAL" clId="{314C7A2B-6605-4232-AFC7-193074006820}" dt="2020-11-28T10:08:33.823" v="248" actId="27028"/>
        <pc:sldMkLst>
          <pc:docMk/>
          <pc:sldMk cId="3297254842" sldId="272"/>
        </pc:sldMkLst>
      </pc:sldChg>
      <pc:sldChg chg="addSp delSp modSp new del">
        <pc:chgData name="김범수" userId="07c767bd-8358-4355-94fe-c490edb6d470" providerId="ADAL" clId="{314C7A2B-6605-4232-AFC7-193074006820}" dt="2020-11-28T10:14:56.604" v="355" actId="47"/>
        <pc:sldMkLst>
          <pc:docMk/>
          <pc:sldMk cId="3960967890" sldId="273"/>
        </pc:sldMkLst>
        <pc:spChg chg="add del mod">
          <ac:chgData name="김범수" userId="07c767bd-8358-4355-94fe-c490edb6d470" providerId="ADAL" clId="{314C7A2B-6605-4232-AFC7-193074006820}" dt="2020-11-28T10:11:14.792" v="305"/>
          <ac:spMkLst>
            <pc:docMk/>
            <pc:sldMk cId="3960967890" sldId="273"/>
            <ac:spMk id="5" creationId="{B8C9FF8A-3BE4-4A11-A691-A885A9934A8D}"/>
          </ac:spMkLst>
        </pc:spChg>
        <pc:spChg chg="add del mod">
          <ac:chgData name="김범수" userId="07c767bd-8358-4355-94fe-c490edb6d470" providerId="ADAL" clId="{314C7A2B-6605-4232-AFC7-193074006820}" dt="2020-11-28T10:11:14.792" v="305"/>
          <ac:spMkLst>
            <pc:docMk/>
            <pc:sldMk cId="3960967890" sldId="273"/>
            <ac:spMk id="6" creationId="{38945502-4AB4-405A-85D4-EBE7B020CBBB}"/>
          </ac:spMkLst>
        </pc:spChg>
        <pc:spChg chg="add del mod">
          <ac:chgData name="김범수" userId="07c767bd-8358-4355-94fe-c490edb6d470" providerId="ADAL" clId="{314C7A2B-6605-4232-AFC7-193074006820}" dt="2020-11-28T10:11:14.792" v="305"/>
          <ac:spMkLst>
            <pc:docMk/>
            <pc:sldMk cId="3960967890" sldId="273"/>
            <ac:spMk id="9" creationId="{8FDE17BE-5E57-48C5-9D41-6ED9C82D683D}"/>
          </ac:spMkLst>
        </pc:spChg>
        <pc:graphicFrameChg chg="add del mod">
          <ac:chgData name="김범수" userId="07c767bd-8358-4355-94fe-c490edb6d470" providerId="ADAL" clId="{314C7A2B-6605-4232-AFC7-193074006820}" dt="2020-11-28T10:11:14.792" v="305"/>
          <ac:graphicFrameMkLst>
            <pc:docMk/>
            <pc:sldMk cId="3960967890" sldId="273"/>
            <ac:graphicFrameMk id="8" creationId="{536AE95D-54A4-4E1D-A7D1-430C9C6F7691}"/>
          </ac:graphicFrameMkLst>
        </pc:graphicFrameChg>
        <pc:picChg chg="add del mod">
          <ac:chgData name="김범수" userId="07c767bd-8358-4355-94fe-c490edb6d470" providerId="ADAL" clId="{314C7A2B-6605-4232-AFC7-193074006820}" dt="2020-11-28T10:11:14.792" v="305"/>
          <ac:picMkLst>
            <pc:docMk/>
            <pc:sldMk cId="3960967890" sldId="273"/>
            <ac:picMk id="7" creationId="{F7DCB208-F41A-419B-B1E3-52B33DD99E5B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13:16.479" v="338"/>
        <pc:sldMkLst>
          <pc:docMk/>
          <pc:sldMk cId="2428238598" sldId="274"/>
        </pc:sldMkLst>
        <pc:spChg chg="mod">
          <ac:chgData name="김범수" userId="07c767bd-8358-4355-94fe-c490edb6d470" providerId="ADAL" clId="{314C7A2B-6605-4232-AFC7-193074006820}" dt="2020-11-28T10:12:51.740" v="334"/>
          <ac:spMkLst>
            <pc:docMk/>
            <pc:sldMk cId="2428238598" sldId="274"/>
            <ac:spMk id="10" creationId="{A6C465AC-6206-47CA-8783-08594BCECBDE}"/>
          </ac:spMkLst>
        </pc:spChg>
        <pc:graphicFrameChg chg="mod modGraphic">
          <ac:chgData name="김범수" userId="07c767bd-8358-4355-94fe-c490edb6d470" providerId="ADAL" clId="{314C7A2B-6605-4232-AFC7-193074006820}" dt="2020-11-28T10:13:16.479" v="338"/>
          <ac:graphicFrameMkLst>
            <pc:docMk/>
            <pc:sldMk cId="2428238598" sldId="274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12:45.792" v="333" actId="14100"/>
          <ac:picMkLst>
            <pc:docMk/>
            <pc:sldMk cId="2428238598" sldId="274"/>
            <ac:picMk id="2" creationId="{54C9CAA6-3DF7-432A-B56E-5F5EFC1B535C}"/>
          </ac:picMkLst>
        </pc:picChg>
        <pc:picChg chg="del">
          <ac:chgData name="김범수" userId="07c767bd-8358-4355-94fe-c490edb6d470" providerId="ADAL" clId="{314C7A2B-6605-4232-AFC7-193074006820}" dt="2020-11-28T10:12:37.791" v="329" actId="478"/>
          <ac:picMkLst>
            <pc:docMk/>
            <pc:sldMk cId="2428238598" sldId="274"/>
            <ac:picMk id="8" creationId="{8A608671-29C4-4E59-9ABE-967B6B36F51B}"/>
          </ac:picMkLst>
        </pc:picChg>
      </pc:sldChg>
      <pc:sldChg chg="addSp modSp new del mod">
        <pc:chgData name="김범수" userId="07c767bd-8358-4355-94fe-c490edb6d470" providerId="ADAL" clId="{314C7A2B-6605-4232-AFC7-193074006820}" dt="2020-11-28T10:12:10.785" v="325" actId="47"/>
        <pc:sldMkLst>
          <pc:docMk/>
          <pc:sldMk cId="2651509124" sldId="274"/>
        </pc:sldMkLst>
        <pc:spChg chg="add mod">
          <ac:chgData name="김범수" userId="07c767bd-8358-4355-94fe-c490edb6d470" providerId="ADAL" clId="{314C7A2B-6605-4232-AFC7-193074006820}" dt="2020-11-28T10:11:22.940" v="309" actId="1076"/>
          <ac:spMkLst>
            <pc:docMk/>
            <pc:sldMk cId="2651509124" sldId="274"/>
            <ac:spMk id="2" creationId="{1A97C3C2-529F-47CD-8E4D-0A8F905C97AB}"/>
          </ac:spMkLst>
        </pc:spChg>
        <pc:spChg chg="add mod">
          <ac:chgData name="김범수" userId="07c767bd-8358-4355-94fe-c490edb6d470" providerId="ADAL" clId="{314C7A2B-6605-4232-AFC7-193074006820}" dt="2020-11-28T10:11:27.347" v="311" actId="1076"/>
          <ac:spMkLst>
            <pc:docMk/>
            <pc:sldMk cId="2651509124" sldId="274"/>
            <ac:spMk id="3" creationId="{1204D415-49BF-4E81-B001-C92C0C320792}"/>
          </ac:spMkLst>
        </pc:spChg>
        <pc:spChg chg="add mod">
          <ac:chgData name="김범수" userId="07c767bd-8358-4355-94fe-c490edb6d470" providerId="ADAL" clId="{314C7A2B-6605-4232-AFC7-193074006820}" dt="2020-11-28T10:11:58.014" v="321" actId="1076"/>
          <ac:spMkLst>
            <pc:docMk/>
            <pc:sldMk cId="2651509124" sldId="274"/>
            <ac:spMk id="6" creationId="{93F82492-9901-4111-9B1A-5D1061C678AB}"/>
          </ac:spMkLst>
        </pc:spChg>
        <pc:graphicFrameChg chg="add mod modGraphic">
          <ac:chgData name="김범수" userId="07c767bd-8358-4355-94fe-c490edb6d470" providerId="ADAL" clId="{314C7A2B-6605-4232-AFC7-193074006820}" dt="2020-11-28T10:12:04.920" v="324" actId="1076"/>
          <ac:graphicFrameMkLst>
            <pc:docMk/>
            <pc:sldMk cId="2651509124" sldId="274"/>
            <ac:graphicFrameMk id="5" creationId="{AE0A16B4-822F-4B55-87B6-7298B8A6E2BB}"/>
          </ac:graphicFrameMkLst>
        </pc:graphicFrameChg>
        <pc:picChg chg="add mod">
          <ac:chgData name="김범수" userId="07c767bd-8358-4355-94fe-c490edb6d470" providerId="ADAL" clId="{314C7A2B-6605-4232-AFC7-193074006820}" dt="2020-11-28T10:12:01.592" v="323" actId="1076"/>
          <ac:picMkLst>
            <pc:docMk/>
            <pc:sldMk cId="2651509124" sldId="274"/>
            <ac:picMk id="4" creationId="{BB296A4D-5357-467E-9FF2-2CAF09D52945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15:33.092" v="360"/>
        <pc:sldMkLst>
          <pc:docMk/>
          <pc:sldMk cId="2538442290" sldId="275"/>
        </pc:sldMkLst>
        <pc:spChg chg="mod">
          <ac:chgData name="김범수" userId="07c767bd-8358-4355-94fe-c490edb6d470" providerId="ADAL" clId="{314C7A2B-6605-4232-AFC7-193074006820}" dt="2020-11-28T10:15:33.092" v="360"/>
          <ac:spMkLst>
            <pc:docMk/>
            <pc:sldMk cId="2538442290" sldId="275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13:58.594" v="342"/>
          <ac:graphicFrameMkLst>
            <pc:docMk/>
            <pc:sldMk cId="2538442290" sldId="275"/>
            <ac:graphicFrameMk id="9" creationId="{BD5379A4-37EB-4477-9F70-3B9A24BBA54A}"/>
          </ac:graphicFrameMkLst>
        </pc:graphicFrameChg>
        <pc:picChg chg="add del mod">
          <ac:chgData name="김범수" userId="07c767bd-8358-4355-94fe-c490edb6d470" providerId="ADAL" clId="{314C7A2B-6605-4232-AFC7-193074006820}" dt="2020-11-28T10:15:25.427" v="357"/>
          <ac:picMkLst>
            <pc:docMk/>
            <pc:sldMk cId="2538442290" sldId="275"/>
            <ac:picMk id="7" creationId="{D02EFA56-A323-4829-A046-C91512C44513}"/>
          </ac:picMkLst>
        </pc:picChg>
        <pc:picChg chg="del">
          <ac:chgData name="김범수" userId="07c767bd-8358-4355-94fe-c490edb6d470" providerId="ADAL" clId="{314C7A2B-6605-4232-AFC7-193074006820}" dt="2020-11-28T10:15:27.631" v="358" actId="478"/>
          <ac:picMkLst>
            <pc:docMk/>
            <pc:sldMk cId="2538442290" sldId="275"/>
            <ac:picMk id="8" creationId="{8A608671-29C4-4E59-9ABE-967B6B36F51B}"/>
          </ac:picMkLst>
        </pc:picChg>
        <pc:picChg chg="add mod">
          <ac:chgData name="김범수" userId="07c767bd-8358-4355-94fe-c490edb6d470" providerId="ADAL" clId="{314C7A2B-6605-4232-AFC7-193074006820}" dt="2020-11-28T10:15:27.834" v="359"/>
          <ac:picMkLst>
            <pc:docMk/>
            <pc:sldMk cId="2538442290" sldId="275"/>
            <ac:picMk id="11" creationId="{AEE17034-CD13-4E55-AE9F-693D85EFC349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17:13.073" v="378" actId="20577"/>
        <pc:sldMkLst>
          <pc:docMk/>
          <pc:sldMk cId="3550223248" sldId="276"/>
        </pc:sldMkLst>
        <pc:spChg chg="mod">
          <ac:chgData name="김범수" userId="07c767bd-8358-4355-94fe-c490edb6d470" providerId="ADAL" clId="{314C7A2B-6605-4232-AFC7-193074006820}" dt="2020-11-28T10:17:13.073" v="378" actId="20577"/>
          <ac:spMkLst>
            <pc:docMk/>
            <pc:sldMk cId="3550223248" sldId="276"/>
            <ac:spMk id="5" creationId="{FF257C70-606D-4092-B32D-3C560E137912}"/>
          </ac:spMkLst>
        </pc:spChg>
        <pc:spChg chg="mod">
          <ac:chgData name="김범수" userId="07c767bd-8358-4355-94fe-c490edb6d470" providerId="ADAL" clId="{314C7A2B-6605-4232-AFC7-193074006820}" dt="2020-11-28T10:15:43.174" v="361"/>
          <ac:spMkLst>
            <pc:docMk/>
            <pc:sldMk cId="3550223248" sldId="276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14:11.514" v="343"/>
          <ac:graphicFrameMkLst>
            <pc:docMk/>
            <pc:sldMk cId="3550223248" sldId="276"/>
            <ac:graphicFrameMk id="9" creationId="{BD5379A4-37EB-4477-9F70-3B9A24BBA54A}"/>
          </ac:graphicFrameMkLst>
        </pc:graphicFrameChg>
        <pc:picChg chg="add del mod ord">
          <ac:chgData name="김범수" userId="07c767bd-8358-4355-94fe-c490edb6d470" providerId="ADAL" clId="{314C7A2B-6605-4232-AFC7-193074006820}" dt="2020-11-28T10:15:53.398" v="362" actId="478"/>
          <ac:picMkLst>
            <pc:docMk/>
            <pc:sldMk cId="3550223248" sldId="276"/>
            <ac:picMk id="2" creationId="{143F0E72-A0CA-4277-A707-8C7303BD9CF9}"/>
          </ac:picMkLst>
        </pc:picChg>
        <pc:picChg chg="add mod">
          <ac:chgData name="김범수" userId="07c767bd-8358-4355-94fe-c490edb6d470" providerId="ADAL" clId="{314C7A2B-6605-4232-AFC7-193074006820}" dt="2020-11-28T10:16:01.774" v="368" actId="14100"/>
          <ac:picMkLst>
            <pc:docMk/>
            <pc:sldMk cId="3550223248" sldId="276"/>
            <ac:picMk id="3" creationId="{06825A44-5A01-4E5E-87CC-73B8F68B5E72}"/>
          </ac:picMkLst>
        </pc:picChg>
        <pc:picChg chg="del">
          <ac:chgData name="김범수" userId="07c767bd-8358-4355-94fe-c490edb6d470" providerId="ADAL" clId="{314C7A2B-6605-4232-AFC7-193074006820}" dt="2020-11-28T10:14:49.822" v="353" actId="478"/>
          <ac:picMkLst>
            <pc:docMk/>
            <pc:sldMk cId="3550223248" sldId="276"/>
            <ac:picMk id="8" creationId="{8A608671-29C4-4E59-9ABE-967B6B36F51B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17:17.292" v="380" actId="20577"/>
        <pc:sldMkLst>
          <pc:docMk/>
          <pc:sldMk cId="2689973203" sldId="277"/>
        </pc:sldMkLst>
        <pc:spChg chg="mod">
          <ac:chgData name="김범수" userId="07c767bd-8358-4355-94fe-c490edb6d470" providerId="ADAL" clId="{314C7A2B-6605-4232-AFC7-193074006820}" dt="2020-11-28T10:17:17.292" v="380" actId="20577"/>
          <ac:spMkLst>
            <pc:docMk/>
            <pc:sldMk cId="2689973203" sldId="277"/>
            <ac:spMk id="5" creationId="{FF257C70-606D-4092-B32D-3C560E137912}"/>
          </ac:spMkLst>
        </pc:spChg>
        <pc:spChg chg="mod">
          <ac:chgData name="김범수" userId="07c767bd-8358-4355-94fe-c490edb6d470" providerId="ADAL" clId="{314C7A2B-6605-4232-AFC7-193074006820}" dt="2020-11-28T10:16:13.532" v="370"/>
          <ac:spMkLst>
            <pc:docMk/>
            <pc:sldMk cId="2689973203" sldId="277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16:22.432" v="371"/>
          <ac:graphicFrameMkLst>
            <pc:docMk/>
            <pc:sldMk cId="2689973203" sldId="277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16:49.508" v="377" actId="14100"/>
          <ac:picMkLst>
            <pc:docMk/>
            <pc:sldMk cId="2689973203" sldId="277"/>
            <ac:picMk id="2" creationId="{58E39B1E-33DA-4CF9-9FDA-C686BD4FF81D}"/>
          </ac:picMkLst>
        </pc:picChg>
        <pc:picChg chg="del">
          <ac:chgData name="김범수" userId="07c767bd-8358-4355-94fe-c490edb6d470" providerId="ADAL" clId="{314C7A2B-6605-4232-AFC7-193074006820}" dt="2020-11-28T10:16:46.992" v="376" actId="478"/>
          <ac:picMkLst>
            <pc:docMk/>
            <pc:sldMk cId="2689973203" sldId="277"/>
            <ac:picMk id="3" creationId="{06825A44-5A01-4E5E-87CC-73B8F68B5E72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18:01.281" v="388"/>
        <pc:sldMkLst>
          <pc:docMk/>
          <pc:sldMk cId="3424902491" sldId="278"/>
        </pc:sldMkLst>
        <pc:spChg chg="mod">
          <ac:chgData name="김범수" userId="07c767bd-8358-4355-94fe-c490edb6d470" providerId="ADAL" clId="{314C7A2B-6605-4232-AFC7-193074006820}" dt="2020-11-28T10:17:32.132" v="382"/>
          <ac:spMkLst>
            <pc:docMk/>
            <pc:sldMk cId="3424902491" sldId="278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18:01.281" v="388"/>
          <ac:graphicFrameMkLst>
            <pc:docMk/>
            <pc:sldMk cId="3424902491" sldId="278"/>
            <ac:graphicFrameMk id="9" creationId="{BD5379A4-37EB-4477-9F70-3B9A24BBA54A}"/>
          </ac:graphicFrameMkLst>
        </pc:graphicFrameChg>
        <pc:picChg chg="del">
          <ac:chgData name="김범수" userId="07c767bd-8358-4355-94fe-c490edb6d470" providerId="ADAL" clId="{314C7A2B-6605-4232-AFC7-193074006820}" dt="2020-11-28T10:17:47.728" v="386" actId="478"/>
          <ac:picMkLst>
            <pc:docMk/>
            <pc:sldMk cId="3424902491" sldId="278"/>
            <ac:picMk id="2" creationId="{58E39B1E-33DA-4CF9-9FDA-C686BD4FF81D}"/>
          </ac:picMkLst>
        </pc:picChg>
        <pc:picChg chg="add mod">
          <ac:chgData name="김범수" userId="07c767bd-8358-4355-94fe-c490edb6d470" providerId="ADAL" clId="{314C7A2B-6605-4232-AFC7-193074006820}" dt="2020-11-28T10:17:50.009" v="387" actId="14100"/>
          <ac:picMkLst>
            <pc:docMk/>
            <pc:sldMk cId="3424902491" sldId="278"/>
            <ac:picMk id="3" creationId="{A443C5FF-5EE2-479F-AF89-DE38081E3214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18:47.258" v="399" actId="14100"/>
        <pc:sldMkLst>
          <pc:docMk/>
          <pc:sldMk cId="2401666749" sldId="279"/>
        </pc:sldMkLst>
        <pc:spChg chg="mod">
          <ac:chgData name="김범수" userId="07c767bd-8358-4355-94fe-c490edb6d470" providerId="ADAL" clId="{314C7A2B-6605-4232-AFC7-193074006820}" dt="2020-11-28T10:18:06.520" v="390" actId="20577"/>
          <ac:spMkLst>
            <pc:docMk/>
            <pc:sldMk cId="2401666749" sldId="279"/>
            <ac:spMk id="5" creationId="{FF257C70-606D-4092-B32D-3C560E137912}"/>
          </ac:spMkLst>
        </pc:spChg>
        <pc:spChg chg="mod">
          <ac:chgData name="김범수" userId="07c767bd-8358-4355-94fe-c490edb6d470" providerId="ADAL" clId="{314C7A2B-6605-4232-AFC7-193074006820}" dt="2020-11-28T10:18:29.507" v="394"/>
          <ac:spMkLst>
            <pc:docMk/>
            <pc:sldMk cId="2401666749" sldId="279"/>
            <ac:spMk id="10" creationId="{A6C465AC-6206-47CA-8783-08594BCECBDE}"/>
          </ac:spMkLst>
        </pc:spChg>
        <pc:graphicFrameChg chg="mod modGraphic">
          <ac:chgData name="김범수" userId="07c767bd-8358-4355-94fe-c490edb6d470" providerId="ADAL" clId="{314C7A2B-6605-4232-AFC7-193074006820}" dt="2020-11-28T10:18:20.334" v="393"/>
          <ac:graphicFrameMkLst>
            <pc:docMk/>
            <pc:sldMk cId="2401666749" sldId="279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18:47.258" v="399" actId="14100"/>
          <ac:picMkLst>
            <pc:docMk/>
            <pc:sldMk cId="2401666749" sldId="279"/>
            <ac:picMk id="2" creationId="{D6B74CD6-351C-4EFB-88FE-BDDAE2A71658}"/>
          </ac:picMkLst>
        </pc:picChg>
        <pc:picChg chg="del">
          <ac:chgData name="김범수" userId="07c767bd-8358-4355-94fe-c490edb6d470" providerId="ADAL" clId="{314C7A2B-6605-4232-AFC7-193074006820}" dt="2020-11-28T10:18:44.476" v="398" actId="478"/>
          <ac:picMkLst>
            <pc:docMk/>
            <pc:sldMk cId="2401666749" sldId="279"/>
            <ac:picMk id="3" creationId="{A443C5FF-5EE2-479F-AF89-DE38081E3214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34:26.896" v="458"/>
        <pc:sldMkLst>
          <pc:docMk/>
          <pc:sldMk cId="1456116353" sldId="280"/>
        </pc:sldMkLst>
        <pc:spChg chg="mod">
          <ac:chgData name="김범수" userId="07c767bd-8358-4355-94fe-c490edb6d470" providerId="ADAL" clId="{314C7A2B-6605-4232-AFC7-193074006820}" dt="2020-11-28T10:19:09.151" v="402"/>
          <ac:spMkLst>
            <pc:docMk/>
            <pc:sldMk cId="1456116353" sldId="280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19:41.486" v="408"/>
          <ac:graphicFrameMkLst>
            <pc:docMk/>
            <pc:sldMk cId="1456116353" sldId="280"/>
            <ac:graphicFrameMk id="9" creationId="{BD5379A4-37EB-4477-9F70-3B9A24BBA54A}"/>
          </ac:graphicFrameMkLst>
        </pc:graphicFrameChg>
        <pc:picChg chg="del">
          <ac:chgData name="김범수" userId="07c767bd-8358-4355-94fe-c490edb6d470" providerId="ADAL" clId="{314C7A2B-6605-4232-AFC7-193074006820}" dt="2020-11-28T10:19:26.327" v="406" actId="478"/>
          <ac:picMkLst>
            <pc:docMk/>
            <pc:sldMk cId="1456116353" sldId="280"/>
            <ac:picMk id="2" creationId="{D6B74CD6-351C-4EFB-88FE-BDDAE2A71658}"/>
          </ac:picMkLst>
        </pc:picChg>
        <pc:picChg chg="add mod">
          <ac:chgData name="김범수" userId="07c767bd-8358-4355-94fe-c490edb6d470" providerId="ADAL" clId="{314C7A2B-6605-4232-AFC7-193074006820}" dt="2020-11-28T10:19:30.093" v="407" actId="14100"/>
          <ac:picMkLst>
            <pc:docMk/>
            <pc:sldMk cId="1456116353" sldId="280"/>
            <ac:picMk id="3" creationId="{783B4139-3182-4C9D-93DC-0ABB2A884DD0}"/>
          </ac:picMkLst>
        </pc:picChg>
        <pc:picChg chg="add del">
          <ac:chgData name="김범수" userId="07c767bd-8358-4355-94fe-c490edb6d470" providerId="ADAL" clId="{314C7A2B-6605-4232-AFC7-193074006820}" dt="2020-11-28T10:34:26.896" v="458"/>
          <ac:picMkLst>
            <pc:docMk/>
            <pc:sldMk cId="1456116353" sldId="280"/>
            <ac:picMk id="6" creationId="{3E2BAC97-6F78-4D0B-BEA3-274A95379E12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20:34.301" v="415" actId="14100"/>
        <pc:sldMkLst>
          <pc:docMk/>
          <pc:sldMk cId="1635340624" sldId="281"/>
        </pc:sldMkLst>
        <pc:spChg chg="mod">
          <ac:chgData name="김범수" userId="07c767bd-8358-4355-94fe-c490edb6d470" providerId="ADAL" clId="{314C7A2B-6605-4232-AFC7-193074006820}" dt="2020-11-28T10:20:12.383" v="410"/>
          <ac:spMkLst>
            <pc:docMk/>
            <pc:sldMk cId="1635340624" sldId="281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20:01.034" v="409"/>
          <ac:graphicFrameMkLst>
            <pc:docMk/>
            <pc:sldMk cId="1635340624" sldId="281"/>
            <ac:graphicFrameMk id="9" creationId="{BD5379A4-37EB-4477-9F70-3B9A24BBA54A}"/>
          </ac:graphicFrameMkLst>
        </pc:graphicFrameChg>
        <pc:picChg chg="del">
          <ac:chgData name="김범수" userId="07c767bd-8358-4355-94fe-c490edb6d470" providerId="ADAL" clId="{314C7A2B-6605-4232-AFC7-193074006820}" dt="2020-11-28T10:20:31.430" v="414" actId="478"/>
          <ac:picMkLst>
            <pc:docMk/>
            <pc:sldMk cId="1635340624" sldId="281"/>
            <ac:picMk id="2" creationId="{D6B74CD6-351C-4EFB-88FE-BDDAE2A71658}"/>
          </ac:picMkLst>
        </pc:picChg>
        <pc:picChg chg="add mod">
          <ac:chgData name="김범수" userId="07c767bd-8358-4355-94fe-c490edb6d470" providerId="ADAL" clId="{314C7A2B-6605-4232-AFC7-193074006820}" dt="2020-11-28T10:20:34.301" v="415" actId="14100"/>
          <ac:picMkLst>
            <pc:docMk/>
            <pc:sldMk cId="1635340624" sldId="281"/>
            <ac:picMk id="3" creationId="{0A57FB64-4023-4C86-BC4C-BB1BC71EB44D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21:55.984" v="430" actId="14100"/>
        <pc:sldMkLst>
          <pc:docMk/>
          <pc:sldMk cId="2535559407" sldId="282"/>
        </pc:sldMkLst>
        <pc:spChg chg="mod">
          <ac:chgData name="김범수" userId="07c767bd-8358-4355-94fe-c490edb6d470" providerId="ADAL" clId="{314C7A2B-6605-4232-AFC7-193074006820}" dt="2020-11-28T10:21:40.487" v="425"/>
          <ac:spMkLst>
            <pc:docMk/>
            <pc:sldMk cId="2535559407" sldId="282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21:26.288" v="424"/>
          <ac:graphicFrameMkLst>
            <pc:docMk/>
            <pc:sldMk cId="2535559407" sldId="282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21:55.984" v="430" actId="14100"/>
          <ac:picMkLst>
            <pc:docMk/>
            <pc:sldMk cId="2535559407" sldId="282"/>
            <ac:picMk id="2" creationId="{3FCE1066-6E3D-4D13-9640-68FBC3F43D88}"/>
          </ac:picMkLst>
        </pc:picChg>
        <pc:picChg chg="del">
          <ac:chgData name="김범수" userId="07c767bd-8358-4355-94fe-c490edb6d470" providerId="ADAL" clId="{314C7A2B-6605-4232-AFC7-193074006820}" dt="2020-11-28T10:21:54.078" v="429" actId="478"/>
          <ac:picMkLst>
            <pc:docMk/>
            <pc:sldMk cId="2535559407" sldId="282"/>
            <ac:picMk id="3" creationId="{0A57FB64-4023-4C86-BC4C-BB1BC71EB44D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22:35.571" v="437"/>
        <pc:sldMkLst>
          <pc:docMk/>
          <pc:sldMk cId="1832120072" sldId="283"/>
        </pc:sldMkLst>
        <pc:spChg chg="mod">
          <ac:chgData name="김범수" userId="07c767bd-8358-4355-94fe-c490edb6d470" providerId="ADAL" clId="{314C7A2B-6605-4232-AFC7-193074006820}" dt="2020-11-28T10:22:06.739" v="431"/>
          <ac:spMkLst>
            <pc:docMk/>
            <pc:sldMk cId="1832120072" sldId="283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22:35.571" v="437"/>
          <ac:graphicFrameMkLst>
            <pc:docMk/>
            <pc:sldMk cId="1832120072" sldId="283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22:22.897" v="436" actId="14100"/>
          <ac:picMkLst>
            <pc:docMk/>
            <pc:sldMk cId="1832120072" sldId="283"/>
            <ac:picMk id="2" creationId="{18AABACA-7578-4B33-AAA9-3BF45DA7FD6C}"/>
          </ac:picMkLst>
        </pc:picChg>
        <pc:picChg chg="del">
          <ac:chgData name="김범수" userId="07c767bd-8358-4355-94fe-c490edb6d470" providerId="ADAL" clId="{314C7A2B-6605-4232-AFC7-193074006820}" dt="2020-11-28T10:22:20.163" v="435" actId="478"/>
          <ac:picMkLst>
            <pc:docMk/>
            <pc:sldMk cId="1832120072" sldId="283"/>
            <ac:picMk id="3" creationId="{0A57FB64-4023-4C86-BC4C-BB1BC71EB44D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44:47.535" v="556"/>
        <pc:sldMkLst>
          <pc:docMk/>
          <pc:sldMk cId="977295982" sldId="284"/>
        </pc:sldMkLst>
        <pc:spChg chg="mod">
          <ac:chgData name="김범수" userId="07c767bd-8358-4355-94fe-c490edb6d470" providerId="ADAL" clId="{314C7A2B-6605-4232-AFC7-193074006820}" dt="2020-11-28T10:42:06.007" v="538" actId="20577"/>
          <ac:spMkLst>
            <pc:docMk/>
            <pc:sldMk cId="977295982" sldId="284"/>
            <ac:spMk id="5" creationId="{FF257C70-606D-4092-B32D-3C560E137912}"/>
          </ac:spMkLst>
        </pc:spChg>
        <pc:spChg chg="mod">
          <ac:chgData name="김범수" userId="07c767bd-8358-4355-94fe-c490edb6d470" providerId="ADAL" clId="{314C7A2B-6605-4232-AFC7-193074006820}" dt="2020-11-28T10:23:19.943" v="445"/>
          <ac:spMkLst>
            <pc:docMk/>
            <pc:sldMk cId="977295982" sldId="284"/>
            <ac:spMk id="10" creationId="{A6C465AC-6206-47CA-8783-08594BCECBDE}"/>
          </ac:spMkLst>
        </pc:spChg>
        <pc:graphicFrameChg chg="mod modGraphic">
          <ac:chgData name="김범수" userId="07c767bd-8358-4355-94fe-c490edb6d470" providerId="ADAL" clId="{314C7A2B-6605-4232-AFC7-193074006820}" dt="2020-11-28T10:23:49.238" v="453"/>
          <ac:graphicFrameMkLst>
            <pc:docMk/>
            <pc:sldMk cId="977295982" sldId="284"/>
            <ac:graphicFrameMk id="9" creationId="{BD5379A4-37EB-4477-9F70-3B9A24BBA54A}"/>
          </ac:graphicFrameMkLst>
        </pc:graphicFrameChg>
        <pc:picChg chg="add del mod">
          <ac:chgData name="김범수" userId="07c767bd-8358-4355-94fe-c490edb6d470" providerId="ADAL" clId="{314C7A2B-6605-4232-AFC7-193074006820}" dt="2020-11-28T10:23:35.914" v="449" actId="478"/>
          <ac:picMkLst>
            <pc:docMk/>
            <pc:sldMk cId="977295982" sldId="284"/>
            <ac:picMk id="2" creationId="{B18104E5-D02B-49AB-B3C6-67FDAA457168}"/>
          </ac:picMkLst>
        </pc:picChg>
        <pc:picChg chg="del">
          <ac:chgData name="김범수" userId="07c767bd-8358-4355-94fe-c490edb6d470" providerId="ADAL" clId="{314C7A2B-6605-4232-AFC7-193074006820}" dt="2020-11-28T10:23:07.791" v="443" actId="478"/>
          <ac:picMkLst>
            <pc:docMk/>
            <pc:sldMk cId="977295982" sldId="284"/>
            <ac:picMk id="3" creationId="{0A57FB64-4023-4C86-BC4C-BB1BC71EB44D}"/>
          </ac:picMkLst>
        </pc:picChg>
        <pc:picChg chg="add del mod">
          <ac:chgData name="김범수" userId="07c767bd-8358-4355-94fe-c490edb6d470" providerId="ADAL" clId="{314C7A2B-6605-4232-AFC7-193074006820}" dt="2020-11-28T10:35:30.416" v="462" actId="478"/>
          <ac:picMkLst>
            <pc:docMk/>
            <pc:sldMk cId="977295982" sldId="284"/>
            <ac:picMk id="6" creationId="{69DB578D-274D-4445-8633-146B29A14EF5}"/>
          </ac:picMkLst>
        </pc:picChg>
        <pc:picChg chg="add mod">
          <ac:chgData name="김범수" userId="07c767bd-8358-4355-94fe-c490edb6d470" providerId="ADAL" clId="{314C7A2B-6605-4232-AFC7-193074006820}" dt="2020-11-28T10:35:35.651" v="464" actId="1076"/>
          <ac:picMkLst>
            <pc:docMk/>
            <pc:sldMk cId="977295982" sldId="284"/>
            <ac:picMk id="7" creationId="{9EB47521-4651-4D79-BEFA-47BAD9B64837}"/>
          </ac:picMkLst>
        </pc:picChg>
        <pc:picChg chg="add del">
          <ac:chgData name="김범수" userId="07c767bd-8358-4355-94fe-c490edb6d470" providerId="ADAL" clId="{314C7A2B-6605-4232-AFC7-193074006820}" dt="2020-11-28T10:44:47.535" v="556"/>
          <ac:picMkLst>
            <pc:docMk/>
            <pc:sldMk cId="977295982" sldId="284"/>
            <ac:picMk id="8" creationId="{935902F2-FCEC-4CD7-970D-C45E16F5D19C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42:12.507" v="541"/>
        <pc:sldMkLst>
          <pc:docMk/>
          <pc:sldMk cId="2919188582" sldId="285"/>
        </pc:sldMkLst>
        <pc:spChg chg="del">
          <ac:chgData name="김범수" userId="07c767bd-8358-4355-94fe-c490edb6d470" providerId="ADAL" clId="{314C7A2B-6605-4232-AFC7-193074006820}" dt="2020-11-28T10:42:10.226" v="539" actId="478"/>
          <ac:spMkLst>
            <pc:docMk/>
            <pc:sldMk cId="2919188582" sldId="285"/>
            <ac:spMk id="5" creationId="{FF257C70-606D-4092-B32D-3C560E137912}"/>
          </ac:spMkLst>
        </pc:spChg>
        <pc:spChg chg="add del mod">
          <ac:chgData name="김범수" userId="07c767bd-8358-4355-94fe-c490edb6d470" providerId="ADAL" clId="{314C7A2B-6605-4232-AFC7-193074006820}" dt="2020-11-28T10:42:11.804" v="540" actId="478"/>
          <ac:spMkLst>
            <pc:docMk/>
            <pc:sldMk cId="2919188582" sldId="285"/>
            <ac:spMk id="8" creationId="{23898C55-5402-491D-A69C-D54573913F60}"/>
          </ac:spMkLst>
        </pc:spChg>
        <pc:spChg chg="mod">
          <ac:chgData name="김범수" userId="07c767bd-8358-4355-94fe-c490edb6d470" providerId="ADAL" clId="{314C7A2B-6605-4232-AFC7-193074006820}" dt="2020-11-28T10:36:07.223" v="471"/>
          <ac:spMkLst>
            <pc:docMk/>
            <pc:sldMk cId="2919188582" sldId="285"/>
            <ac:spMk id="10" creationId="{A6C465AC-6206-47CA-8783-08594BCECBDE}"/>
          </ac:spMkLst>
        </pc:spChg>
        <pc:spChg chg="add mod">
          <ac:chgData name="김범수" userId="07c767bd-8358-4355-94fe-c490edb6d470" providerId="ADAL" clId="{314C7A2B-6605-4232-AFC7-193074006820}" dt="2020-11-28T10:42:12.507" v="541"/>
          <ac:spMkLst>
            <pc:docMk/>
            <pc:sldMk cId="2919188582" sldId="285"/>
            <ac:spMk id="11" creationId="{385D6DEE-8218-486A-8030-10084CF3D4B3}"/>
          </ac:spMkLst>
        </pc:spChg>
        <pc:graphicFrameChg chg="mod">
          <ac:chgData name="김범수" userId="07c767bd-8358-4355-94fe-c490edb6d470" providerId="ADAL" clId="{314C7A2B-6605-4232-AFC7-193074006820}" dt="2020-11-28T10:36:45.321" v="477"/>
          <ac:graphicFrameMkLst>
            <pc:docMk/>
            <pc:sldMk cId="2919188582" sldId="285"/>
            <ac:graphicFrameMk id="9" creationId="{BD5379A4-37EB-4477-9F70-3B9A24BBA54A}"/>
          </ac:graphicFrameMkLst>
        </pc:graphicFrameChg>
        <pc:picChg chg="add del mod">
          <ac:chgData name="김범수" userId="07c767bd-8358-4355-94fe-c490edb6d470" providerId="ADAL" clId="{314C7A2B-6605-4232-AFC7-193074006820}" dt="2020-11-28T10:36:24.014" v="475" actId="478"/>
          <ac:picMkLst>
            <pc:docMk/>
            <pc:sldMk cId="2919188582" sldId="285"/>
            <ac:picMk id="2" creationId="{08659DF7-2FE2-4F83-ABE0-7CAC5314659F}"/>
          </ac:picMkLst>
        </pc:picChg>
        <pc:picChg chg="del">
          <ac:chgData name="김범수" userId="07c767bd-8358-4355-94fe-c490edb6d470" providerId="ADAL" clId="{314C7A2B-6605-4232-AFC7-193074006820}" dt="2020-11-28T10:35:53.522" v="468" actId="478"/>
          <ac:picMkLst>
            <pc:docMk/>
            <pc:sldMk cId="2919188582" sldId="285"/>
            <ac:picMk id="3" creationId="{0A57FB64-4023-4C86-BC4C-BB1BC71EB44D}"/>
          </ac:picMkLst>
        </pc:picChg>
        <pc:picChg chg="add mod">
          <ac:chgData name="김범수" userId="07c767bd-8358-4355-94fe-c490edb6d470" providerId="ADAL" clId="{314C7A2B-6605-4232-AFC7-193074006820}" dt="2020-11-28T10:36:26.686" v="476" actId="14100"/>
          <ac:picMkLst>
            <pc:docMk/>
            <pc:sldMk cId="2919188582" sldId="285"/>
            <ac:picMk id="6" creationId="{F2A61FAB-BEDB-41A9-8714-796BF309EC88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45:50.013" v="566" actId="20577"/>
        <pc:sldMkLst>
          <pc:docMk/>
          <pc:sldMk cId="2589787575" sldId="286"/>
        </pc:sldMkLst>
        <pc:spChg chg="mod">
          <ac:chgData name="김범수" userId="07c767bd-8358-4355-94fe-c490edb6d470" providerId="ADAL" clId="{314C7A2B-6605-4232-AFC7-193074006820}" dt="2020-11-28T10:45:50.013" v="566" actId="20577"/>
          <ac:spMkLst>
            <pc:docMk/>
            <pc:sldMk cId="2589787575" sldId="286"/>
            <ac:spMk id="5" creationId="{FF257C70-606D-4092-B32D-3C560E137912}"/>
          </ac:spMkLst>
        </pc:spChg>
        <pc:spChg chg="mod">
          <ac:chgData name="김범수" userId="07c767bd-8358-4355-94fe-c490edb6d470" providerId="ADAL" clId="{314C7A2B-6605-4232-AFC7-193074006820}" dt="2020-11-28T10:37:09.777" v="479"/>
          <ac:spMkLst>
            <pc:docMk/>
            <pc:sldMk cId="2589787575" sldId="286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36:56.751" v="478"/>
          <ac:graphicFrameMkLst>
            <pc:docMk/>
            <pc:sldMk cId="2589787575" sldId="286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37:25.212" v="484" actId="14100"/>
          <ac:picMkLst>
            <pc:docMk/>
            <pc:sldMk cId="2589787575" sldId="286"/>
            <ac:picMk id="2" creationId="{FE059E1B-2A11-45CB-8DE3-BFC4D4C8CCC6}"/>
          </ac:picMkLst>
        </pc:picChg>
        <pc:picChg chg="del">
          <ac:chgData name="김범수" userId="07c767bd-8358-4355-94fe-c490edb6d470" providerId="ADAL" clId="{314C7A2B-6605-4232-AFC7-193074006820}" dt="2020-11-28T10:37:22.962" v="483" actId="478"/>
          <ac:picMkLst>
            <pc:docMk/>
            <pc:sldMk cId="2589787575" sldId="286"/>
            <ac:picMk id="3" creationId="{0A57FB64-4023-4C86-BC4C-BB1BC71EB44D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45:54.703" v="567" actId="20577"/>
        <pc:sldMkLst>
          <pc:docMk/>
          <pc:sldMk cId="4293773542" sldId="287"/>
        </pc:sldMkLst>
        <pc:spChg chg="mod">
          <ac:chgData name="김범수" userId="07c767bd-8358-4355-94fe-c490edb6d470" providerId="ADAL" clId="{314C7A2B-6605-4232-AFC7-193074006820}" dt="2020-11-28T10:45:54.703" v="567" actId="20577"/>
          <ac:spMkLst>
            <pc:docMk/>
            <pc:sldMk cId="4293773542" sldId="287"/>
            <ac:spMk id="5" creationId="{FF257C70-606D-4092-B32D-3C560E137912}"/>
          </ac:spMkLst>
        </pc:spChg>
        <pc:spChg chg="mod">
          <ac:chgData name="김범수" userId="07c767bd-8358-4355-94fe-c490edb6d470" providerId="ADAL" clId="{314C7A2B-6605-4232-AFC7-193074006820}" dt="2020-11-28T10:37:38.080" v="485"/>
          <ac:spMkLst>
            <pc:docMk/>
            <pc:sldMk cId="4293773542" sldId="287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38:23.836" v="491"/>
          <ac:graphicFrameMkLst>
            <pc:docMk/>
            <pc:sldMk cId="4293773542" sldId="287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37:53.471" v="490" actId="14100"/>
          <ac:picMkLst>
            <pc:docMk/>
            <pc:sldMk cId="4293773542" sldId="287"/>
            <ac:picMk id="2" creationId="{4F407383-29C0-48D5-BC67-F00E0BFA84FC}"/>
          </ac:picMkLst>
        </pc:picChg>
        <pc:picChg chg="del">
          <ac:chgData name="김범수" userId="07c767bd-8358-4355-94fe-c490edb6d470" providerId="ADAL" clId="{314C7A2B-6605-4232-AFC7-193074006820}" dt="2020-11-28T10:37:51.174" v="489" actId="478"/>
          <ac:picMkLst>
            <pc:docMk/>
            <pc:sldMk cId="4293773542" sldId="287"/>
            <ac:picMk id="3" creationId="{0A57FB64-4023-4C86-BC4C-BB1BC71EB44D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45:57.516" v="568" actId="20577"/>
        <pc:sldMkLst>
          <pc:docMk/>
          <pc:sldMk cId="1325618887" sldId="288"/>
        </pc:sldMkLst>
        <pc:spChg chg="mod">
          <ac:chgData name="김범수" userId="07c767bd-8358-4355-94fe-c490edb6d470" providerId="ADAL" clId="{314C7A2B-6605-4232-AFC7-193074006820}" dt="2020-11-28T10:45:57.516" v="568" actId="20577"/>
          <ac:spMkLst>
            <pc:docMk/>
            <pc:sldMk cId="1325618887" sldId="288"/>
            <ac:spMk id="5" creationId="{FF257C70-606D-4092-B32D-3C560E137912}"/>
          </ac:spMkLst>
        </pc:spChg>
        <pc:spChg chg="mod">
          <ac:chgData name="김범수" userId="07c767bd-8358-4355-94fe-c490edb6d470" providerId="ADAL" clId="{314C7A2B-6605-4232-AFC7-193074006820}" dt="2020-11-28T10:38:37.572" v="492"/>
          <ac:spMkLst>
            <pc:docMk/>
            <pc:sldMk cId="1325618887" sldId="288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39:04.006" v="500"/>
          <ac:graphicFrameMkLst>
            <pc:docMk/>
            <pc:sldMk cId="1325618887" sldId="288"/>
            <ac:graphicFrameMk id="9" creationId="{BD5379A4-37EB-4477-9F70-3B9A24BBA54A}"/>
          </ac:graphicFrameMkLst>
        </pc:graphicFrameChg>
        <pc:picChg chg="add del">
          <ac:chgData name="김범수" userId="07c767bd-8358-4355-94fe-c490edb6d470" providerId="ADAL" clId="{314C7A2B-6605-4232-AFC7-193074006820}" dt="2020-11-28T10:38:45.613" v="494" actId="478"/>
          <ac:picMkLst>
            <pc:docMk/>
            <pc:sldMk cId="1325618887" sldId="288"/>
            <ac:picMk id="2" creationId="{B0A15BD6-C15E-4BCF-8D76-D8FDB5D05099}"/>
          </ac:picMkLst>
        </pc:picChg>
        <pc:picChg chg="del">
          <ac:chgData name="김범수" userId="07c767bd-8358-4355-94fe-c490edb6d470" providerId="ADAL" clId="{314C7A2B-6605-4232-AFC7-193074006820}" dt="2020-11-28T10:38:50.911" v="498" actId="478"/>
          <ac:picMkLst>
            <pc:docMk/>
            <pc:sldMk cId="1325618887" sldId="288"/>
            <ac:picMk id="3" creationId="{0A57FB64-4023-4C86-BC4C-BB1BC71EB44D}"/>
          </ac:picMkLst>
        </pc:picChg>
        <pc:picChg chg="add mod">
          <ac:chgData name="김범수" userId="07c767bd-8358-4355-94fe-c490edb6d470" providerId="ADAL" clId="{314C7A2B-6605-4232-AFC7-193074006820}" dt="2020-11-28T10:38:53.062" v="499" actId="14100"/>
          <ac:picMkLst>
            <pc:docMk/>
            <pc:sldMk cId="1325618887" sldId="288"/>
            <ac:picMk id="6" creationId="{1EB255EB-24B4-4C31-8717-353BBF56B6E6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46:02.469" v="569" actId="20577"/>
        <pc:sldMkLst>
          <pc:docMk/>
          <pc:sldMk cId="2550637019" sldId="289"/>
        </pc:sldMkLst>
        <pc:spChg chg="mod">
          <ac:chgData name="김범수" userId="07c767bd-8358-4355-94fe-c490edb6d470" providerId="ADAL" clId="{314C7A2B-6605-4232-AFC7-193074006820}" dt="2020-11-28T10:46:02.469" v="569" actId="20577"/>
          <ac:spMkLst>
            <pc:docMk/>
            <pc:sldMk cId="2550637019" sldId="289"/>
            <ac:spMk id="5" creationId="{FF257C70-606D-4092-B32D-3C560E137912}"/>
          </ac:spMkLst>
        </pc:spChg>
        <pc:spChg chg="mod">
          <ac:chgData name="김범수" userId="07c767bd-8358-4355-94fe-c490edb6d470" providerId="ADAL" clId="{314C7A2B-6605-4232-AFC7-193074006820}" dt="2020-11-28T10:39:20.766" v="502"/>
          <ac:spMkLst>
            <pc:docMk/>
            <pc:sldMk cId="2550637019" sldId="289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39:13.473" v="501"/>
          <ac:graphicFrameMkLst>
            <pc:docMk/>
            <pc:sldMk cId="2550637019" sldId="289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39:41.372" v="507" actId="14100"/>
          <ac:picMkLst>
            <pc:docMk/>
            <pc:sldMk cId="2550637019" sldId="289"/>
            <ac:picMk id="2" creationId="{C61AD395-99FA-472D-98F7-68EBF9690C7D}"/>
          </ac:picMkLst>
        </pc:picChg>
        <pc:picChg chg="del">
          <ac:chgData name="김범수" userId="07c767bd-8358-4355-94fe-c490edb6d470" providerId="ADAL" clId="{314C7A2B-6605-4232-AFC7-193074006820}" dt="2020-11-28T10:39:38.747" v="506" actId="478"/>
          <ac:picMkLst>
            <pc:docMk/>
            <pc:sldMk cId="2550637019" sldId="289"/>
            <ac:picMk id="3" creationId="{0A57FB64-4023-4C86-BC4C-BB1BC71EB44D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46:59.358" v="575" actId="20577"/>
        <pc:sldMkLst>
          <pc:docMk/>
          <pc:sldMk cId="2134398162" sldId="290"/>
        </pc:sldMkLst>
        <pc:spChg chg="mod">
          <ac:chgData name="김범수" userId="07c767bd-8358-4355-94fe-c490edb6d470" providerId="ADAL" clId="{314C7A2B-6605-4232-AFC7-193074006820}" dt="2020-11-28T10:46:59.358" v="575" actId="20577"/>
          <ac:spMkLst>
            <pc:docMk/>
            <pc:sldMk cId="2134398162" sldId="290"/>
            <ac:spMk id="5" creationId="{FF257C70-606D-4092-B32D-3C560E137912}"/>
          </ac:spMkLst>
        </pc:spChg>
        <pc:spChg chg="mod">
          <ac:chgData name="김범수" userId="07c767bd-8358-4355-94fe-c490edb6d470" providerId="ADAL" clId="{314C7A2B-6605-4232-AFC7-193074006820}" dt="2020-11-28T10:40:50.267" v="524"/>
          <ac:spMkLst>
            <pc:docMk/>
            <pc:sldMk cId="2134398162" sldId="290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41:14.989" v="530"/>
          <ac:graphicFrameMkLst>
            <pc:docMk/>
            <pc:sldMk cId="2134398162" sldId="290"/>
            <ac:graphicFrameMk id="9" creationId="{BD5379A4-37EB-4477-9F70-3B9A24BBA54A}"/>
          </ac:graphicFrameMkLst>
        </pc:graphicFrameChg>
        <pc:picChg chg="del">
          <ac:chgData name="김범수" userId="07c767bd-8358-4355-94fe-c490edb6d470" providerId="ADAL" clId="{314C7A2B-6605-4232-AFC7-193074006820}" dt="2020-11-28T10:40:18.940" v="519" actId="478"/>
          <ac:picMkLst>
            <pc:docMk/>
            <pc:sldMk cId="2134398162" sldId="290"/>
            <ac:picMk id="2" creationId="{C61AD395-99FA-472D-98F7-68EBF9690C7D}"/>
          </ac:picMkLst>
        </pc:picChg>
        <pc:picChg chg="add del mod">
          <ac:chgData name="김범수" userId="07c767bd-8358-4355-94fe-c490edb6d470" providerId="ADAL" clId="{314C7A2B-6605-4232-AFC7-193074006820}" dt="2020-11-28T10:41:03.880" v="528" actId="478"/>
          <ac:picMkLst>
            <pc:docMk/>
            <pc:sldMk cId="2134398162" sldId="290"/>
            <ac:picMk id="3" creationId="{725314D1-5954-4F6B-AB72-DF81D02D3471}"/>
          </ac:picMkLst>
        </pc:picChg>
        <pc:picChg chg="add mod">
          <ac:chgData name="김범수" userId="07c767bd-8358-4355-94fe-c490edb6d470" providerId="ADAL" clId="{314C7A2B-6605-4232-AFC7-193074006820}" dt="2020-11-28T10:41:06.270" v="529" actId="14100"/>
          <ac:picMkLst>
            <pc:docMk/>
            <pc:sldMk cId="2134398162" sldId="290"/>
            <ac:picMk id="6" creationId="{8FD339DC-B6CE-4AFA-8E1B-E1B85CC3F8A4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48:15.139" v="586"/>
        <pc:sldMkLst>
          <pc:docMk/>
          <pc:sldMk cId="3157819242" sldId="291"/>
        </pc:sldMkLst>
        <pc:spChg chg="mod">
          <ac:chgData name="김범수" userId="07c767bd-8358-4355-94fe-c490edb6d470" providerId="ADAL" clId="{314C7A2B-6605-4232-AFC7-193074006820}" dt="2020-11-28T10:47:52.288" v="584" actId="20577"/>
          <ac:spMkLst>
            <pc:docMk/>
            <pc:sldMk cId="3157819242" sldId="291"/>
            <ac:spMk id="5" creationId="{FF257C70-606D-4092-B32D-3C560E137912}"/>
          </ac:spMkLst>
        </pc:spChg>
        <pc:spChg chg="mod">
          <ac:chgData name="김범수" userId="07c767bd-8358-4355-94fe-c490edb6d470" providerId="ADAL" clId="{314C7A2B-6605-4232-AFC7-193074006820}" dt="2020-11-28T10:41:33.367" v="532"/>
          <ac:spMkLst>
            <pc:docMk/>
            <pc:sldMk cId="3157819242" sldId="291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41:24.259" v="531"/>
          <ac:graphicFrameMkLst>
            <pc:docMk/>
            <pc:sldMk cId="3157819242" sldId="291"/>
            <ac:graphicFrameMk id="9" creationId="{BD5379A4-37EB-4477-9F70-3B9A24BBA54A}"/>
          </ac:graphicFrameMkLst>
        </pc:graphicFrameChg>
        <pc:picChg chg="del">
          <ac:chgData name="김범수" userId="07c767bd-8358-4355-94fe-c490edb6d470" providerId="ADAL" clId="{314C7A2B-6605-4232-AFC7-193074006820}" dt="2020-11-28T10:41:45.889" v="536" actId="478"/>
          <ac:picMkLst>
            <pc:docMk/>
            <pc:sldMk cId="3157819242" sldId="291"/>
            <ac:picMk id="2" creationId="{C61AD395-99FA-472D-98F7-68EBF9690C7D}"/>
          </ac:picMkLst>
        </pc:picChg>
        <pc:picChg chg="add mod">
          <ac:chgData name="김범수" userId="07c767bd-8358-4355-94fe-c490edb6d470" providerId="ADAL" clId="{314C7A2B-6605-4232-AFC7-193074006820}" dt="2020-11-28T10:41:48.014" v="537" actId="14100"/>
          <ac:picMkLst>
            <pc:docMk/>
            <pc:sldMk cId="3157819242" sldId="291"/>
            <ac:picMk id="3" creationId="{7A0FD1D0-588D-49AE-9713-09AC49D8106A}"/>
          </ac:picMkLst>
        </pc:picChg>
        <pc:picChg chg="add del">
          <ac:chgData name="김범수" userId="07c767bd-8358-4355-94fe-c490edb6d470" providerId="ADAL" clId="{314C7A2B-6605-4232-AFC7-193074006820}" dt="2020-11-28T10:48:15.139" v="586"/>
          <ac:picMkLst>
            <pc:docMk/>
            <pc:sldMk cId="3157819242" sldId="291"/>
            <ac:picMk id="6" creationId="{E221248D-4CCD-4E02-8AED-028C8C926AF0}"/>
          </ac:picMkLst>
        </pc:picChg>
      </pc:sldChg>
      <pc:sldChg chg="add del">
        <pc:chgData name="김범수" userId="07c767bd-8358-4355-94fe-c490edb6d470" providerId="ADAL" clId="{314C7A2B-6605-4232-AFC7-193074006820}" dt="2020-11-28T10:46:38.154" v="570" actId="47"/>
        <pc:sldMkLst>
          <pc:docMk/>
          <pc:sldMk cId="2971465050" sldId="292"/>
        </pc:sldMkLst>
      </pc:sldChg>
      <pc:sldChg chg="add del">
        <pc:chgData name="김범수" userId="07c767bd-8358-4355-94fe-c490edb6d470" providerId="ADAL" clId="{314C7A2B-6605-4232-AFC7-193074006820}" dt="2020-11-28T10:46:38.341" v="571" actId="47"/>
        <pc:sldMkLst>
          <pc:docMk/>
          <pc:sldMk cId="2411512144" sldId="293"/>
        </pc:sldMkLst>
      </pc:sldChg>
      <pc:sldChg chg="add del">
        <pc:chgData name="김범수" userId="07c767bd-8358-4355-94fe-c490edb6d470" providerId="ADAL" clId="{314C7A2B-6605-4232-AFC7-193074006820}" dt="2020-11-28T10:46:38.966" v="572" actId="47"/>
        <pc:sldMkLst>
          <pc:docMk/>
          <pc:sldMk cId="3366152220" sldId="294"/>
        </pc:sldMkLst>
      </pc:sldChg>
      <pc:sldChg chg="add del">
        <pc:chgData name="김범수" userId="07c767bd-8358-4355-94fe-c490edb6d470" providerId="ADAL" clId="{314C7A2B-6605-4232-AFC7-193074006820}" dt="2020-11-28T10:46:39.279" v="573" actId="47"/>
        <pc:sldMkLst>
          <pc:docMk/>
          <pc:sldMk cId="1236676820" sldId="295"/>
        </pc:sldMkLst>
      </pc:sldChg>
      <pc:sldChg chg="add del">
        <pc:chgData name="김범수" userId="07c767bd-8358-4355-94fe-c490edb6d470" providerId="ADAL" clId="{314C7A2B-6605-4232-AFC7-193074006820}" dt="2020-11-28T10:46:39.732" v="574" actId="47"/>
        <pc:sldMkLst>
          <pc:docMk/>
          <pc:sldMk cId="965230224" sldId="296"/>
        </pc:sldMkLst>
      </pc:sldChg>
      <pc:sldChg chg="addSp delSp modSp add mod">
        <pc:chgData name="김범수" userId="07c767bd-8358-4355-94fe-c490edb6d470" providerId="ADAL" clId="{314C7A2B-6605-4232-AFC7-193074006820}" dt="2020-11-28T10:44:31.118" v="554" actId="14100"/>
        <pc:sldMkLst>
          <pc:docMk/>
          <pc:sldMk cId="1189467449" sldId="297"/>
        </pc:sldMkLst>
        <pc:spChg chg="mod">
          <ac:chgData name="김범수" userId="07c767bd-8358-4355-94fe-c490edb6d470" providerId="ADAL" clId="{314C7A2B-6605-4232-AFC7-193074006820}" dt="2020-11-28T10:43:59.812" v="548" actId="20577"/>
          <ac:spMkLst>
            <pc:docMk/>
            <pc:sldMk cId="1189467449" sldId="297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44:07.161" v="549"/>
          <ac:graphicFrameMkLst>
            <pc:docMk/>
            <pc:sldMk cId="1189467449" sldId="297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44:31.118" v="554" actId="14100"/>
          <ac:picMkLst>
            <pc:docMk/>
            <pc:sldMk cId="1189467449" sldId="297"/>
            <ac:picMk id="2" creationId="{EC8F8A83-EAAB-442E-B63B-8893354A9F06}"/>
          </ac:picMkLst>
        </pc:picChg>
        <pc:picChg chg="del">
          <ac:chgData name="김범수" userId="07c767bd-8358-4355-94fe-c490edb6d470" providerId="ADAL" clId="{314C7A2B-6605-4232-AFC7-193074006820}" dt="2020-11-28T10:44:28.928" v="553" actId="478"/>
          <ac:picMkLst>
            <pc:docMk/>
            <pc:sldMk cId="1189467449" sldId="297"/>
            <ac:picMk id="7" creationId="{9EB47521-4651-4D79-BEFA-47BAD9B64837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45:33.079" v="565" actId="1036"/>
        <pc:sldMkLst>
          <pc:docMk/>
          <pc:sldMk cId="4024670369" sldId="298"/>
        </pc:sldMkLst>
        <pc:spChg chg="mod">
          <ac:chgData name="김범수" userId="07c767bd-8358-4355-94fe-c490edb6d470" providerId="ADAL" clId="{314C7A2B-6605-4232-AFC7-193074006820}" dt="2020-11-28T10:44:56.554" v="558"/>
          <ac:spMkLst>
            <pc:docMk/>
            <pc:sldMk cId="4024670369" sldId="298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45:02.763" v="559"/>
          <ac:graphicFrameMkLst>
            <pc:docMk/>
            <pc:sldMk cId="4024670369" sldId="298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45:33.079" v="565" actId="1036"/>
          <ac:picMkLst>
            <pc:docMk/>
            <pc:sldMk cId="4024670369" sldId="298"/>
            <ac:picMk id="2" creationId="{6D7939A3-E039-4F6B-9505-406E9E0826F0}"/>
          </ac:picMkLst>
        </pc:picChg>
        <pc:picChg chg="del">
          <ac:chgData name="김범수" userId="07c767bd-8358-4355-94fe-c490edb6d470" providerId="ADAL" clId="{314C7A2B-6605-4232-AFC7-193074006820}" dt="2020-11-28T10:45:24.481" v="563" actId="478"/>
          <ac:picMkLst>
            <pc:docMk/>
            <pc:sldMk cId="4024670369" sldId="298"/>
            <ac:picMk id="6" creationId="{F2A61FAB-BEDB-41A9-8714-796BF309EC88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0:47:40.850" v="583" actId="14100"/>
        <pc:sldMkLst>
          <pc:docMk/>
          <pc:sldMk cId="44713576" sldId="299"/>
        </pc:sldMkLst>
        <pc:spChg chg="mod">
          <ac:chgData name="김범수" userId="07c767bd-8358-4355-94fe-c490edb6d470" providerId="ADAL" clId="{314C7A2B-6605-4232-AFC7-193074006820}" dt="2020-11-28T10:47:15.345" v="577"/>
          <ac:spMkLst>
            <pc:docMk/>
            <pc:sldMk cId="44713576" sldId="299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0:47:21.616" v="578"/>
          <ac:graphicFrameMkLst>
            <pc:docMk/>
            <pc:sldMk cId="44713576" sldId="299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47:40.850" v="583" actId="14100"/>
          <ac:picMkLst>
            <pc:docMk/>
            <pc:sldMk cId="44713576" sldId="299"/>
            <ac:picMk id="2" creationId="{BACCE9DF-6925-431A-ADB5-7823DE227281}"/>
          </ac:picMkLst>
        </pc:picChg>
        <pc:picChg chg="del">
          <ac:chgData name="김범수" userId="07c767bd-8358-4355-94fe-c490edb6d470" providerId="ADAL" clId="{314C7A2B-6605-4232-AFC7-193074006820}" dt="2020-11-28T10:47:37.819" v="582" actId="478"/>
          <ac:picMkLst>
            <pc:docMk/>
            <pc:sldMk cId="44713576" sldId="299"/>
            <ac:picMk id="6" creationId="{8FD339DC-B6CE-4AFA-8E1B-E1B85CC3F8A4}"/>
          </ac:picMkLst>
        </pc:picChg>
      </pc:sldChg>
      <pc:sldChg chg="modSp add mod ord">
        <pc:chgData name="김범수" userId="07c767bd-8358-4355-94fe-c490edb6d470" providerId="ADAL" clId="{314C7A2B-6605-4232-AFC7-193074006820}" dt="2020-11-28T11:23:52.976" v="637"/>
        <pc:sldMkLst>
          <pc:docMk/>
          <pc:sldMk cId="3898474241" sldId="300"/>
        </pc:sldMkLst>
        <pc:spChg chg="mod">
          <ac:chgData name="김범수" userId="07c767bd-8358-4355-94fe-c490edb6d470" providerId="ADAL" clId="{314C7A2B-6605-4232-AFC7-193074006820}" dt="2020-11-28T10:48:26.721" v="591" actId="20577"/>
          <ac:spMkLst>
            <pc:docMk/>
            <pc:sldMk cId="3898474241" sldId="300"/>
            <ac:spMk id="5" creationId="{FF257C70-606D-4092-B32D-3C560E137912}"/>
          </ac:spMkLst>
        </pc:spChg>
        <pc:spChg chg="mod">
          <ac:chgData name="김범수" userId="07c767bd-8358-4355-94fe-c490edb6d470" providerId="ADAL" clId="{314C7A2B-6605-4232-AFC7-193074006820}" dt="2020-11-28T10:48:34.915" v="592"/>
          <ac:spMkLst>
            <pc:docMk/>
            <pc:sldMk cId="3898474241" sldId="300"/>
            <ac:spMk id="10" creationId="{A6C465AC-6206-47CA-8783-08594BCECBDE}"/>
          </ac:spMkLst>
        </pc:spChg>
        <pc:graphicFrameChg chg="mod modGraphic">
          <ac:chgData name="김범수" userId="07c767bd-8358-4355-94fe-c490edb6d470" providerId="ADAL" clId="{314C7A2B-6605-4232-AFC7-193074006820}" dt="2020-11-28T11:00:29.801" v="629" actId="21"/>
          <ac:graphicFrameMkLst>
            <pc:docMk/>
            <pc:sldMk cId="3898474241" sldId="300"/>
            <ac:graphicFrameMk id="9" creationId="{BD5379A4-37EB-4477-9F70-3B9A24BBA54A}"/>
          </ac:graphicFrameMkLst>
        </pc:graphicFrameChg>
      </pc:sldChg>
      <pc:sldChg chg="add del">
        <pc:chgData name="김범수" userId="07c767bd-8358-4355-94fe-c490edb6d470" providerId="ADAL" clId="{314C7A2B-6605-4232-AFC7-193074006820}" dt="2020-11-28T10:48:41.211" v="594" actId="47"/>
        <pc:sldMkLst>
          <pc:docMk/>
          <pc:sldMk cId="2432493078" sldId="301"/>
        </pc:sldMkLst>
      </pc:sldChg>
      <pc:sldChg chg="addSp delSp modSp add mod ord">
        <pc:chgData name="김범수" userId="07c767bd-8358-4355-94fe-c490edb6d470" providerId="ADAL" clId="{314C7A2B-6605-4232-AFC7-193074006820}" dt="2020-11-28T11:01:03.480" v="635" actId="14100"/>
        <pc:sldMkLst>
          <pc:docMk/>
          <pc:sldMk cId="2673638512" sldId="301"/>
        </pc:sldMkLst>
        <pc:spChg chg="mod">
          <ac:chgData name="김범수" userId="07c767bd-8358-4355-94fe-c490edb6d470" providerId="ADAL" clId="{314C7A2B-6605-4232-AFC7-193074006820}" dt="2020-11-28T10:49:14.227" v="600"/>
          <ac:spMkLst>
            <pc:docMk/>
            <pc:sldMk cId="2673638512" sldId="301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1:00:32.488" v="630"/>
          <ac:graphicFrameMkLst>
            <pc:docMk/>
            <pc:sldMk cId="2673638512" sldId="301"/>
            <ac:graphicFrameMk id="9" creationId="{BD5379A4-37EB-4477-9F70-3B9A24BBA54A}"/>
          </ac:graphicFrameMkLst>
        </pc:graphicFrameChg>
        <pc:picChg chg="add del">
          <ac:chgData name="김범수" userId="07c767bd-8358-4355-94fe-c490edb6d470" providerId="ADAL" clId="{314C7A2B-6605-4232-AFC7-193074006820}" dt="2020-11-28T10:56:26.919" v="608"/>
          <ac:picMkLst>
            <pc:docMk/>
            <pc:sldMk cId="2673638512" sldId="301"/>
            <ac:picMk id="2" creationId="{1639D965-DC29-4B8B-8EAD-6ADF95418EE9}"/>
          </ac:picMkLst>
        </pc:picChg>
        <pc:picChg chg="add del">
          <ac:chgData name="김범수" userId="07c767bd-8358-4355-94fe-c490edb6d470" providerId="ADAL" clId="{314C7A2B-6605-4232-AFC7-193074006820}" dt="2020-11-28T10:56:31.044" v="613" actId="478"/>
          <ac:picMkLst>
            <pc:docMk/>
            <pc:sldMk cId="2673638512" sldId="301"/>
            <ac:picMk id="3" creationId="{7A0FD1D0-588D-49AE-9713-09AC49D8106A}"/>
          </ac:picMkLst>
        </pc:picChg>
        <pc:picChg chg="add del mod">
          <ac:chgData name="김범수" userId="07c767bd-8358-4355-94fe-c490edb6d470" providerId="ADAL" clId="{314C7A2B-6605-4232-AFC7-193074006820}" dt="2020-11-28T11:01:01.355" v="634" actId="478"/>
          <ac:picMkLst>
            <pc:docMk/>
            <pc:sldMk cId="2673638512" sldId="301"/>
            <ac:picMk id="6" creationId="{98EE21FB-10DD-43A6-88F0-371BC411AB28}"/>
          </ac:picMkLst>
        </pc:picChg>
        <pc:picChg chg="add mod">
          <ac:chgData name="김범수" userId="07c767bd-8358-4355-94fe-c490edb6d470" providerId="ADAL" clId="{314C7A2B-6605-4232-AFC7-193074006820}" dt="2020-11-28T11:01:03.480" v="635" actId="14100"/>
          <ac:picMkLst>
            <pc:docMk/>
            <pc:sldMk cId="2673638512" sldId="301"/>
            <ac:picMk id="7" creationId="{3D30BFCC-72BC-4525-9A52-F1D09FDED99A}"/>
          </ac:picMkLst>
        </pc:picChg>
      </pc:sldChg>
      <pc:sldChg chg="add del">
        <pc:chgData name="김범수" userId="07c767bd-8358-4355-94fe-c490edb6d470" providerId="ADAL" clId="{314C7A2B-6605-4232-AFC7-193074006820}" dt="2020-11-28T10:48:41.601" v="595" actId="47"/>
        <pc:sldMkLst>
          <pc:docMk/>
          <pc:sldMk cId="868349008" sldId="302"/>
        </pc:sldMkLst>
      </pc:sldChg>
      <pc:sldChg chg="addSp delSp modSp add mod">
        <pc:chgData name="김범수" userId="07c767bd-8358-4355-94fe-c490edb6d470" providerId="ADAL" clId="{314C7A2B-6605-4232-AFC7-193074006820}" dt="2020-11-28T11:00:20.605" v="627"/>
        <pc:sldMkLst>
          <pc:docMk/>
          <pc:sldMk cId="3691380648" sldId="302"/>
        </pc:sldMkLst>
        <pc:spChg chg="mod">
          <ac:chgData name="김범수" userId="07c767bd-8358-4355-94fe-c490edb6d470" providerId="ADAL" clId="{314C7A2B-6605-4232-AFC7-193074006820}" dt="2020-11-28T10:49:22.392" v="601"/>
          <ac:spMkLst>
            <pc:docMk/>
            <pc:sldMk cId="3691380648" sldId="302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1:00:20.605" v="627"/>
          <ac:graphicFrameMkLst>
            <pc:docMk/>
            <pc:sldMk cId="3691380648" sldId="302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59:18.950" v="625" actId="14100"/>
          <ac:picMkLst>
            <pc:docMk/>
            <pc:sldMk cId="3691380648" sldId="302"/>
            <ac:picMk id="2" creationId="{0633A5CE-517B-472D-B9BD-4FD4CACCDF83}"/>
          </ac:picMkLst>
        </pc:picChg>
        <pc:picChg chg="del">
          <ac:chgData name="김범수" userId="07c767bd-8358-4355-94fe-c490edb6d470" providerId="ADAL" clId="{314C7A2B-6605-4232-AFC7-193074006820}" dt="2020-11-28T10:59:17.121" v="624" actId="478"/>
          <ac:picMkLst>
            <pc:docMk/>
            <pc:sldMk cId="3691380648" sldId="302"/>
            <ac:picMk id="3" creationId="{7A0FD1D0-588D-49AE-9713-09AC49D8106A}"/>
          </ac:picMkLst>
        </pc:picChg>
      </pc:sldChg>
      <pc:sldChg chg="addSp delSp modSp add mod">
        <pc:chgData name="김범수" userId="07c767bd-8358-4355-94fe-c490edb6d470" providerId="ADAL" clId="{314C7A2B-6605-4232-AFC7-193074006820}" dt="2020-11-28T11:00:27.428" v="628"/>
        <pc:sldMkLst>
          <pc:docMk/>
          <pc:sldMk cId="1504386240" sldId="303"/>
        </pc:sldMkLst>
        <pc:spChg chg="mod">
          <ac:chgData name="김범수" userId="07c767bd-8358-4355-94fe-c490edb6d470" providerId="ADAL" clId="{314C7A2B-6605-4232-AFC7-193074006820}" dt="2020-11-28T10:49:29.957" v="602"/>
          <ac:spMkLst>
            <pc:docMk/>
            <pc:sldMk cId="1504386240" sldId="303"/>
            <ac:spMk id="10" creationId="{A6C465AC-6206-47CA-8783-08594BCECBDE}"/>
          </ac:spMkLst>
        </pc:spChg>
        <pc:graphicFrameChg chg="mod">
          <ac:chgData name="김범수" userId="07c767bd-8358-4355-94fe-c490edb6d470" providerId="ADAL" clId="{314C7A2B-6605-4232-AFC7-193074006820}" dt="2020-11-28T11:00:27.428" v="628"/>
          <ac:graphicFrameMkLst>
            <pc:docMk/>
            <pc:sldMk cId="1504386240" sldId="303"/>
            <ac:graphicFrameMk id="9" creationId="{BD5379A4-37EB-4477-9F70-3B9A24BBA54A}"/>
          </ac:graphicFrameMkLst>
        </pc:graphicFrameChg>
        <pc:picChg chg="add mod">
          <ac:chgData name="김범수" userId="07c767bd-8358-4355-94fe-c490edb6d470" providerId="ADAL" clId="{314C7A2B-6605-4232-AFC7-193074006820}" dt="2020-11-28T10:58:54.412" v="619" actId="14100"/>
          <ac:picMkLst>
            <pc:docMk/>
            <pc:sldMk cId="1504386240" sldId="303"/>
            <ac:picMk id="2" creationId="{00F5F0A2-DE94-415E-B115-0FCC14BF5CC1}"/>
          </ac:picMkLst>
        </pc:picChg>
        <pc:picChg chg="del">
          <ac:chgData name="김범수" userId="07c767bd-8358-4355-94fe-c490edb6d470" providerId="ADAL" clId="{314C7A2B-6605-4232-AFC7-193074006820}" dt="2020-11-28T10:58:52.287" v="618" actId="478"/>
          <ac:picMkLst>
            <pc:docMk/>
            <pc:sldMk cId="1504386240" sldId="303"/>
            <ac:picMk id="3" creationId="{7A0FD1D0-588D-49AE-9713-09AC49D8106A}"/>
          </ac:picMkLst>
        </pc:picChg>
      </pc:sldChg>
      <pc:sldChg chg="add del">
        <pc:chgData name="김범수" userId="07c767bd-8358-4355-94fe-c490edb6d470" providerId="ADAL" clId="{314C7A2B-6605-4232-AFC7-193074006820}" dt="2020-11-28T10:48:41.961" v="596" actId="47"/>
        <pc:sldMkLst>
          <pc:docMk/>
          <pc:sldMk cId="3044175333" sldId="303"/>
        </pc:sldMkLst>
      </pc:sldChg>
      <pc:sldMasterChg chg="del delSldLayout modSldLayout">
        <pc:chgData name="김범수" userId="07c767bd-8358-4355-94fe-c490edb6d470" providerId="ADAL" clId="{314C7A2B-6605-4232-AFC7-193074006820}" dt="2020-11-28T10:12:10.785" v="325" actId="47"/>
        <pc:sldMasterMkLst>
          <pc:docMk/>
          <pc:sldMasterMk cId="4291157047" sldId="2147483648"/>
        </pc:sldMasterMkLst>
        <pc:sldLayoutChg chg="del">
          <pc:chgData name="김범수" userId="07c767bd-8358-4355-94fe-c490edb6d470" providerId="ADAL" clId="{314C7A2B-6605-4232-AFC7-193074006820}" dt="2020-11-28T10:12:10.785" v="325" actId="47"/>
          <pc:sldLayoutMkLst>
            <pc:docMk/>
            <pc:sldMasterMk cId="4291157047" sldId="2147483648"/>
            <pc:sldLayoutMk cId="1288915940" sldId="2147483649"/>
          </pc:sldLayoutMkLst>
        </pc:sldLayoutChg>
        <pc:sldLayoutChg chg="del">
          <pc:chgData name="김범수" userId="07c767bd-8358-4355-94fe-c490edb6d470" providerId="ADAL" clId="{314C7A2B-6605-4232-AFC7-193074006820}" dt="2020-11-28T10:12:10.785" v="325" actId="47"/>
          <pc:sldLayoutMkLst>
            <pc:docMk/>
            <pc:sldMasterMk cId="4291157047" sldId="2147483648"/>
            <pc:sldLayoutMk cId="3679096545" sldId="2147483651"/>
          </pc:sldLayoutMkLst>
        </pc:sldLayoutChg>
        <pc:sldLayoutChg chg="del">
          <pc:chgData name="김범수" userId="07c767bd-8358-4355-94fe-c490edb6d470" providerId="ADAL" clId="{314C7A2B-6605-4232-AFC7-193074006820}" dt="2020-11-28T10:12:10.785" v="325" actId="47"/>
          <pc:sldLayoutMkLst>
            <pc:docMk/>
            <pc:sldMasterMk cId="4291157047" sldId="2147483648"/>
            <pc:sldLayoutMk cId="1890025036" sldId="2147483652"/>
          </pc:sldLayoutMkLst>
        </pc:sldLayoutChg>
        <pc:sldLayoutChg chg="del">
          <pc:chgData name="김범수" userId="07c767bd-8358-4355-94fe-c490edb6d470" providerId="ADAL" clId="{314C7A2B-6605-4232-AFC7-193074006820}" dt="2020-11-28T10:12:10.785" v="325" actId="47"/>
          <pc:sldLayoutMkLst>
            <pc:docMk/>
            <pc:sldMasterMk cId="4291157047" sldId="2147483648"/>
            <pc:sldLayoutMk cId="1331543261" sldId="2147483653"/>
          </pc:sldLayoutMkLst>
        </pc:sldLayoutChg>
        <pc:sldLayoutChg chg="del">
          <pc:chgData name="김범수" userId="07c767bd-8358-4355-94fe-c490edb6d470" providerId="ADAL" clId="{314C7A2B-6605-4232-AFC7-193074006820}" dt="2020-11-28T10:12:10.785" v="325" actId="47"/>
          <pc:sldLayoutMkLst>
            <pc:docMk/>
            <pc:sldMasterMk cId="4291157047" sldId="2147483648"/>
            <pc:sldLayoutMk cId="3508629636" sldId="2147483654"/>
          </pc:sldLayoutMkLst>
        </pc:sldLayoutChg>
        <pc:sldLayoutChg chg="del">
          <pc:chgData name="김범수" userId="07c767bd-8358-4355-94fe-c490edb6d470" providerId="ADAL" clId="{314C7A2B-6605-4232-AFC7-193074006820}" dt="2020-11-28T10:12:10.785" v="325" actId="47"/>
          <pc:sldLayoutMkLst>
            <pc:docMk/>
            <pc:sldMasterMk cId="4291157047" sldId="2147483648"/>
            <pc:sldLayoutMk cId="3909111046" sldId="2147483655"/>
          </pc:sldLayoutMkLst>
        </pc:sldLayoutChg>
        <pc:sldLayoutChg chg="del">
          <pc:chgData name="김범수" userId="07c767bd-8358-4355-94fe-c490edb6d470" providerId="ADAL" clId="{314C7A2B-6605-4232-AFC7-193074006820}" dt="2020-11-28T10:12:10.785" v="325" actId="47"/>
          <pc:sldLayoutMkLst>
            <pc:docMk/>
            <pc:sldMasterMk cId="4291157047" sldId="2147483648"/>
            <pc:sldLayoutMk cId="531111550" sldId="2147483656"/>
          </pc:sldLayoutMkLst>
        </pc:sldLayoutChg>
        <pc:sldLayoutChg chg="del">
          <pc:chgData name="김범수" userId="07c767bd-8358-4355-94fe-c490edb6d470" providerId="ADAL" clId="{314C7A2B-6605-4232-AFC7-193074006820}" dt="2020-11-28T10:12:10.785" v="325" actId="47"/>
          <pc:sldLayoutMkLst>
            <pc:docMk/>
            <pc:sldMasterMk cId="4291157047" sldId="2147483648"/>
            <pc:sldLayoutMk cId="2266261310" sldId="2147483657"/>
          </pc:sldLayoutMkLst>
        </pc:sldLayoutChg>
        <pc:sldLayoutChg chg="del">
          <pc:chgData name="김범수" userId="07c767bd-8358-4355-94fe-c490edb6d470" providerId="ADAL" clId="{314C7A2B-6605-4232-AFC7-193074006820}" dt="2020-11-28T10:12:10.785" v="325" actId="47"/>
          <pc:sldLayoutMkLst>
            <pc:docMk/>
            <pc:sldMasterMk cId="4291157047" sldId="2147483648"/>
            <pc:sldLayoutMk cId="3280961929" sldId="2147483658"/>
          </pc:sldLayoutMkLst>
        </pc:sldLayoutChg>
        <pc:sldLayoutChg chg="del">
          <pc:chgData name="김범수" userId="07c767bd-8358-4355-94fe-c490edb6d470" providerId="ADAL" clId="{314C7A2B-6605-4232-AFC7-193074006820}" dt="2020-11-28T10:12:10.785" v="325" actId="47"/>
          <pc:sldLayoutMkLst>
            <pc:docMk/>
            <pc:sldMasterMk cId="4291157047" sldId="2147483648"/>
            <pc:sldLayoutMk cId="1271744625" sldId="2147483659"/>
          </pc:sldLayoutMkLst>
        </pc:sldLayoutChg>
        <pc:sldLayoutChg chg="del replId">
          <pc:chgData name="김범수" userId="07c767bd-8358-4355-94fe-c490edb6d470" providerId="ADAL" clId="{314C7A2B-6605-4232-AFC7-193074006820}" dt="2020-11-28T10:12:10.785" v="325" actId="47"/>
          <pc:sldLayoutMkLst>
            <pc:docMk/>
            <pc:sldMasterMk cId="4291157047" sldId="2147483648"/>
            <pc:sldLayoutMk cId="1151354478" sldId="2147483663"/>
          </pc:sldLayoutMkLst>
        </pc:sldLayoutChg>
      </pc:sldMasterChg>
      <pc:sldMasterChg chg="add addSldLayout">
        <pc:chgData name="김범수" userId="07c767bd-8358-4355-94fe-c490edb6d470" providerId="ADAL" clId="{314C7A2B-6605-4232-AFC7-193074006820}" dt="2020-11-28T10:08:50.760" v="249" actId="27028"/>
        <pc:sldMasterMkLst>
          <pc:docMk/>
          <pc:sldMasterMk cId="0" sldId="2147483650"/>
        </pc:sldMasterMkLst>
        <pc:sldLayoutChg chg="add">
          <pc:chgData name="김범수" userId="07c767bd-8358-4355-94fe-c490edb6d470" providerId="ADAL" clId="{314C7A2B-6605-4232-AFC7-193074006820}" dt="2020-11-28T10:08:50.760" v="249" actId="27028"/>
          <pc:sldLayoutMkLst>
            <pc:docMk/>
            <pc:sldMasterMk cId="0" sldId="2147483650"/>
            <pc:sldLayoutMk cId="0" sldId="2147483661"/>
          </pc:sldLayoutMkLst>
        </pc:sldLayoutChg>
      </pc:sldMasterChg>
      <pc:sldMasterChg chg="add del addSldLayout delSldLayout">
        <pc:chgData name="김범수" userId="07c767bd-8358-4355-94fe-c490edb6d470" providerId="ADAL" clId="{314C7A2B-6605-4232-AFC7-193074006820}" dt="2020-11-28T10:08:33.823" v="248" actId="27028"/>
        <pc:sldMasterMkLst>
          <pc:docMk/>
          <pc:sldMasterMk cId="557942194" sldId="2147483660"/>
        </pc:sldMasterMkLst>
        <pc:sldLayoutChg chg="add del">
          <pc:chgData name="김범수" userId="07c767bd-8358-4355-94fe-c490edb6d470" providerId="ADAL" clId="{314C7A2B-6605-4232-AFC7-193074006820}" dt="2020-11-28T10:08:33.823" v="248" actId="27028"/>
          <pc:sldLayoutMkLst>
            <pc:docMk/>
            <pc:sldMasterMk cId="557942194" sldId="2147483660"/>
            <pc:sldLayoutMk cId="3591514982" sldId="2147483662"/>
          </pc:sldLayoutMkLst>
        </pc:sldLayoutChg>
      </pc:sldMasterChg>
      <pc:sldMasterChg chg="add replId addSldLayout modSldLayout">
        <pc:chgData name="김범수" userId="07c767bd-8358-4355-94fe-c490edb6d470" providerId="ADAL" clId="{314C7A2B-6605-4232-AFC7-193074006820}" dt="2020-11-28T10:08:33.823" v="248" actId="27028"/>
        <pc:sldMasterMkLst>
          <pc:docMk/>
          <pc:sldMasterMk cId="1525298005" sldId="2147483660"/>
        </pc:sldMasterMkLst>
        <pc:sldLayoutChg chg="add replId">
          <pc:chgData name="김범수" userId="07c767bd-8358-4355-94fe-c490edb6d470" providerId="ADAL" clId="{314C7A2B-6605-4232-AFC7-193074006820}" dt="2020-11-28T10:08:33.823" v="248" actId="27028"/>
          <pc:sldLayoutMkLst>
            <pc:docMk/>
            <pc:sldMasterMk cId="1525298005" sldId="2147483660"/>
            <pc:sldLayoutMk cId="770747337" sldId="2147483662"/>
          </pc:sldLayoutMkLst>
        </pc:sldLayoutChg>
      </pc:sldMasterChg>
    </pc:docChg>
  </pc:docChgLst>
  <pc:docChgLst>
    <pc:chgData name="김범수" userId="07c767bd-8358-4355-94fe-c490edb6d470" providerId="ADAL" clId="{B24E86C6-7A54-440C-86CC-A424EA84007D}"/>
    <pc:docChg chg="modSld">
      <pc:chgData name="김범수" userId="07c767bd-8358-4355-94fe-c490edb6d470" providerId="ADAL" clId="{B24E86C6-7A54-440C-86CC-A424EA84007D}" dt="2020-12-30T01:06:44.194" v="0" actId="1076"/>
      <pc:docMkLst>
        <pc:docMk/>
      </pc:docMkLst>
      <pc:sldChg chg="modSp mod">
        <pc:chgData name="김범수" userId="07c767bd-8358-4355-94fe-c490edb6d470" providerId="ADAL" clId="{B24E86C6-7A54-440C-86CC-A424EA84007D}" dt="2020-12-30T01:06:44.194" v="0" actId="1076"/>
        <pc:sldMkLst>
          <pc:docMk/>
          <pc:sldMk cId="2912072444" sldId="281"/>
        </pc:sldMkLst>
        <pc:spChg chg="mod">
          <ac:chgData name="김범수" userId="07c767bd-8358-4355-94fe-c490edb6d470" providerId="ADAL" clId="{B24E86C6-7A54-440C-86CC-A424EA84007D}" dt="2020-12-30T01:06:44.194" v="0" actId="1076"/>
          <ac:spMkLst>
            <pc:docMk/>
            <pc:sldMk cId="2912072444" sldId="281"/>
            <ac:spMk id="2" creationId="{7C610867-13C2-4A47-AF4C-953455770B86}"/>
          </ac:spMkLst>
        </pc:spChg>
      </pc:sldChg>
    </pc:docChg>
  </pc:docChgLst>
  <pc:docChgLst>
    <pc:chgData name="김범수" userId="07c767bd-8358-4355-94fe-c490edb6d470" providerId="ADAL" clId="{652B2EE7-E354-413D-9C27-EC022A812630}"/>
    <pc:docChg chg="undo custSel modSld">
      <pc:chgData name="김범수" userId="07c767bd-8358-4355-94fe-c490edb6d470" providerId="ADAL" clId="{652B2EE7-E354-413D-9C27-EC022A812630}" dt="2020-11-29T09:01:39.656" v="21" actId="20577"/>
      <pc:docMkLst>
        <pc:docMk/>
      </pc:docMkLst>
      <pc:sldChg chg="modSp mod">
        <pc:chgData name="김범수" userId="07c767bd-8358-4355-94fe-c490edb6d470" providerId="ADAL" clId="{652B2EE7-E354-413D-9C27-EC022A812630}" dt="2020-11-29T09:01:39.656" v="21" actId="20577"/>
        <pc:sldMkLst>
          <pc:docMk/>
          <pc:sldMk cId="490605548" sldId="256"/>
        </pc:sldMkLst>
        <pc:spChg chg="mod">
          <ac:chgData name="김범수" userId="07c767bd-8358-4355-94fe-c490edb6d470" providerId="ADAL" clId="{652B2EE7-E354-413D-9C27-EC022A812630}" dt="2020-11-29T09:01:39.656" v="21" actId="20577"/>
          <ac:spMkLst>
            <pc:docMk/>
            <pc:sldMk cId="490605548" sldId="256"/>
            <ac:spMk id="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7B3F7-28CE-4482-A7BD-B550D98F85C5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3DBC8-3164-4BEC-AABD-B8E896834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9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ABEAA-3845-4525-9105-44069FA7F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15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3B910-5957-4078-AF35-ED113D24DC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074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buFont typeface="Wingdings" pitchFamily="2" charset="2"/>
              <a:buChar char="Ø"/>
              <a:defRPr sz="1800"/>
            </a:lvl2pPr>
            <a:lvl5pPr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en-US" dirty="0"/>
              <a:t> </a:t>
            </a:r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5251403" y="6456864"/>
            <a:ext cx="1790700" cy="247650"/>
          </a:xfrm>
          <a:ln/>
        </p:spPr>
        <p:txBody>
          <a:bodyPr/>
          <a:lstStyle>
            <a:lvl1pPr algn="ctr">
              <a:defRPr/>
            </a:lvl1pPr>
          </a:lstStyle>
          <a:p>
            <a:fld id="{4898E0EB-56B2-4D75-88B7-066AA9EFC5B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Picture 9" descr="세종대로고"/>
          <p:cNvPicPr>
            <a:picLocks noChangeAspect="1" noChangeArrowheads="1"/>
          </p:cNvPicPr>
          <p:nvPr userDrawn="1"/>
        </p:nvPicPr>
        <p:blipFill>
          <a:blip r:embed="rId2" cstate="print"/>
          <a:srcRect l="24608" t="36931" r="23627" b="-719"/>
          <a:stretch>
            <a:fillRect/>
          </a:stretch>
        </p:blipFill>
        <p:spPr bwMode="auto">
          <a:xfrm>
            <a:off x="215900" y="6302376"/>
            <a:ext cx="7366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196976"/>
            <a:ext cx="10668000" cy="48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0"/>
            <a:r>
              <a:rPr lang="ko-KR" altLang="en-US"/>
              <a:t>둘째 수준</a:t>
            </a:r>
          </a:p>
          <a:p>
            <a:pPr lvl="1"/>
            <a:r>
              <a:rPr lang="ko-KR" altLang="en-US"/>
              <a:t>셋째 수준</a:t>
            </a:r>
          </a:p>
          <a:p>
            <a:pPr lvl="2"/>
            <a:r>
              <a:rPr lang="ko-KR" altLang="en-US"/>
              <a:t>넷째 수준</a:t>
            </a:r>
          </a:p>
          <a:p>
            <a:pPr lvl="3"/>
            <a:r>
              <a:rPr lang="ko-KR" altLang="en-US"/>
              <a:t>다섯째 수준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0" y="101600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21352" y="6375400"/>
            <a:ext cx="100964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8DB9245-9D32-4716-BE5F-FA7EC67E820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1" y="6210127"/>
            <a:ext cx="1954459" cy="641522"/>
          </a:xfrm>
          <a:prstGeom prst="rect">
            <a:avLst/>
          </a:prstGeom>
        </p:spPr>
      </p:pic>
      <p:pic>
        <p:nvPicPr>
          <p:cNvPr id="9" name="Picture 5" descr="MSPla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908" y="6195475"/>
            <a:ext cx="2586325" cy="5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2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맑은 고딕" panose="020B0503020000020004" pitchFamily="50" charset="-127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+mn-lt"/>
          <a:ea typeface="맑은 고딕" panose="020B0503020000020004" pitchFamily="50" charset="-127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맑은 고딕" panose="020B0503020000020004" pitchFamily="50" charset="-127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5pPr>
      <a:lvl6pPr marL="25511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6pPr>
      <a:lvl7pPr marL="30083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7pPr>
      <a:lvl8pPr marL="34655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8pPr>
      <a:lvl9pPr marL="39227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882901" y="6408738"/>
            <a:ext cx="637963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ko-KR" sz="1000" noProof="1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30845" y="96254"/>
            <a:ext cx="9533593" cy="73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das Titelformat zu bearbeiten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994729" y="6415613"/>
            <a:ext cx="1790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fld id="{F493A549-0422-4431-BFA5-88CF587EFB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28267" y="1058779"/>
            <a:ext cx="11366500" cy="516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en-US" dirty="0"/>
              <a:t> </a:t>
            </a:r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Picture 5" descr="MSPla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90269" y="6260026"/>
            <a:ext cx="2195303" cy="50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세종대로고"/>
          <p:cNvPicPr>
            <a:picLocks noChangeAspect="1" noChangeArrowheads="1"/>
          </p:cNvPicPr>
          <p:nvPr userDrawn="1"/>
        </p:nvPicPr>
        <p:blipFill>
          <a:blip r:embed="rId5" cstate="print"/>
          <a:srcRect l="24608" t="36931" r="23627" b="-719"/>
          <a:stretch>
            <a:fillRect/>
          </a:stretch>
        </p:blipFill>
        <p:spPr bwMode="auto">
          <a:xfrm>
            <a:off x="215900" y="6302376"/>
            <a:ext cx="7366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med">
    <p:fade/>
  </p:transition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lang="de-DE" sz="1800" dirty="0" smtClean="0"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lang="de-DE" sz="1800" dirty="0" smtClean="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lang="de-DE" sz="1800" dirty="0" smtClean="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752957" y="2214523"/>
            <a:ext cx="86860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4400" b="1" i="1" kern="0" dirty="0">
                <a:solidFill>
                  <a:srgbClr val="336699"/>
                </a:solidFill>
                <a:latin typeface="맑은 고딕" panose="020F0302020204030204"/>
                <a:ea typeface="야놀자 야체 B" panose="02020603020101020101"/>
              </a:rPr>
              <a:t>Fast prediction mode selection</a:t>
            </a:r>
            <a:endParaRPr kumimoji="1" lang="ko-KR" altLang="en-US" sz="2400" b="1" i="1" kern="0" dirty="0">
              <a:solidFill>
                <a:srgbClr val="336699"/>
              </a:solidFill>
              <a:latin typeface="맑은 고딕" panose="020F0302020204030204"/>
              <a:ea typeface="야놀자 야체 B" panose="02020603020101020101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56F578-173F-4E87-9BC6-FD6B6047BA86}"/>
              </a:ext>
            </a:extLst>
          </p:cNvPr>
          <p:cNvSpPr/>
          <p:nvPr/>
        </p:nvSpPr>
        <p:spPr>
          <a:xfrm>
            <a:off x="1433543" y="4676408"/>
            <a:ext cx="8686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000" b="1" kern="0" dirty="0">
                <a:solidFill>
                  <a:srgbClr val="336699"/>
                </a:solidFill>
                <a:latin typeface="맑은 고딕" panose="020B0503020000020004" pitchFamily="50" charset="-127"/>
                <a:ea typeface="야놀자 야체 B" panose="02020603020101020101" pitchFamily="18" charset="-127"/>
              </a:rPr>
              <a:t>김범수</a:t>
            </a:r>
            <a:endParaRPr kumimoji="1" lang="en-US" altLang="ko-KR" sz="2000" b="1" kern="0" dirty="0">
              <a:solidFill>
                <a:srgbClr val="336699"/>
              </a:solidFill>
              <a:latin typeface="맑은 고딕" panose="020B0503020000020004" pitchFamily="50" charset="-127"/>
              <a:ea typeface="야놀자 야체 B" panose="02020603020101020101" pitchFamily="18" charset="-127"/>
            </a:endParaRPr>
          </a:p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1" kern="0" dirty="0">
                <a:solidFill>
                  <a:srgbClr val="336699"/>
                </a:solidFill>
                <a:latin typeface="맑은 고딕" panose="020B0503020000020004" pitchFamily="50" charset="-127"/>
                <a:ea typeface="야놀자 야체 B" panose="02020603020101020101" pitchFamily="18" charset="-127"/>
              </a:rPr>
              <a:t>2020/12/30</a:t>
            </a:r>
            <a:endParaRPr kumimoji="1" lang="ko-KR" altLang="en-US" sz="2000" b="1" kern="0" dirty="0">
              <a:solidFill>
                <a:srgbClr val="336699"/>
              </a:solidFill>
              <a:latin typeface="맑은 고딕" panose="020B0503020000020004" pitchFamily="50" charset="-127"/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9060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prediction mode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10867-13C2-4A47-AF4C-953455770B86}"/>
              </a:ext>
            </a:extLst>
          </p:cNvPr>
          <p:cNvSpPr txBox="1"/>
          <p:nvPr/>
        </p:nvSpPr>
        <p:spPr>
          <a:xfrm>
            <a:off x="766233" y="1597729"/>
            <a:ext cx="6724571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기존 알고리즘 </a:t>
            </a:r>
            <a:r>
              <a:rPr lang="en-US" altLang="ko-KR" sz="1600" dirty="0"/>
              <a:t>: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RDO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연산을 줄이기 위한 알고리즘</a:t>
            </a: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/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	RD costs of 35 intra-prediction modes</a:t>
            </a: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기존에는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방향에 대해 모두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RD-Cost 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 수행</a:t>
            </a:r>
            <a:endParaRPr kumimoji="1"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	rough mode decision (RMD)</a:t>
            </a: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비교적 간단한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HAD-Cost 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수행으로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RDO 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후보 감소</a:t>
            </a: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most probable mode (MPM)</a:t>
            </a: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MPM 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과정으로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RDO 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후보 감소</a:t>
            </a:r>
            <a:endParaRPr kumimoji="1"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EBBD66F2-8EB7-48D5-B42F-7DDCCC0E6CAD}"/>
              </a:ext>
            </a:extLst>
          </p:cNvPr>
          <p:cNvSpPr/>
          <p:nvPr/>
        </p:nvSpPr>
        <p:spPr bwMode="auto">
          <a:xfrm>
            <a:off x="3176322" y="2974962"/>
            <a:ext cx="356991" cy="345595"/>
          </a:xfrm>
          <a:prstGeom prst="plus">
            <a:avLst>
              <a:gd name="adj" fmla="val 3907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십자형 25">
            <a:extLst>
              <a:ext uri="{FF2B5EF4-FFF2-40B4-BE49-F238E27FC236}">
                <a16:creationId xmlns:a16="http://schemas.microsoft.com/office/drawing/2014/main" id="{D7FA5310-92A7-436A-B35E-7F705B82F076}"/>
              </a:ext>
            </a:extLst>
          </p:cNvPr>
          <p:cNvSpPr/>
          <p:nvPr/>
        </p:nvSpPr>
        <p:spPr bwMode="auto">
          <a:xfrm>
            <a:off x="3176322" y="4212865"/>
            <a:ext cx="356991" cy="345595"/>
          </a:xfrm>
          <a:prstGeom prst="plus">
            <a:avLst>
              <a:gd name="adj" fmla="val 3907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16B72-66E6-4986-A766-8DC5F8822A59}"/>
              </a:ext>
            </a:extLst>
          </p:cNvPr>
          <p:cNvSpPr txBox="1"/>
          <p:nvPr/>
        </p:nvSpPr>
        <p:spPr>
          <a:xfrm>
            <a:off x="7138143" y="2855492"/>
            <a:ext cx="4841310" cy="783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제안된 알고리즘</a:t>
            </a: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Gradient operator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RMD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후보 감소</a:t>
            </a:r>
            <a:endParaRPr kumimoji="1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268ACE-BE40-4A7A-9AC9-5C2F9A8998BD}"/>
              </a:ext>
            </a:extLst>
          </p:cNvPr>
          <p:cNvCxnSpPr>
            <a:cxnSpLocks/>
            <a:stCxn id="7" idx="7"/>
          </p:cNvCxnSpPr>
          <p:nvPr/>
        </p:nvCxnSpPr>
        <p:spPr bwMode="auto">
          <a:xfrm flipV="1">
            <a:off x="3252109" y="3665713"/>
            <a:ext cx="3731599" cy="93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B70A8A4-5FC0-4C0D-A47A-713A35F8BA3D}"/>
              </a:ext>
            </a:extLst>
          </p:cNvPr>
          <p:cNvSpPr/>
          <p:nvPr/>
        </p:nvSpPr>
        <p:spPr bwMode="auto">
          <a:xfrm>
            <a:off x="2653481" y="3722510"/>
            <a:ext cx="701336" cy="24857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48D2D9-70BA-4642-85FA-93442737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42" y="3802502"/>
            <a:ext cx="4499216" cy="11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8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prediction mode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10867-13C2-4A47-AF4C-953455770B86}"/>
              </a:ext>
            </a:extLst>
          </p:cNvPr>
          <p:cNvSpPr txBox="1"/>
          <p:nvPr/>
        </p:nvSpPr>
        <p:spPr>
          <a:xfrm>
            <a:off x="847595" y="1325791"/>
            <a:ext cx="84091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Flowchart</a:t>
            </a: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/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2D9EDF-08A5-4B54-BEBC-B9C7683C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86" y="1191135"/>
            <a:ext cx="4264545" cy="48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prediction mode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10867-13C2-4A47-AF4C-953455770B86}"/>
              </a:ext>
            </a:extLst>
          </p:cNvPr>
          <p:cNvSpPr txBox="1"/>
          <p:nvPr/>
        </p:nvSpPr>
        <p:spPr>
          <a:xfrm>
            <a:off x="766233" y="1475938"/>
            <a:ext cx="111326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en-US" altLang="ko-KR" sz="1600" dirty="0"/>
              <a:t>Gradient Operator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PU</a:t>
            </a:r>
            <a:r>
              <a:rPr lang="ko-KR" altLang="en-US" sz="1600" dirty="0"/>
              <a:t>의 수평</a:t>
            </a:r>
            <a:r>
              <a:rPr lang="en-US" altLang="ko-KR" sz="1600" dirty="0"/>
              <a:t>, </a:t>
            </a:r>
            <a:r>
              <a:rPr lang="ko-KR" altLang="en-US" sz="1600" dirty="0"/>
              <a:t>수직</a:t>
            </a:r>
            <a:r>
              <a:rPr lang="en-US" altLang="ko-KR" sz="1600" dirty="0"/>
              <a:t>, 45</a:t>
            </a:r>
            <a:r>
              <a:rPr lang="ko-KR" altLang="en-US" sz="1600" dirty="0"/>
              <a:t>도</a:t>
            </a:r>
            <a:r>
              <a:rPr lang="en-US" altLang="ko-KR" sz="1600" dirty="0"/>
              <a:t>, 135</a:t>
            </a:r>
            <a:r>
              <a:rPr lang="ko-KR" altLang="en-US" sz="1600" dirty="0"/>
              <a:t>도에 대한 평균 기울기 </a:t>
            </a:r>
            <a:r>
              <a:rPr lang="en-US" altLang="ko-KR" sz="1600" dirty="0"/>
              <a:t>AGH,</a:t>
            </a:r>
            <a:r>
              <a:rPr lang="ko-KR" altLang="en-US" sz="1600" dirty="0"/>
              <a:t> </a:t>
            </a:r>
            <a:r>
              <a:rPr lang="en-US" altLang="ko-KR" sz="1600" dirty="0"/>
              <a:t>AGV,</a:t>
            </a:r>
            <a:r>
              <a:rPr lang="ko-KR" altLang="en-US" sz="1600" dirty="0"/>
              <a:t> </a:t>
            </a:r>
            <a:r>
              <a:rPr lang="en-US" altLang="ko-KR" sz="1600" dirty="0"/>
              <a:t>AGMD,</a:t>
            </a:r>
            <a:r>
              <a:rPr lang="ko-KR" altLang="en-US" sz="1600" dirty="0"/>
              <a:t> </a:t>
            </a:r>
            <a:r>
              <a:rPr lang="en-US" altLang="ko-KR" sz="1600" dirty="0"/>
              <a:t>AGDD</a:t>
            </a:r>
            <a:r>
              <a:rPr lang="ko-KR" altLang="en-US" sz="1600" dirty="0"/>
              <a:t> 계산</a:t>
            </a:r>
            <a:endParaRPr lang="en-US" altLang="ko-KR" sz="1600" dirty="0"/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9F7F8B-4E20-41EB-9B5A-2641A93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11" y="2294576"/>
            <a:ext cx="3518203" cy="3033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229B09-BB2C-4DA6-9D64-08728903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93" y="2294576"/>
            <a:ext cx="3226887" cy="34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0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prediction mode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10867-13C2-4A47-AF4C-953455770B86}"/>
              </a:ext>
            </a:extLst>
          </p:cNvPr>
          <p:cNvSpPr txBox="1"/>
          <p:nvPr/>
        </p:nvSpPr>
        <p:spPr>
          <a:xfrm>
            <a:off x="886205" y="1442724"/>
            <a:ext cx="89540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 startAt="2"/>
            </a:pPr>
            <a:r>
              <a:rPr lang="en-US" altLang="ko-KR" sz="1600" dirty="0"/>
              <a:t>AGH,</a:t>
            </a:r>
            <a:r>
              <a:rPr lang="ko-KR" altLang="en-US" sz="1600" dirty="0"/>
              <a:t> </a:t>
            </a:r>
            <a:r>
              <a:rPr lang="en-US" altLang="ko-KR" sz="1600" dirty="0"/>
              <a:t>AGV,</a:t>
            </a:r>
            <a:r>
              <a:rPr lang="ko-KR" altLang="en-US" sz="1600" dirty="0"/>
              <a:t> </a:t>
            </a:r>
            <a:r>
              <a:rPr lang="en-US" altLang="ko-KR" sz="1600" dirty="0"/>
              <a:t>AGMD, AGDD</a:t>
            </a:r>
            <a:r>
              <a:rPr lang="ko-KR" altLang="en-US" sz="1600" dirty="0"/>
              <a:t>와 </a:t>
            </a:r>
            <a:r>
              <a:rPr lang="en-US" altLang="ko-KR" sz="1600" dirty="0"/>
              <a:t>Threshold </a:t>
            </a:r>
            <a:r>
              <a:rPr lang="ko-KR" altLang="en-US" sz="1600" dirty="0"/>
              <a:t>값을 이용하여 </a:t>
            </a:r>
            <a:r>
              <a:rPr lang="en-US" altLang="ko-KR" sz="1600" dirty="0"/>
              <a:t>Mode Grouping</a:t>
            </a: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DFB4F59-9D0D-4E66-9F77-CE1E5BF7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87" y="1872640"/>
            <a:ext cx="5277934" cy="378086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271F35F-E6B4-466C-A72E-5BD4B42CBFD6}"/>
              </a:ext>
            </a:extLst>
          </p:cNvPr>
          <p:cNvSpPr txBox="1"/>
          <p:nvPr/>
        </p:nvSpPr>
        <p:spPr>
          <a:xfrm>
            <a:off x="6991758" y="2096059"/>
            <a:ext cx="479955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AGV, AGH, AGMD, AGDD</a:t>
            </a:r>
            <a:r>
              <a:rPr kumimoji="1"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모두 충분히 작으면 </a:t>
            </a: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</a:t>
            </a:r>
            <a:r>
              <a:rPr kumimoji="1"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평탄할 것이라 예측 </a:t>
            </a: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Group 1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(ii) AGH</a:t>
            </a:r>
            <a:r>
              <a:rPr kumimoji="1"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AGV</a:t>
            </a:r>
            <a:r>
              <a:rPr kumimoji="1"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일정 값보다 크면 수평 모드가 최선의 예측 모드일 가능성 높음 </a:t>
            </a: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Group 2 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(iii) AGDD</a:t>
            </a:r>
            <a:r>
              <a:rPr kumimoji="1"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AGMD</a:t>
            </a:r>
            <a:r>
              <a:rPr kumimoji="1"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일정 값보다 크면 </a:t>
            </a: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45° mode</a:t>
            </a:r>
            <a:r>
              <a:rPr kumimoji="1"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최선의 예측 모드일 가능성 높음 </a:t>
            </a: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Group 6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60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prediction mode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10867-13C2-4A47-AF4C-953455770B86}"/>
              </a:ext>
            </a:extLst>
          </p:cNvPr>
          <p:cNvSpPr txBox="1"/>
          <p:nvPr/>
        </p:nvSpPr>
        <p:spPr>
          <a:xfrm>
            <a:off x="885172" y="1345230"/>
            <a:ext cx="89540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 startAt="3"/>
            </a:pPr>
            <a:r>
              <a:rPr lang="en-US" altLang="ko-KR" sz="1600" dirty="0"/>
              <a:t>Mode Grouping</a:t>
            </a:r>
            <a:r>
              <a:rPr lang="ko-KR" altLang="en-US" sz="1600" dirty="0"/>
              <a:t>에 해당하는 </a:t>
            </a:r>
            <a:r>
              <a:rPr lang="en-US" altLang="ko-KR" sz="1600" dirty="0"/>
              <a:t>Mode</a:t>
            </a:r>
            <a:r>
              <a:rPr lang="ko-KR" altLang="en-US" sz="1600" dirty="0"/>
              <a:t>들로만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HAD-Cost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sz="16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3200002-85E5-4C7F-A49C-AE7ADCF3A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48" y="5086217"/>
            <a:ext cx="7969246" cy="1111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4B470D-4374-444F-AC4C-7C509533E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095" y="1772675"/>
            <a:ext cx="3335982" cy="331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7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prediction mode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F516E8-5808-4247-9D4E-B71EE04EFFED}"/>
              </a:ext>
            </a:extLst>
          </p:cNvPr>
          <p:cNvSpPr txBox="1"/>
          <p:nvPr/>
        </p:nvSpPr>
        <p:spPr>
          <a:xfrm>
            <a:off x="873080" y="1419583"/>
            <a:ext cx="47495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C</a:t>
            </a:r>
            <a:endParaRPr kumimoji="1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C11D783-D896-4AE3-84AC-F19C8C90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70" y="2606675"/>
            <a:ext cx="3925275" cy="21497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F28674-E67D-4290-B4FC-32B7D131F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95" y="2606675"/>
            <a:ext cx="6124575" cy="21431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F6403B5-1808-489C-B2CB-C99BD3C5A589}"/>
              </a:ext>
            </a:extLst>
          </p:cNvPr>
          <p:cNvSpPr txBox="1"/>
          <p:nvPr/>
        </p:nvSpPr>
        <p:spPr>
          <a:xfrm>
            <a:off x="3384721" y="2323017"/>
            <a:ext cx="5326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kbps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261DA6-CB41-46E3-963E-17BAD9497D07}"/>
              </a:ext>
            </a:extLst>
          </p:cNvPr>
          <p:cNvSpPr txBox="1"/>
          <p:nvPr/>
        </p:nvSpPr>
        <p:spPr>
          <a:xfrm>
            <a:off x="4938204" y="2323015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 </a:t>
            </a:r>
            <a:r>
              <a:rPr kumimoji="1"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58D0B-2DA4-4262-86F2-B004F54D035A}"/>
              </a:ext>
            </a:extLst>
          </p:cNvPr>
          <p:cNvSpPr txBox="1"/>
          <p:nvPr/>
        </p:nvSpPr>
        <p:spPr>
          <a:xfrm>
            <a:off x="4179686" y="2323014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kumimoji="1"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24518-1697-4E83-AEE7-9905FFA82DD8}"/>
              </a:ext>
            </a:extLst>
          </p:cNvPr>
          <p:cNvSpPr txBox="1"/>
          <p:nvPr/>
        </p:nvSpPr>
        <p:spPr>
          <a:xfrm>
            <a:off x="5542722" y="2316354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kumimoji="1"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A14BF1-71D3-4298-8D98-99D13203858C}"/>
              </a:ext>
            </a:extLst>
          </p:cNvPr>
          <p:cNvSpPr txBox="1"/>
          <p:nvPr/>
        </p:nvSpPr>
        <p:spPr>
          <a:xfrm>
            <a:off x="6359261" y="2316353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 T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87C36-124C-41D8-BC48-97782BD3C68F}"/>
              </a:ext>
            </a:extLst>
          </p:cNvPr>
          <p:cNvSpPr txBox="1"/>
          <p:nvPr/>
        </p:nvSpPr>
        <p:spPr>
          <a:xfrm>
            <a:off x="7363397" y="2309872"/>
            <a:ext cx="5326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kbps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0BF3F-D045-46B4-8BBF-9EA44F4E26E6}"/>
              </a:ext>
            </a:extLst>
          </p:cNvPr>
          <p:cNvSpPr txBox="1"/>
          <p:nvPr/>
        </p:nvSpPr>
        <p:spPr>
          <a:xfrm>
            <a:off x="8916880" y="2309870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 </a:t>
            </a:r>
            <a:r>
              <a:rPr kumimoji="1"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FACECB-8558-499C-BC40-94F1FC35992A}"/>
              </a:ext>
            </a:extLst>
          </p:cNvPr>
          <p:cNvSpPr txBox="1"/>
          <p:nvPr/>
        </p:nvSpPr>
        <p:spPr>
          <a:xfrm>
            <a:off x="8158362" y="2309869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kumimoji="1"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D34C1B-BF96-4476-ACDD-9FA3076490AF}"/>
              </a:ext>
            </a:extLst>
          </p:cNvPr>
          <p:cNvSpPr txBox="1"/>
          <p:nvPr/>
        </p:nvSpPr>
        <p:spPr>
          <a:xfrm>
            <a:off x="9521398" y="2303209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kumimoji="1"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AC9463-C513-4FAC-8052-46A120BE02F1}"/>
              </a:ext>
            </a:extLst>
          </p:cNvPr>
          <p:cNvSpPr txBox="1"/>
          <p:nvPr/>
        </p:nvSpPr>
        <p:spPr>
          <a:xfrm>
            <a:off x="10337937" y="2303208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 T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66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D52D26-A794-468B-AD51-A64B3A46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54" y="2630912"/>
            <a:ext cx="6191250" cy="212407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prediction mode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F516E8-5808-4247-9D4E-B71EE04EFFED}"/>
              </a:ext>
            </a:extLst>
          </p:cNvPr>
          <p:cNvSpPr txBox="1"/>
          <p:nvPr/>
        </p:nvSpPr>
        <p:spPr>
          <a:xfrm>
            <a:off x="873080" y="1419583"/>
            <a:ext cx="47495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D</a:t>
            </a:r>
            <a:endParaRPr kumimoji="1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403B5-1808-489C-B2CB-C99BD3C5A589}"/>
              </a:ext>
            </a:extLst>
          </p:cNvPr>
          <p:cNvSpPr txBox="1"/>
          <p:nvPr/>
        </p:nvSpPr>
        <p:spPr>
          <a:xfrm>
            <a:off x="3384721" y="2323017"/>
            <a:ext cx="5326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kbps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261DA6-CB41-46E3-963E-17BAD9497D07}"/>
              </a:ext>
            </a:extLst>
          </p:cNvPr>
          <p:cNvSpPr txBox="1"/>
          <p:nvPr/>
        </p:nvSpPr>
        <p:spPr>
          <a:xfrm>
            <a:off x="4938204" y="2323015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 </a:t>
            </a:r>
            <a:r>
              <a:rPr kumimoji="1"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58D0B-2DA4-4262-86F2-B004F54D035A}"/>
              </a:ext>
            </a:extLst>
          </p:cNvPr>
          <p:cNvSpPr txBox="1"/>
          <p:nvPr/>
        </p:nvSpPr>
        <p:spPr>
          <a:xfrm>
            <a:off x="4179686" y="2323014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kumimoji="1"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24518-1697-4E83-AEE7-9905FFA82DD8}"/>
              </a:ext>
            </a:extLst>
          </p:cNvPr>
          <p:cNvSpPr txBox="1"/>
          <p:nvPr/>
        </p:nvSpPr>
        <p:spPr>
          <a:xfrm>
            <a:off x="5542722" y="2316354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kumimoji="1"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A14BF1-71D3-4298-8D98-99D13203858C}"/>
              </a:ext>
            </a:extLst>
          </p:cNvPr>
          <p:cNvSpPr txBox="1"/>
          <p:nvPr/>
        </p:nvSpPr>
        <p:spPr>
          <a:xfrm>
            <a:off x="6359261" y="2316353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 T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87C36-124C-41D8-BC48-97782BD3C68F}"/>
              </a:ext>
            </a:extLst>
          </p:cNvPr>
          <p:cNvSpPr txBox="1"/>
          <p:nvPr/>
        </p:nvSpPr>
        <p:spPr>
          <a:xfrm>
            <a:off x="7363397" y="2309872"/>
            <a:ext cx="5326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kbps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0BF3F-D045-46B4-8BBF-9EA44F4E26E6}"/>
              </a:ext>
            </a:extLst>
          </p:cNvPr>
          <p:cNvSpPr txBox="1"/>
          <p:nvPr/>
        </p:nvSpPr>
        <p:spPr>
          <a:xfrm>
            <a:off x="8916880" y="2309870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 </a:t>
            </a:r>
            <a:r>
              <a:rPr kumimoji="1"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FACECB-8558-499C-BC40-94F1FC35992A}"/>
              </a:ext>
            </a:extLst>
          </p:cNvPr>
          <p:cNvSpPr txBox="1"/>
          <p:nvPr/>
        </p:nvSpPr>
        <p:spPr>
          <a:xfrm>
            <a:off x="8158362" y="2309869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kumimoji="1"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D34C1B-BF96-4476-ACDD-9FA3076490AF}"/>
              </a:ext>
            </a:extLst>
          </p:cNvPr>
          <p:cNvSpPr txBox="1"/>
          <p:nvPr/>
        </p:nvSpPr>
        <p:spPr>
          <a:xfrm>
            <a:off x="9521398" y="2303209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kumimoji="1"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AC9463-C513-4FAC-8052-46A120BE02F1}"/>
              </a:ext>
            </a:extLst>
          </p:cNvPr>
          <p:cNvSpPr txBox="1"/>
          <p:nvPr/>
        </p:nvSpPr>
        <p:spPr>
          <a:xfrm>
            <a:off x="10337937" y="2303208"/>
            <a:ext cx="6844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 T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02CC74-E0F2-4388-A695-F30CDE37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74" y="2630912"/>
            <a:ext cx="3924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1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prediction mode selection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2F0D46DC-7660-46D7-88CA-81CA3431C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66005"/>
              </p:ext>
            </p:extLst>
          </p:nvPr>
        </p:nvGraphicFramePr>
        <p:xfrm>
          <a:off x="2103576" y="1369228"/>
          <a:ext cx="7984847" cy="46180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0304">
                  <a:extLst>
                    <a:ext uri="{9D8B030D-6E8A-4147-A177-3AD203B41FA5}">
                      <a16:colId xmlns:a16="http://schemas.microsoft.com/office/drawing/2014/main" val="93786354"/>
                    </a:ext>
                  </a:extLst>
                </a:gridCol>
                <a:gridCol w="1711609">
                  <a:extLst>
                    <a:ext uri="{9D8B030D-6E8A-4147-A177-3AD203B41FA5}">
                      <a16:colId xmlns:a16="http://schemas.microsoft.com/office/drawing/2014/main" val="1762073101"/>
                    </a:ext>
                  </a:extLst>
                </a:gridCol>
                <a:gridCol w="1246442">
                  <a:extLst>
                    <a:ext uri="{9D8B030D-6E8A-4147-A177-3AD203B41FA5}">
                      <a16:colId xmlns:a16="http://schemas.microsoft.com/office/drawing/2014/main" val="1717794124"/>
                    </a:ext>
                  </a:extLst>
                </a:gridCol>
                <a:gridCol w="1462164">
                  <a:extLst>
                    <a:ext uri="{9D8B030D-6E8A-4147-A177-3AD203B41FA5}">
                      <a16:colId xmlns:a16="http://schemas.microsoft.com/office/drawing/2014/main" val="2725989110"/>
                    </a:ext>
                  </a:extLst>
                </a:gridCol>
                <a:gridCol w="1462164">
                  <a:extLst>
                    <a:ext uri="{9D8B030D-6E8A-4147-A177-3AD203B41FA5}">
                      <a16:colId xmlns:a16="http://schemas.microsoft.com/office/drawing/2014/main" val="356339100"/>
                    </a:ext>
                  </a:extLst>
                </a:gridCol>
                <a:gridCol w="1462164">
                  <a:extLst>
                    <a:ext uri="{9D8B030D-6E8A-4147-A177-3AD203B41FA5}">
                      <a16:colId xmlns:a16="http://schemas.microsoft.com/office/drawing/2014/main" val="3926349609"/>
                    </a:ext>
                  </a:extLst>
                </a:gridCol>
              </a:tblGrid>
              <a:tr h="30786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b="1" dirty="0">
                          <a:latin typeface="+mn-lt"/>
                        </a:rPr>
                        <a:t>Δ</a:t>
                      </a:r>
                      <a:r>
                        <a:rPr lang="en-US" altLang="ko-KR" sz="1000" b="1" dirty="0">
                          <a:latin typeface="+mn-lt"/>
                        </a:rPr>
                        <a:t>Time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b="1" dirty="0">
                          <a:latin typeface="+mn-lt"/>
                        </a:rPr>
                        <a:t>Δ</a:t>
                      </a:r>
                      <a:r>
                        <a:rPr lang="en-US" altLang="ko-KR" sz="1000" b="1" dirty="0">
                          <a:latin typeface="+mn-lt"/>
                        </a:rPr>
                        <a:t>Bitrate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b="1" dirty="0">
                          <a:latin typeface="+mn-lt"/>
                        </a:rPr>
                        <a:t>Δ</a:t>
                      </a:r>
                      <a:r>
                        <a:rPr lang="en-US" altLang="ko-KR" sz="1000" b="1" dirty="0">
                          <a:latin typeface="+mn-lt"/>
                        </a:rPr>
                        <a:t>PSNR Y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54558"/>
                  </a:ext>
                </a:extLst>
              </a:tr>
              <a:tr h="3078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Class B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lt"/>
                        </a:rPr>
                        <a:t>Cactus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Anchor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5.16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0.21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0.002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407637"/>
                  </a:ext>
                </a:extLst>
              </a:tr>
              <a:tr h="307868">
                <a:tc vMerge="1"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Tested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757016"/>
                  </a:ext>
                </a:extLst>
              </a:tr>
              <a:tr h="30786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lt"/>
                        </a:rPr>
                        <a:t>Class C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>
                          <a:latin typeface="+mn-lt"/>
                        </a:rPr>
                        <a:t>BasketballDrill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Anchor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7.11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0.34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0.003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320043"/>
                  </a:ext>
                </a:extLst>
              </a:tr>
              <a:tr h="307868">
                <a:tc vMerge="1"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Tested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1668286"/>
                  </a:ext>
                </a:extLst>
              </a:tr>
              <a:tr h="3078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lt"/>
                        </a:rPr>
                        <a:t>BQMall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Anchor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10.15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0.44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0.008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083535"/>
                  </a:ext>
                </a:extLst>
              </a:tr>
              <a:tr h="307868">
                <a:tc vMerge="1"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Tested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6020068"/>
                  </a:ext>
                </a:extLst>
              </a:tr>
              <a:tr h="3078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lt"/>
                        </a:rPr>
                        <a:t>PartyScene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Anchor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8907786"/>
                  </a:ext>
                </a:extLst>
              </a:tr>
              <a:tr h="3078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Tested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350330"/>
                  </a:ext>
                </a:extLst>
              </a:tr>
              <a:tr h="30786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lt"/>
                        </a:rPr>
                        <a:t>Class D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lt"/>
                        </a:rPr>
                        <a:t>BasketballPass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Anchor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11.24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2424873"/>
                  </a:ext>
                </a:extLst>
              </a:tr>
              <a:tr h="3078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Tested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1765756"/>
                  </a:ext>
                </a:extLst>
              </a:tr>
              <a:tr h="3078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lt"/>
                        </a:rPr>
                        <a:t>BlowingBubble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Anchor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9694206"/>
                  </a:ext>
                </a:extLst>
              </a:tr>
              <a:tr h="3078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Tested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655959"/>
                  </a:ext>
                </a:extLst>
              </a:tr>
              <a:tr h="3078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lt"/>
                        </a:rPr>
                        <a:t>BQSquare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Anchor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826204"/>
                  </a:ext>
                </a:extLst>
              </a:tr>
              <a:tr h="3078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lt"/>
                        </a:rPr>
                        <a:t>Tested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64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41949"/>
      </p:ext>
    </p:extLst>
  </p:cSld>
  <p:clrMapOvr>
    <a:masterClrMapping/>
  </p:clrMapOvr>
</p:sld>
</file>

<file path=ppt/theme/theme1.xml><?xml version="1.0" encoding="utf-8"?>
<a:theme xmlns:a="http://schemas.openxmlformats.org/drawingml/2006/main" name="MSPlab_하얀배경">
  <a:themeElements>
    <a:clrScheme name="MSPlab_하얀배경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 eaLnBrk="0" fontAlgn="base" latinLnBrk="0" hangingPunct="0">
          <a:spcBef>
            <a:spcPct val="0"/>
          </a:spcBef>
          <a:spcAft>
            <a:spcPct val="0"/>
          </a:spcAft>
          <a:defRPr kumimoji="1" sz="1600" dirty="0">
            <a:solidFill>
              <a:srgbClr val="000000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MSPlab_하얀배경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Plab_하얀배경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Load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737373"/>
      </a:lt2>
      <a:accent1>
        <a:srgbClr val="2A79D0"/>
      </a:accent1>
      <a:accent2>
        <a:srgbClr val="919191"/>
      </a:accent2>
      <a:accent3>
        <a:srgbClr val="FFFFFF"/>
      </a:accent3>
      <a:accent4>
        <a:srgbClr val="000000"/>
      </a:accent4>
      <a:accent5>
        <a:srgbClr val="ACBEE4"/>
      </a:accent5>
      <a:accent6>
        <a:srgbClr val="838383"/>
      </a:accent6>
      <a:hlink>
        <a:srgbClr val="AEAFAE"/>
      </a:hlink>
      <a:folHlink>
        <a:srgbClr val="C9C9C9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737373"/>
        </a:lt2>
        <a:accent1>
          <a:srgbClr val="2A79D0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ACBEE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2">
        <a:dk1>
          <a:srgbClr val="000000"/>
        </a:dk1>
        <a:lt1>
          <a:srgbClr val="FFFFFF"/>
        </a:lt1>
        <a:dk2>
          <a:srgbClr val="38520E"/>
        </a:dk2>
        <a:lt2>
          <a:srgbClr val="737373"/>
        </a:lt2>
        <a:accent1>
          <a:srgbClr val="6B9B1A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3">
        <a:dk1>
          <a:srgbClr val="000000"/>
        </a:dk1>
        <a:lt1>
          <a:srgbClr val="FFFFFF"/>
        </a:lt1>
        <a:dk2>
          <a:srgbClr val="E24203"/>
        </a:dk2>
        <a:lt2>
          <a:srgbClr val="737373"/>
        </a:lt2>
        <a:accent1>
          <a:srgbClr val="FEA501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4">
        <a:dk1>
          <a:srgbClr val="000000"/>
        </a:dk1>
        <a:lt1>
          <a:srgbClr val="FFFFFF"/>
        </a:lt1>
        <a:dk2>
          <a:srgbClr val="A80404"/>
        </a:dk2>
        <a:lt2>
          <a:srgbClr val="737373"/>
        </a:lt2>
        <a:accent1>
          <a:srgbClr val="D03737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5">
        <a:dk1>
          <a:srgbClr val="000000"/>
        </a:dk1>
        <a:lt1>
          <a:srgbClr val="FFFFFF"/>
        </a:lt1>
        <a:dk2>
          <a:srgbClr val="5F4B3B"/>
        </a:dk2>
        <a:lt2>
          <a:srgbClr val="737373"/>
        </a:lt2>
        <a:accent1>
          <a:srgbClr val="C8A058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0CDB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6">
        <a:dk1>
          <a:srgbClr val="737373"/>
        </a:dk1>
        <a:lt1>
          <a:srgbClr val="FFFFFF"/>
        </a:lt1>
        <a:dk2>
          <a:srgbClr val="000000"/>
        </a:dk2>
        <a:lt2>
          <a:srgbClr val="004074"/>
        </a:lt2>
        <a:accent1>
          <a:srgbClr val="2A79D0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ACBEE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7">
        <a:dk1>
          <a:srgbClr val="737373"/>
        </a:dk1>
        <a:lt1>
          <a:srgbClr val="FFFFFF"/>
        </a:lt1>
        <a:dk2>
          <a:srgbClr val="000000"/>
        </a:dk2>
        <a:lt2>
          <a:srgbClr val="38520E"/>
        </a:lt2>
        <a:accent1>
          <a:srgbClr val="6B9B1A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8">
        <a:dk1>
          <a:srgbClr val="737373"/>
        </a:dk1>
        <a:lt1>
          <a:srgbClr val="FFFFFF"/>
        </a:lt1>
        <a:dk2>
          <a:srgbClr val="000000"/>
        </a:dk2>
        <a:lt2>
          <a:srgbClr val="E24203"/>
        </a:lt2>
        <a:accent1>
          <a:srgbClr val="FEA501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9">
        <a:dk1>
          <a:srgbClr val="737373"/>
        </a:dk1>
        <a:lt1>
          <a:srgbClr val="FFFFFF"/>
        </a:lt1>
        <a:dk2>
          <a:srgbClr val="000000"/>
        </a:dk2>
        <a:lt2>
          <a:srgbClr val="A80404"/>
        </a:lt2>
        <a:accent1>
          <a:srgbClr val="D03737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0">
        <a:dk1>
          <a:srgbClr val="737373"/>
        </a:dk1>
        <a:lt1>
          <a:srgbClr val="FFFFFF"/>
        </a:lt1>
        <a:dk2>
          <a:srgbClr val="000000"/>
        </a:dk2>
        <a:lt2>
          <a:srgbClr val="5F4B3B"/>
        </a:lt2>
        <a:accent1>
          <a:srgbClr val="C8A058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0CDB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737373"/>
        </a:lt2>
        <a:accent1>
          <a:srgbClr val="2A79D0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ACBEE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341</Words>
  <Application>Microsoft Office PowerPoint</Application>
  <PresentationFormat>와이드스크린</PresentationFormat>
  <Paragraphs>144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맑은 고딕</vt:lpstr>
      <vt:lpstr>Arial</vt:lpstr>
      <vt:lpstr>Times New Roman</vt:lpstr>
      <vt:lpstr>Wingdings</vt:lpstr>
      <vt:lpstr>MSPlab_하얀배경</vt:lpstr>
      <vt:lpstr>PresentationLoad</vt:lpstr>
      <vt:lpstr>PowerPoint 프레젠테이션</vt:lpstr>
      <vt:lpstr>Fast prediction mode selection</vt:lpstr>
      <vt:lpstr>Fast prediction mode selection</vt:lpstr>
      <vt:lpstr>Fast prediction mode selection</vt:lpstr>
      <vt:lpstr>Fast prediction mode selection</vt:lpstr>
      <vt:lpstr>Fast prediction mode selection</vt:lpstr>
      <vt:lpstr>Fast prediction mode selection</vt:lpstr>
      <vt:lpstr>Fast prediction mode selection</vt:lpstr>
      <vt:lpstr>Fast prediction mode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김범수</dc:creator>
  <cp:lastModifiedBy>김범수</cp:lastModifiedBy>
  <cp:revision>1</cp:revision>
  <dcterms:created xsi:type="dcterms:W3CDTF">2020-11-28T09:52:43Z</dcterms:created>
  <dcterms:modified xsi:type="dcterms:W3CDTF">2020-12-30T01:07:17Z</dcterms:modified>
</cp:coreProperties>
</file>