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D85F-1C4D-37F7-0BE1-47A9EE3F7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09572-66C9-10D6-BD8F-11A7B11D2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5945E-2141-DDC6-FA95-C3015F99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4FB41-4D57-11A5-B15A-23124653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5EE1D-9DE5-32D0-CE37-7C18B0AF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CC3F-A378-3366-249E-4D192512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8AEED-FC63-FFED-E839-838E60CC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44466-EEFE-618C-201E-C111C17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5EC64-4F4E-341F-D230-0E649A01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5556D-6493-7FD6-BD1A-D3FE2E5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65CA7-60A8-77C9-5034-0B070964B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0C2D-3BC8-61F8-11E8-2E20078C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F4DDF-2314-7548-FFFF-C09D20D8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00767-4AC4-361A-B262-0B5D574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1F2A-4284-66E8-B79C-41BE39CE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4F7-7856-D718-BA7A-18482173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D8344-7ABE-C3B2-F081-A0097CB4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80AD-5BF0-894E-BDAC-6415982C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7CAD-CB6E-A096-B8D7-7736925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AB869-751E-7013-4E9A-91274DAB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78ED-33FA-5487-423A-3ABB0E1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15EA4-3A32-9C90-0199-6895046F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75E2E-31E2-7E27-203B-A5FD1341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69B79-3107-855F-0C88-237D706B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87D26-663E-C5A7-C6E2-19632214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8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85DFA-3615-C6F3-2EE8-2AF4B34A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45E7E-DD12-C7C2-0F22-DB385F689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E1B22-BB60-9F47-6264-69F8CAD8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B3ED3-A83A-4AE2-56AB-DDAEBE2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779CC-731B-D27D-65D4-5324FB2E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61D5-2E0D-B816-A0AE-59FC2928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87CD-1309-CB26-939A-AD94E185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030D8-CEBE-1D64-F87D-A3AE9C69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DB644-8D4B-E41E-FF96-9AFD638D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F5DBFB-55F0-0A7E-1C60-34A7D9B9A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E665A1-9FD0-56A9-29F7-13ACD6E6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C44740-E409-2498-07B4-E8C96A47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71E8E-2E57-D57D-F721-0EE9DC0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70C8C6-083B-79A7-6B81-8B16DA47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91DBA-5D74-4A13-A926-0BD3DEFA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F3701F-1C2E-1145-66DE-F08897F7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75349-1090-9228-9610-D22B0ABA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EF483-E703-0D97-2A1D-11D5A49B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8E962-E5EC-28DC-D236-04E69C7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84A3C0-9BB4-287A-4ACF-74EBDC4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BDC2C1-640B-ADF4-2212-56DB46C1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4AEC-1AEF-CF37-15FD-AB593B7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7042B-6C24-9D29-3A64-C3F960BE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19E05-AE94-883B-7B4C-B259F693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5E92-FE2F-036B-76A4-E5206534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E4CE5-C3A0-03B7-162D-8CB86804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D26D2-195B-6EA6-26CE-A3B9D3D9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F373-3F19-60BB-F70F-DC75108D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0AE27-09BA-A219-C5A0-F130CD070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B2E51-0BEA-53C1-E2BE-0174D131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5F389-0252-E1A6-791F-9A4B9F74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A8859-CD8D-1EAA-5D09-88FA2C71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0DDDC-0840-80AA-EF42-137459C6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F249FB-323F-D4AC-9C74-DE1C3A46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A83D0-1411-6C88-F7A7-474A15DE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116C9-4620-21F4-6750-5E268641A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CEFA-787E-4CF3-8A56-1B32F1C61C8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97C5E-4AB8-6AE8-FE9A-D7A1A32BF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CF370-BB6A-E6B0-AD1F-CA6CA5A5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4115-7EEB-4AD4-974D-177860C26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2581F-38A2-CE95-0F83-6A34F4EE1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AVR_3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70DAC-C140-8FA7-A7F8-74654B413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로봇학부 </a:t>
            </a:r>
            <a:r>
              <a:rPr lang="ko-KR" altLang="en-US" dirty="0" err="1"/>
              <a:t>최범수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6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D878-46C7-2874-7C49-C175787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Sbi</a:t>
            </a:r>
            <a:r>
              <a:rPr lang="en-US" altLang="ko-KR" dirty="0"/>
              <a:t>, </a:t>
            </a:r>
            <a:r>
              <a:rPr lang="en-US" altLang="ko-KR" dirty="0" err="1"/>
              <a:t>Cbi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96700-A823-7C75-86AB-BFE4E5A5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프로그래머가 비트 조작을 편하게 하기 위해서 만들어둔 함수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Bit </a:t>
            </a:r>
            <a:r>
              <a:rPr lang="ko-KR" altLang="en-US" dirty="0"/>
              <a:t>연산 매크로 함수</a:t>
            </a:r>
            <a:endParaRPr lang="en-US" altLang="ko-KR" dirty="0"/>
          </a:p>
          <a:p>
            <a:r>
              <a:rPr lang="en-US" altLang="ko-KR" dirty="0"/>
              <a:t>SBI : </a:t>
            </a:r>
            <a:r>
              <a:rPr lang="ko-KR" altLang="en-US" dirty="0"/>
              <a:t>특정 </a:t>
            </a:r>
            <a:r>
              <a:rPr lang="en-US" altLang="ko-KR" dirty="0"/>
              <a:t>I/O </a:t>
            </a:r>
            <a:r>
              <a:rPr lang="ko-KR" altLang="en-US" dirty="0"/>
              <a:t>레지스터의 비트를 설정</a:t>
            </a:r>
            <a:r>
              <a:rPr lang="en-US" altLang="ko-KR" dirty="0"/>
              <a:t>(1</a:t>
            </a:r>
            <a:r>
              <a:rPr lang="ko-KR" altLang="en-US" dirty="0"/>
              <a:t>로 변경</a:t>
            </a:r>
            <a:r>
              <a:rPr lang="en-US" altLang="ko-KR" dirty="0"/>
              <a:t>)</a:t>
            </a:r>
            <a:r>
              <a:rPr lang="ko-KR" altLang="en-US" dirty="0"/>
              <a:t>하는 명령어</a:t>
            </a:r>
            <a:endParaRPr lang="en-US" altLang="ko-KR" dirty="0"/>
          </a:p>
          <a:p>
            <a:r>
              <a:rPr lang="en-US" altLang="ko-KR" dirty="0"/>
              <a:t>CBI : </a:t>
            </a:r>
            <a:r>
              <a:rPr lang="ko-KR" altLang="en-US" dirty="0"/>
              <a:t>특정 </a:t>
            </a:r>
            <a:r>
              <a:rPr lang="en-US" altLang="ko-KR" dirty="0"/>
              <a:t>I/O </a:t>
            </a:r>
            <a:r>
              <a:rPr lang="ko-KR" altLang="en-US" dirty="0"/>
              <a:t>레지스터의 비트를 클리어</a:t>
            </a:r>
            <a:r>
              <a:rPr lang="en-US" altLang="ko-KR" dirty="0"/>
              <a:t>(0</a:t>
            </a:r>
            <a:r>
              <a:rPr lang="ko-KR" altLang="en-US" dirty="0"/>
              <a:t>으로 변경</a:t>
            </a:r>
            <a:r>
              <a:rPr lang="en-US" altLang="ko-KR" dirty="0"/>
              <a:t>)</a:t>
            </a:r>
            <a:r>
              <a:rPr lang="ko-KR" altLang="en-US" dirty="0"/>
              <a:t>하는 명령어입니다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CBF98-57F2-A307-B7D7-E5D9D113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Sbi</a:t>
            </a:r>
            <a:r>
              <a:rPr lang="en-US" altLang="ko-KR" dirty="0"/>
              <a:t>, </a:t>
            </a:r>
            <a:r>
              <a:rPr lang="en-US" altLang="ko-KR" dirty="0" err="1"/>
              <a:t>Cbi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6096B-FF0F-0CDF-C19B-DC1EE06F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형식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  - `SBI &lt;I/O Register&gt;, &lt;Bit Number&gt;`</a:t>
            </a:r>
          </a:p>
          <a:p>
            <a:r>
              <a:rPr lang="en-US" altLang="ko-KR" dirty="0"/>
              <a:t>  - `CBI &lt;I/O Register&gt;, &lt;Bit Number&gt;`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`SBI PORTB, 2`: PORTB </a:t>
            </a:r>
            <a:r>
              <a:rPr lang="ko-KR" altLang="en-US" dirty="0"/>
              <a:t>레지스터의 </a:t>
            </a:r>
            <a:r>
              <a:rPr lang="en-US" altLang="ko-KR" dirty="0"/>
              <a:t>2</a:t>
            </a:r>
            <a:r>
              <a:rPr lang="ko-KR" altLang="en-US" dirty="0"/>
              <a:t>번 비트를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  <a:r>
              <a:rPr lang="en-US" altLang="ko-KR" dirty="0"/>
              <a:t>, `CBI PORTB, 2`: PORTB </a:t>
            </a:r>
            <a:r>
              <a:rPr lang="ko-KR" altLang="en-US" dirty="0"/>
              <a:t>레지스터의 </a:t>
            </a:r>
            <a:r>
              <a:rPr lang="en-US" altLang="ko-KR" dirty="0"/>
              <a:t>2</a:t>
            </a:r>
            <a:r>
              <a:rPr lang="ko-KR" altLang="en-US" dirty="0"/>
              <a:t>번 비트를 </a:t>
            </a:r>
            <a:r>
              <a:rPr lang="en-US" altLang="ko-KR" dirty="0"/>
              <a:t>0</a:t>
            </a:r>
            <a:r>
              <a:rPr lang="ko-KR" altLang="en-US" dirty="0"/>
              <a:t>으로 클리어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**간단한 사용**</a:t>
            </a:r>
            <a:r>
              <a:rPr lang="en-US" altLang="ko-KR" dirty="0"/>
              <a:t>: </a:t>
            </a:r>
            <a:r>
              <a:rPr lang="ko-KR" altLang="en-US" dirty="0"/>
              <a:t>비트 단위로 레지스터를 조작할 수 있어 코드를 간단하게 유지할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효율적**</a:t>
            </a:r>
            <a:r>
              <a:rPr lang="en-US" altLang="ko-KR" dirty="0"/>
              <a:t>: </a:t>
            </a:r>
            <a:r>
              <a:rPr lang="ko-KR" altLang="en-US" dirty="0"/>
              <a:t>특정 비트만을 조작하기 때문에 다른 비트에 영향을 주지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5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9933-F5F8-3F26-B461-5073F5F5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sbi</a:t>
            </a:r>
            <a:r>
              <a:rPr lang="en-US" altLang="ko-KR" dirty="0"/>
              <a:t>, </a:t>
            </a:r>
            <a:r>
              <a:rPr lang="en-US" altLang="ko-KR" dirty="0" err="1"/>
              <a:t>cbi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EA1CF-C286-1BD6-2B0A-6312270B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**</a:t>
            </a:r>
            <a:r>
              <a:rPr lang="en-US" altLang="ko-KR" dirty="0"/>
              <a:t>RS-232**:</a:t>
            </a:r>
          </a:p>
          <a:p>
            <a:pPr marL="0" indent="0">
              <a:buNone/>
            </a:pPr>
            <a:r>
              <a:rPr lang="en-US" altLang="ko-KR" dirty="0"/>
              <a:t>  - **</a:t>
            </a:r>
            <a:r>
              <a:rPr lang="ko-KR" altLang="en-US" dirty="0"/>
              <a:t>정의**</a:t>
            </a:r>
            <a:r>
              <a:rPr lang="en-US" altLang="ko-KR" dirty="0"/>
              <a:t>: UART(Universal Asynchronous Receiver/Transmitter) </a:t>
            </a:r>
            <a:r>
              <a:rPr lang="ko-KR" altLang="en-US" dirty="0"/>
              <a:t>통신에서 가장 널리 사용되는 표준 중 하나로</a:t>
            </a:r>
            <a:r>
              <a:rPr lang="en-US" altLang="ko-KR" dirty="0"/>
              <a:t>, </a:t>
            </a:r>
            <a:r>
              <a:rPr lang="ko-KR" altLang="en-US" dirty="0"/>
              <a:t>직렬 통신을 위해 설계되었습니다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**</a:t>
            </a:r>
            <a:r>
              <a:rPr lang="ko-KR" altLang="en-US" dirty="0"/>
              <a:t>원리**</a:t>
            </a:r>
            <a:r>
              <a:rPr lang="en-US" altLang="ko-KR" dirty="0"/>
              <a:t>: </a:t>
            </a:r>
            <a:r>
              <a:rPr lang="ko-KR" altLang="en-US" dirty="0"/>
              <a:t>단일 종단 방식으로</a:t>
            </a:r>
            <a:r>
              <a:rPr lang="en-US" altLang="ko-KR" dirty="0"/>
              <a:t>, </a:t>
            </a:r>
            <a:r>
              <a:rPr lang="ko-KR" altLang="en-US" dirty="0"/>
              <a:t>송신</a:t>
            </a:r>
            <a:r>
              <a:rPr lang="en-US" altLang="ko-KR" dirty="0"/>
              <a:t>(TX)</a:t>
            </a:r>
            <a:r>
              <a:rPr lang="ko-KR" altLang="en-US" dirty="0"/>
              <a:t>과 수신</a:t>
            </a:r>
            <a:r>
              <a:rPr lang="en-US" altLang="ko-KR" dirty="0"/>
              <a:t>(RX) </a:t>
            </a:r>
            <a:r>
              <a:rPr lang="ko-KR" altLang="en-US" dirty="0"/>
              <a:t>라인 각각 하나씩을 사용하여 데이터를 주고받습니다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**</a:t>
            </a:r>
            <a:r>
              <a:rPr lang="en-US" altLang="ko-KR" dirty="0"/>
              <a:t>RS-485**:</a:t>
            </a:r>
          </a:p>
          <a:p>
            <a:pPr marL="0" indent="0">
              <a:buNone/>
            </a:pPr>
            <a:r>
              <a:rPr lang="en-US" altLang="ko-KR" dirty="0"/>
              <a:t> 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장거리</a:t>
            </a:r>
            <a:r>
              <a:rPr lang="en-US" altLang="ko-KR" dirty="0"/>
              <a:t>, </a:t>
            </a:r>
            <a:r>
              <a:rPr lang="ko-KR" altLang="en-US" dirty="0"/>
              <a:t>고속 통신을 위해 설계된 </a:t>
            </a:r>
            <a:r>
              <a:rPr lang="en-US" altLang="ko-KR" dirty="0"/>
              <a:t>UART </a:t>
            </a:r>
            <a:r>
              <a:rPr lang="ko-KR" altLang="en-US" dirty="0"/>
              <a:t>통신 표준입니다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- **</a:t>
            </a:r>
            <a:r>
              <a:rPr lang="ko-KR" altLang="en-US" dirty="0"/>
              <a:t>원리**</a:t>
            </a:r>
            <a:r>
              <a:rPr lang="en-US" altLang="ko-KR" dirty="0"/>
              <a:t>: </a:t>
            </a:r>
            <a:r>
              <a:rPr lang="ko-KR" altLang="en-US" dirty="0" err="1"/>
              <a:t>차동</a:t>
            </a:r>
            <a:r>
              <a:rPr lang="ko-KR" altLang="en-US" dirty="0"/>
              <a:t> 신호 방식을 사용하여 두 개의 신호 라인</a:t>
            </a:r>
            <a:r>
              <a:rPr lang="en-US" altLang="ko-KR" dirty="0"/>
              <a:t>(</a:t>
            </a:r>
            <a:r>
              <a:rPr lang="ko-KR" altLang="en-US" dirty="0" err="1"/>
              <a:t>차동</a:t>
            </a:r>
            <a:r>
              <a:rPr lang="ko-KR" altLang="en-US" dirty="0"/>
              <a:t> 쌍</a:t>
            </a:r>
            <a:r>
              <a:rPr lang="en-US" altLang="ko-KR" dirty="0"/>
              <a:t>)</a:t>
            </a:r>
            <a:r>
              <a:rPr lang="ko-KR" altLang="en-US" dirty="0"/>
              <a:t>을 통해 데이터를 전송합니다</a:t>
            </a:r>
            <a:r>
              <a:rPr lang="en-US" altLang="ko-KR" dirty="0"/>
              <a:t>. </a:t>
            </a:r>
            <a:r>
              <a:rPr lang="ko-KR" altLang="en-US" dirty="0"/>
              <a:t>여러 장치 간의 통신을 지원합니다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53922-6A55-3B7F-E7BD-0F293112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 – </a:t>
            </a:r>
            <a:r>
              <a:rPr lang="en-US" altLang="ko-KR" dirty="0" err="1"/>
              <a:t>sbi,cbi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3164B-5325-ECCE-0C59-34AB55DE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 **</a:t>
            </a:r>
            <a:r>
              <a:rPr lang="en-US" altLang="ko-KR" sz="1800" dirty="0"/>
              <a:t>RS-232**:</a:t>
            </a:r>
          </a:p>
          <a:p>
            <a:r>
              <a:rPr lang="en-US" altLang="ko-KR" sz="1800" dirty="0"/>
              <a:t>  - **</a:t>
            </a:r>
            <a:r>
              <a:rPr lang="ko-KR" altLang="en-US" sz="1800" dirty="0"/>
              <a:t>장점**</a:t>
            </a:r>
            <a:r>
              <a:rPr lang="en-US" altLang="ko-KR" sz="1800" dirty="0"/>
              <a:t>: - </a:t>
            </a:r>
            <a:r>
              <a:rPr lang="ko-KR" altLang="en-US" sz="1800" dirty="0"/>
              <a:t>단순한 연결 구조</a:t>
            </a:r>
            <a:r>
              <a:rPr lang="en-US" altLang="ko-KR" sz="1800" dirty="0"/>
              <a:t>, </a:t>
            </a:r>
            <a:r>
              <a:rPr lang="ko-KR" altLang="en-US" sz="1800" dirty="0"/>
              <a:t>널리 사용되고 표준화되어 있음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- **</a:t>
            </a:r>
            <a:r>
              <a:rPr lang="ko-KR" altLang="en-US" sz="1800" dirty="0"/>
              <a:t>단점**</a:t>
            </a:r>
            <a:r>
              <a:rPr lang="en-US" altLang="ko-KR" sz="1800" dirty="0"/>
              <a:t>: - </a:t>
            </a:r>
            <a:r>
              <a:rPr lang="ko-KR" altLang="en-US" sz="1800" dirty="0"/>
              <a:t>짧은 전송 거리</a:t>
            </a:r>
            <a:r>
              <a:rPr lang="en-US" altLang="ko-KR" sz="1800" dirty="0"/>
              <a:t>, </a:t>
            </a:r>
            <a:r>
              <a:rPr lang="ko-KR" altLang="en-US" sz="1800" dirty="0"/>
              <a:t>낮은 전송 속도</a:t>
            </a:r>
            <a:r>
              <a:rPr lang="en-US" altLang="ko-KR" sz="1800" dirty="0"/>
              <a:t>, - </a:t>
            </a:r>
            <a:r>
              <a:rPr lang="ko-KR" altLang="en-US" sz="1800" dirty="0"/>
              <a:t>노이즈에 민감함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**RS-485**:</a:t>
            </a:r>
          </a:p>
          <a:p>
            <a:r>
              <a:rPr lang="en-US" altLang="ko-KR" sz="1800" dirty="0"/>
              <a:t>  - **</a:t>
            </a:r>
            <a:r>
              <a:rPr lang="ko-KR" altLang="en-US" sz="1800" dirty="0"/>
              <a:t>장점**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긴 전송 거리</a:t>
            </a:r>
            <a:r>
              <a:rPr lang="en-US" altLang="ko-KR" sz="1800" dirty="0"/>
              <a:t>, </a:t>
            </a:r>
            <a:r>
              <a:rPr lang="ko-KR" altLang="en-US" sz="1800" dirty="0"/>
              <a:t>높은 전송 속도</a:t>
            </a:r>
            <a:r>
              <a:rPr lang="en-US" altLang="ko-KR" sz="1800" dirty="0"/>
              <a:t>, </a:t>
            </a:r>
            <a:r>
              <a:rPr lang="ko-KR" altLang="en-US" sz="1800" dirty="0"/>
              <a:t>노이즈에 강함</a:t>
            </a:r>
            <a:r>
              <a:rPr lang="en-US" altLang="ko-KR" sz="1800" dirty="0"/>
              <a:t>, </a:t>
            </a:r>
            <a:r>
              <a:rPr lang="ko-KR" altLang="en-US" sz="1800" dirty="0"/>
              <a:t>여러 장치 간 통신 가능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- **</a:t>
            </a:r>
            <a:r>
              <a:rPr lang="ko-KR" altLang="en-US" sz="1800" dirty="0"/>
              <a:t>단점**</a:t>
            </a:r>
            <a:r>
              <a:rPr lang="en-US" altLang="ko-KR" sz="1800" dirty="0"/>
              <a:t>: </a:t>
            </a:r>
            <a:r>
              <a:rPr lang="ko-KR" altLang="en-US" sz="1800" dirty="0"/>
              <a:t>복잡한 연결 구조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종단 저항 필요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480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CCB44-5D51-3087-8CE4-12BB25CA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A60DB-5C26-0978-FEB3-D0D9181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920EE-1C8A-BBFE-E872-CEF8AA79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1" y="1592431"/>
            <a:ext cx="2499577" cy="3429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315A2-B0F2-064E-5E9D-9CE2DF33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88" y="1546706"/>
            <a:ext cx="2446232" cy="3520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A0BAA-7C14-86B0-8991-831020FF4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20" y="1379052"/>
            <a:ext cx="2857748" cy="364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9795BB-2DC6-82D3-548C-2A4D51AB6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355" y="1211398"/>
            <a:ext cx="333784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140B-5266-8117-753C-CB4A0FB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7E5A3-0499-F90C-2074-7A0B5C80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DA876-08B8-F6B5-6135-5AB63F2C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2" y="1443826"/>
            <a:ext cx="3642676" cy="37874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D2B908-8A1E-3962-00A2-C8C4F706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18" y="1443826"/>
            <a:ext cx="1722269" cy="37341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80A110-1649-141A-71EC-7AEC5AF1B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58" y="1443826"/>
            <a:ext cx="2491956" cy="3520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C19795-8AB6-56F5-E824-DC8DCEA16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614" y="1359468"/>
            <a:ext cx="332260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223B-C5B6-C72F-C8F4-94E7CC1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B188A-B89A-287F-1B56-365D0AB3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17AC8-0A10-E9F0-5610-FCEB06BD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4" y="1690688"/>
            <a:ext cx="2895851" cy="324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E08A6-E103-44A9-BDB1-361A4A7F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25" y="1530654"/>
            <a:ext cx="3589331" cy="3406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710DA-838D-A411-EDB9-BB7B4276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256" y="1316840"/>
            <a:ext cx="3109229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98ABC-5B88-EA22-B86D-AAFCE31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B9A7B-D22D-26CD-617A-DF839409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0DE47-0BBE-2DAE-153F-45264FA4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0" y="1825625"/>
            <a:ext cx="4389500" cy="3741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F09031-F205-2C88-79B1-A55CDA75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70" y="1917073"/>
            <a:ext cx="306350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369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AVR_3일차</vt:lpstr>
      <vt:lpstr>과제 1 – Sbi, Cbi 설명</vt:lpstr>
      <vt:lpstr>과제 1 – Sbi, Cbi 설명</vt:lpstr>
      <vt:lpstr>과제 1 – sbi, cbi 설명</vt:lpstr>
      <vt:lpstr>과제 1 – sbi,cbi 설명</vt:lpstr>
      <vt:lpstr>과제 2</vt:lpstr>
      <vt:lpstr>과제 2</vt:lpstr>
      <vt:lpstr>과제 3</vt:lpstr>
      <vt:lpstr>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범수 최</dc:creator>
  <cp:lastModifiedBy>범수 최</cp:lastModifiedBy>
  <cp:revision>3</cp:revision>
  <dcterms:created xsi:type="dcterms:W3CDTF">2024-07-29T08:56:16Z</dcterms:created>
  <dcterms:modified xsi:type="dcterms:W3CDTF">2024-07-31T18:23:32Z</dcterms:modified>
</cp:coreProperties>
</file>