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502D-F7AC-0750-276C-C6AA9984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91A0C-D9F6-C24D-4B36-EF069F55B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DD7D3-56D7-4C92-2F97-FFD6F557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F317D-EA75-3AE3-27AC-979AC3A4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C4FE8-83F4-D6BC-3352-CD25599E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A8CB7-6A5B-296D-9850-ED0E4057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BFF94-3AF3-CFF8-7937-EC6CEFE5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52E88-265D-ABEC-ECDB-A81367E8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3ACAD-9818-BD07-838D-989C67A9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58DB6-14B6-AD1F-7DB0-0A9E9024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9264C-F43B-3BE2-616F-1E0203BA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A8953-EFB2-59D6-162D-2A8D4C23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3DE93-D175-C1A9-7D9B-9094AB10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1DE40-CE62-DB7D-D3C7-18FA69C7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E65A4-ECEA-7B0A-BD0E-2BFC861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61AEE-A0A5-980B-15D8-362F5771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242CB-5F86-85F5-37A7-9A9A9A0B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822B4-0C8E-68C5-189A-C57A1791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0BAE9-283C-F5A6-9994-3098D6A7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28B0C-5CB6-8340-5303-C9DA5AE4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F2FC6-7EF6-6733-6E6B-DE71058C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6A215-5C75-9D69-25C0-92201F83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DE788-00DE-CE5B-8407-879E09D9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5EE62-47E0-01DD-D02C-09350A3C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27D5-B2F7-F053-9D77-09EC79A7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1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1FB93-6DB3-57DE-C54F-A3845A6B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52FD0-7338-9B22-1C48-9CD78A8B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D02DE-0FB1-9A71-10F2-CF1473891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BFF02-9701-5E1D-8B8F-8A6EED7A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CED20-EC8A-D3E2-8BA3-D6896233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ECD2E-0EF3-6FD9-6110-15DAE293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C52A6-2AE0-8CD5-8A27-F9D50A75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F9B57-5312-62F0-132E-77635062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08BEB-D21B-5E45-EF4B-F6C99A27E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E85BD9-95C0-3910-4A44-B2CD837D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21034-7DDD-D70B-F954-B6A6549A1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B1F20-C25E-F29F-F1C4-EB63B2C9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676C74-FE35-B590-C3A0-F11AE680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4A2700-F052-2FFA-11EC-E0A0478E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8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330C6-F498-B7D0-4804-AD33DAC0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2358C2-0227-A251-E0FC-1494634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4674C4-B1F0-21AA-F564-8DEDD06F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A0616-9F0B-23DC-4F28-93E05441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636E7-A6E8-D050-BEE8-E4F0905A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C924EE-CEFD-5E67-2B6A-EDCC1FDE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D6B8C-7927-8D6F-B762-FD052533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1801A-402C-F44D-0B91-64343B15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F9620-02E0-7E23-EDFC-941E9E5F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D23D9-C9E4-E943-B6E8-54227CF73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3E9D3D-741E-591C-1898-DA5E511B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C9243-376D-B85D-B06D-5138380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4249B-019A-03E8-9B6D-1835FCB0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66CA7-CA85-CE6E-B64B-02CCE268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2CF26F-B632-AFFE-C37C-36871AC44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64E83A-AFEB-F182-0294-E61F4F84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0C996-6FD5-D234-0077-C0DAC45E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D2997-8FFE-C9F8-14C2-96FAA111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7746E-4F6C-7790-567E-9A15597DE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0B6A2F-81D0-ECA9-41C4-A9D60084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B0ED-4456-4787-701E-A9A1DE69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5C4AC-9919-7BA0-372E-4C6D7AE48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3B06-D4B4-460E-B5C1-22D959E26F43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DF520-A648-2610-D09F-3F99E6F43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B5E0-1594-E484-9C33-1772E497D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DEAD-6D3A-43A5-AFAD-46FB8F23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B24DE-0362-EEA0-81EB-D051B4AA5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AVR_4</a:t>
            </a:r>
            <a:r>
              <a:rPr lang="ko-KR" altLang="en-US" dirty="0"/>
              <a:t>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3B2AD-76C9-37F5-06E7-BF8CD16C8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로봇학부 </a:t>
            </a:r>
            <a:r>
              <a:rPr lang="ko-KR" altLang="en-US" dirty="0" err="1"/>
              <a:t>최범수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A16DF-1E96-9BD3-DF28-01878C45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D9DE1-B85E-AE92-C3E7-8C0E2EF9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0B039-2319-1364-6150-327D52D4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644"/>
            <a:ext cx="3665538" cy="3711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413795-D94B-9602-5BC6-27893D078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38" y="1306690"/>
            <a:ext cx="2644369" cy="32159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605FC3-2A3C-9723-643F-8F592E39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107" y="970949"/>
            <a:ext cx="490008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05EB-874B-AB43-2579-22D7EABD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59986-28B9-3179-703E-BFDC379B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B6E7A-9753-A6CC-AFA1-CBC1577C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17" y="1447653"/>
            <a:ext cx="2034716" cy="3391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EF9B1-B17E-BB89-2FAE-38932040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33" y="1325735"/>
            <a:ext cx="2499577" cy="3330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D7F1FD-6937-E137-7888-C1A835F3B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710" y="1325735"/>
            <a:ext cx="3756986" cy="35817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919C73-E0B6-59B1-A390-5537A3DC4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069" y="1470527"/>
            <a:ext cx="313971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7965E-D05F-F4C7-B884-82B4CB3B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34F12-66DA-4EF9-2965-FD1244FF7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LCD</a:t>
            </a:r>
            <a:r>
              <a:rPr lang="ko-KR" altLang="en-US" dirty="0"/>
              <a:t>에서 </a:t>
            </a:r>
            <a:r>
              <a:rPr lang="ko-KR" altLang="en-US" dirty="0" err="1"/>
              <a:t>마이컴과</a:t>
            </a:r>
            <a:r>
              <a:rPr lang="ko-KR" altLang="en-US" dirty="0"/>
              <a:t> 컴퓨터 통신을 통해서 값을</a:t>
            </a:r>
            <a:r>
              <a:rPr lang="en-US" altLang="ko-KR" dirty="0"/>
              <a:t> </a:t>
            </a:r>
            <a:r>
              <a:rPr lang="ko-KR" altLang="en-US" dirty="0"/>
              <a:t>띄워야 하는데 그 부분 숫자가 고쳐지지 않아서 그 부분을 제외한 나머지 부분을 올립니다</a:t>
            </a:r>
            <a:r>
              <a:rPr lang="en-US" altLang="ko-KR" dirty="0"/>
              <a:t>. Serial</a:t>
            </a:r>
            <a:r>
              <a:rPr lang="ko-KR" altLang="en-US" dirty="0"/>
              <a:t> 모니터에 값 출력 가능하고 가변 저항 값에 따라 모터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AVR_4일차</vt:lpstr>
      <vt:lpstr>과제 2</vt:lpstr>
      <vt:lpstr>과제 2</vt:lpstr>
      <vt:lpstr>과제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범수 최</dc:creator>
  <cp:lastModifiedBy>범수 최</cp:lastModifiedBy>
  <cp:revision>1</cp:revision>
  <dcterms:created xsi:type="dcterms:W3CDTF">2024-07-31T17:58:08Z</dcterms:created>
  <dcterms:modified xsi:type="dcterms:W3CDTF">2024-07-31T17:58:08Z</dcterms:modified>
</cp:coreProperties>
</file>