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D432B-C429-23EE-0D18-7B4C2A345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567545-04AD-FBA6-4CCF-059F3C78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AA775-6C5C-F6A6-B65D-F8925746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0BE78-E2A5-AE57-E70A-869826F8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DED89-0C21-7B5B-9BC0-DC0A63CA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8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EFEC8-7F44-88E9-1EDB-19735D14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77BA3D-D45F-0CF3-1B27-1D1BE0F1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1E306-6D3F-DEDE-3D81-F09DE420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142E2-D7D0-B371-FAB4-2363E529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24977-EC1F-4243-37A0-F5B13EC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DCAD5-BCB0-3B83-5C95-614AE40D5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A221A-CE79-4BEA-8FFD-2EB24BE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D2762-A8CC-1D4D-3139-F99883C0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FB524-C69D-41BD-8509-F418E429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8E6CD-6B1F-7D84-A418-40428014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55729-18AA-DDEE-250F-7E1DBB24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5B50C-2A9E-058C-B9BC-FD0DF894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1748D-CEF5-64FB-BC36-C8A8A35F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204DB-FBC8-DF2E-5B75-ED590227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A0CAE-6D95-1006-273C-E8C256DF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778AC-C374-AA4B-9A8E-DC53DA86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F9DEC-4115-BAA9-3B11-B70F1A08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0AF68-AD26-9F1E-F1D1-EAA66CDE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6FE00-7300-19D1-01D2-563EC6CF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E9F7B-CD76-62F2-1DA5-7881DC87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2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53AB-CE17-BDA5-8155-DFA26E90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4FBE5-D8D8-7CD7-D40E-78564E351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50CFF-EFF9-B387-D201-140A35217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D097A-CBB4-CCE4-1FAB-CFFB2C47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61ED2-D34E-5109-9250-A5B3F077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7B5815-EF59-CA70-A70D-A5E30F8F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7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83FA-B346-DE95-B740-18B6382B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F3EB9-D8B3-FEE6-CB56-2CF08518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68B5C-9561-6C4F-3EDD-2CCC18447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4D7062-32F3-1593-011F-D41BDB51A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0A66E-F30F-B960-5B91-638970B54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BB0AA7-6617-0E38-C05F-EFCED5E2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CD39B-E545-B06F-177C-C1367D7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FFEA8-6784-A222-82D2-006322F2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8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DB6E1-1BAF-E8B4-5C7E-2D9780F1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DD1251-E90B-176D-C97E-986AC4CE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0011AB-4403-841D-637D-8283AC0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DBC2A-D7A3-D330-D526-22E7F1CE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6304E0-DE9A-4951-8578-AA341374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05E69C-E6FD-F3A9-A65D-987B8B9B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6C7B3-20C1-2D95-1D59-7500991B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362E1-98A6-06AC-DDCA-59BC8E00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E28E9-7CE8-ACBF-F18C-AF4B09BA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31017-A8B7-33B4-E08A-580FBDCD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56C27-5B44-A221-44AC-D85B5C5A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60F1FB-F492-7C7B-ACC1-7D9FC394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C7FF0-3CA6-7D24-9AF3-C3D3810A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1611-7186-FA37-1790-9FFFFE15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36FD0A-6586-1BCE-8CCB-41BAF485C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244D88-E9BA-E8AE-CB48-3C75FCED6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EAA88-B7F8-7CA7-96AC-C7B0BE67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9470F-BD61-8136-2720-B08F6432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1FC15-174D-E36F-D75E-FEA2DF57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5A3384-08A1-CCE0-4D37-3CD3705C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97177-BD86-AFF9-E050-5725FFAC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CB97D-AD81-F164-10DD-FD94999BF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DDA6-3075-49D1-B437-5E52052EEA6A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08701-FD1E-1DE7-61C5-BACA7B7E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9A9CA-1BA6-4BBF-2DBF-C585B7717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5306-CDF7-47FD-9719-6174AE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4AEF0-DFC4-3B37-E1EB-A4363F8E7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AVR_5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224B3-5FCB-EE4F-13B8-6154EA875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로봇학부 </a:t>
            </a:r>
            <a:r>
              <a:rPr lang="ko-KR" altLang="en-US" dirty="0" err="1"/>
              <a:t>최범수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02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1B7A5-7A48-91EC-33AE-5ED06355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575D8-916C-4BFA-4004-4247B6616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086" y="1825625"/>
            <a:ext cx="4384714" cy="4351338"/>
          </a:xfrm>
        </p:spPr>
        <p:txBody>
          <a:bodyPr/>
          <a:lstStyle/>
          <a:p>
            <a:r>
              <a:rPr lang="en-US" altLang="ko-KR" dirty="0"/>
              <a:t>1ms</a:t>
            </a:r>
            <a:r>
              <a:rPr lang="ko-KR" altLang="en-US" dirty="0"/>
              <a:t>가 되었을 때 증가시키고 다시 </a:t>
            </a:r>
            <a:r>
              <a:rPr lang="en-US" altLang="ko-KR" dirty="0"/>
              <a:t>0</a:t>
            </a:r>
            <a:r>
              <a:rPr lang="ko-KR" altLang="en-US" dirty="0"/>
              <a:t>으로 초기화해주는 과정을 반복하고 </a:t>
            </a:r>
            <a:r>
              <a:rPr lang="en-US" altLang="ko-KR" dirty="0" err="1"/>
              <a:t>uart</a:t>
            </a:r>
            <a:r>
              <a:rPr lang="ko-KR" altLang="en-US" dirty="0"/>
              <a:t>통신을 사용하기 위해서 통신 속도와 송수신 부분을 선언해준다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까지의 </a:t>
            </a:r>
            <a:r>
              <a:rPr lang="en-US" altLang="ko-KR" dirty="0"/>
              <a:t>led</a:t>
            </a:r>
            <a:r>
              <a:rPr lang="ko-KR" altLang="en-US" dirty="0"/>
              <a:t>값에 맞게 </a:t>
            </a:r>
            <a:r>
              <a:rPr lang="en-US" altLang="ko-KR" dirty="0" err="1"/>
              <a:t>uart</a:t>
            </a:r>
            <a:r>
              <a:rPr lang="en-US" altLang="ko-KR" dirty="0"/>
              <a:t> </a:t>
            </a:r>
            <a:r>
              <a:rPr lang="ko-KR" altLang="en-US" dirty="0"/>
              <a:t>송신을 설정하고 </a:t>
            </a:r>
            <a:r>
              <a:rPr lang="en-US" altLang="ko-KR" dirty="0"/>
              <a:t>led</a:t>
            </a:r>
            <a:r>
              <a:rPr lang="ko-KR" altLang="en-US" dirty="0"/>
              <a:t> </a:t>
            </a:r>
            <a:r>
              <a:rPr lang="en-US" altLang="ko-KR" dirty="0"/>
              <a:t>lcd</a:t>
            </a:r>
            <a:r>
              <a:rPr lang="ko-KR" altLang="en-US" dirty="0"/>
              <a:t>를 초기화해준다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A9E3EF-D3A9-4CC9-5704-1FE5B0F4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6" y="1920109"/>
            <a:ext cx="3436918" cy="30177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BCA4DB-1A42-8CDD-14F1-5263C714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89" y="1825625"/>
            <a:ext cx="2560542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BAF6C-1E86-E6CB-8177-7AEF8C7D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98338-4F5B-F973-9037-2E436D3B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1825625"/>
            <a:ext cx="8077200" cy="4351338"/>
          </a:xfrm>
        </p:spPr>
        <p:txBody>
          <a:bodyPr/>
          <a:lstStyle/>
          <a:p>
            <a:r>
              <a:rPr lang="ko-KR" altLang="en-US" dirty="0"/>
              <a:t>초와 분을 표시할 변수를 만들고 </a:t>
            </a:r>
            <a:r>
              <a:rPr lang="en-US" altLang="ko-KR" dirty="0"/>
              <a:t>1</a:t>
            </a:r>
            <a:r>
              <a:rPr lang="ko-KR" altLang="en-US" dirty="0"/>
              <a:t>초가 되었을 때 초를 증가시키고 분을 증가시킨다</a:t>
            </a:r>
            <a:r>
              <a:rPr lang="en-US" altLang="ko-KR" dirty="0"/>
              <a:t>. </a:t>
            </a:r>
            <a:r>
              <a:rPr lang="ko-KR" altLang="en-US" dirty="0"/>
              <a:t>그에 맞게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5685C-8904-9EFA-B97F-DDD4C1E6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12" y="1825625"/>
            <a:ext cx="2019475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26D9-FC04-6F84-FCA5-BCAA116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timer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716A9-E7CA-83D5-4D1A-0879ED8A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AVR </a:t>
            </a:r>
            <a:r>
              <a:rPr lang="ko-KR" altLang="en-US" dirty="0"/>
              <a:t>타이머는 일정한 주기로 이벤트를 발생시키거나 특정 시간을 측정하는 데 사용</a:t>
            </a:r>
            <a:endParaRPr lang="en-US" altLang="ko-KR" dirty="0"/>
          </a:p>
          <a:p>
            <a:r>
              <a:rPr lang="en-US" altLang="ko-KR" dirty="0"/>
              <a:t>AVR </a:t>
            </a:r>
            <a:r>
              <a:rPr lang="ko-KR" altLang="en-US" dirty="0" err="1"/>
              <a:t>마이크로컨트롤러에는</a:t>
            </a:r>
            <a:r>
              <a:rPr lang="ko-KR" altLang="en-US" dirty="0"/>
              <a:t> 여러 종류의 타이머가 있으며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8</a:t>
            </a:r>
            <a:r>
              <a:rPr lang="ko-KR" altLang="en-US" dirty="0"/>
              <a:t>비트와 </a:t>
            </a:r>
            <a:r>
              <a:rPr lang="en-US" altLang="ko-KR" dirty="0"/>
              <a:t>16</a:t>
            </a:r>
            <a:r>
              <a:rPr lang="ko-KR" altLang="en-US" dirty="0"/>
              <a:t>비트 타이머가 포함</a:t>
            </a:r>
            <a:endParaRPr lang="en-US" altLang="ko-KR" dirty="0"/>
          </a:p>
          <a:p>
            <a:r>
              <a:rPr lang="ko-KR" altLang="en-US" dirty="0" err="1"/>
              <a:t>프리스케일러</a:t>
            </a:r>
            <a:r>
              <a:rPr lang="en-US" altLang="ko-KR" dirty="0"/>
              <a:t>(</a:t>
            </a:r>
            <a:r>
              <a:rPr lang="en-US" altLang="ko-KR" dirty="0" err="1"/>
              <a:t>prescaler</a:t>
            </a:r>
            <a:r>
              <a:rPr lang="en-US" altLang="ko-KR" dirty="0"/>
              <a:t>)</a:t>
            </a:r>
            <a:r>
              <a:rPr lang="ko-KR" altLang="en-US" dirty="0"/>
              <a:t>를 통해 클럭 주파수를 조정</a:t>
            </a:r>
            <a:endParaRPr lang="en-US" altLang="ko-KR" dirty="0"/>
          </a:p>
          <a:p>
            <a:r>
              <a:rPr lang="ko-KR" altLang="en-US" dirty="0"/>
              <a:t>카운터가 더 느리게 또는 더 빠르게 증가하거나 감소</a:t>
            </a:r>
            <a:endParaRPr lang="en-US" altLang="ko-KR" dirty="0"/>
          </a:p>
          <a:p>
            <a:r>
              <a:rPr lang="ko-KR" altLang="en-US" dirty="0"/>
              <a:t>타이머</a:t>
            </a:r>
            <a:r>
              <a:rPr lang="en-US" altLang="ko-KR" dirty="0"/>
              <a:t>/</a:t>
            </a:r>
            <a:r>
              <a:rPr lang="ko-KR" altLang="en-US" dirty="0"/>
              <a:t>카운터 모드를 설정 </a:t>
            </a:r>
            <a:r>
              <a:rPr lang="en-US" altLang="ko-KR" dirty="0"/>
              <a:t>-&gt; </a:t>
            </a:r>
            <a:r>
              <a:rPr lang="ko-KR" altLang="en-US" dirty="0"/>
              <a:t>일반적으로 </a:t>
            </a:r>
            <a:r>
              <a:rPr lang="ko-KR" altLang="en-US" dirty="0" err="1"/>
              <a:t>노멀</a:t>
            </a:r>
            <a:r>
              <a:rPr lang="ko-KR" altLang="en-US" dirty="0"/>
              <a:t> 모드</a:t>
            </a:r>
            <a:r>
              <a:rPr lang="en-US" altLang="ko-KR" dirty="0"/>
              <a:t>, CTC(Clear Timer on Compare Match) </a:t>
            </a:r>
            <a:r>
              <a:rPr lang="ko-KR" altLang="en-US" dirty="0"/>
              <a:t>모드</a:t>
            </a:r>
            <a:r>
              <a:rPr lang="en-US" altLang="ko-KR" dirty="0"/>
              <a:t>, PWM </a:t>
            </a:r>
            <a:r>
              <a:rPr lang="ko-KR" altLang="en-US" dirty="0"/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221303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FFF5A-7D61-98CA-3759-81088605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A15A5-7ADB-94FF-39C2-5FFCF5F4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524" y="1825625"/>
            <a:ext cx="4867275" cy="4351338"/>
          </a:xfrm>
        </p:spPr>
        <p:txBody>
          <a:bodyPr/>
          <a:lstStyle/>
          <a:p>
            <a:r>
              <a:rPr lang="ko-KR" altLang="en-US" dirty="0"/>
              <a:t>주기를 </a:t>
            </a:r>
            <a:r>
              <a:rPr lang="en-US" altLang="ko-KR" dirty="0"/>
              <a:t>8</a:t>
            </a:r>
            <a:r>
              <a:rPr lang="ko-KR" altLang="en-US" dirty="0"/>
              <a:t>로 하고 그에 맞게</a:t>
            </a:r>
            <a:r>
              <a:rPr lang="en-US" altLang="ko-KR" dirty="0"/>
              <a:t>TCNT0</a:t>
            </a:r>
            <a:r>
              <a:rPr lang="ko-KR" altLang="en-US" dirty="0"/>
              <a:t>값을 수정했습니다</a:t>
            </a:r>
            <a:r>
              <a:rPr lang="en-US" altLang="ko-KR" dirty="0"/>
              <a:t>. </a:t>
            </a:r>
            <a:r>
              <a:rPr lang="ko-KR" altLang="en-US" dirty="0"/>
              <a:t>활성화를 시킨 후 </a:t>
            </a:r>
            <a:r>
              <a:rPr lang="en-US" altLang="ko-KR" dirty="0"/>
              <a:t>LCD</a:t>
            </a:r>
            <a:r>
              <a:rPr lang="ko-KR" altLang="en-US" dirty="0"/>
              <a:t>를 초기화하고 </a:t>
            </a:r>
            <a:r>
              <a:rPr lang="en-US" altLang="ko-KR" dirty="0" err="1"/>
              <a:t>adc</a:t>
            </a:r>
            <a:r>
              <a:rPr lang="ko-KR" altLang="en-US" dirty="0"/>
              <a:t>값을 저장 받기 위한 부분을 작성했습니다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C748B-CE25-A043-613A-C912A07D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89" y="1550507"/>
            <a:ext cx="2331922" cy="3756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17A2C3-B1BD-E491-C94B-2BD26D96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11" y="1398109"/>
            <a:ext cx="3223539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8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FB7B5-B591-864D-6266-788F407D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4E900-2896-7D6B-C291-0D295DC3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488" y="1825625"/>
            <a:ext cx="4014311" cy="4351338"/>
          </a:xfrm>
        </p:spPr>
        <p:txBody>
          <a:bodyPr/>
          <a:lstStyle/>
          <a:p>
            <a:r>
              <a:rPr lang="en-US" altLang="ko-KR" dirty="0" err="1"/>
              <a:t>Adc</a:t>
            </a:r>
            <a:r>
              <a:rPr lang="ko-KR" altLang="en-US" dirty="0"/>
              <a:t>값에 따라 </a:t>
            </a:r>
            <a:r>
              <a:rPr lang="en-US" altLang="ko-KR" dirty="0"/>
              <a:t>700~2300</a:t>
            </a:r>
            <a:r>
              <a:rPr lang="ko-KR" altLang="en-US" dirty="0"/>
              <a:t>까지의 가변저항 값을 출력하라는 조건을 위해 각 값에 따라 범위를 조정했고 마지막에 </a:t>
            </a:r>
            <a:r>
              <a:rPr lang="en-US" altLang="ko-KR" dirty="0"/>
              <a:t>timer</a:t>
            </a:r>
            <a:r>
              <a:rPr lang="ko-KR" altLang="en-US" dirty="0"/>
              <a:t>를 통해서 주기를 관측할 수 있도록 작성했습니다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A415EA-90B2-3E3E-31AA-C9BFEB0B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5" y="1540984"/>
            <a:ext cx="3520745" cy="35969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FF0279-5F52-3666-EC6D-CCEE7E8A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1417976"/>
            <a:ext cx="3566469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77047-0DD4-2A62-D7AD-DF0D8318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719CB-D8EE-713A-7CEC-516A549F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1825625"/>
            <a:ext cx="4371975" cy="4351338"/>
          </a:xfrm>
        </p:spPr>
        <p:txBody>
          <a:bodyPr/>
          <a:lstStyle/>
          <a:p>
            <a:r>
              <a:rPr lang="ko-KR" altLang="en-US" dirty="0"/>
              <a:t>관련 변수들을 선언하고 시간이 흐르는 조건을 구현한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7BD675-C5FF-7972-1EA9-A59EC88C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462869"/>
            <a:ext cx="3909399" cy="39322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7D8B6C-BE57-4709-34B1-CF00E08E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534" y="1462869"/>
            <a:ext cx="244623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4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9B38A-6E83-70E5-2BC6-22868C7F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3FFD3-72DE-49ED-56C0-938AD929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474" y="1825625"/>
            <a:ext cx="2981325" cy="4351338"/>
          </a:xfrm>
        </p:spPr>
        <p:txBody>
          <a:bodyPr/>
          <a:lstStyle/>
          <a:p>
            <a:r>
              <a:rPr lang="en-US" altLang="ko-KR" dirty="0"/>
              <a:t>LCD</a:t>
            </a:r>
            <a:r>
              <a:rPr lang="ko-KR" altLang="en-US" dirty="0"/>
              <a:t>에 출력하는 부분과 </a:t>
            </a:r>
            <a:r>
              <a:rPr lang="en-US" altLang="ko-KR" dirty="0"/>
              <a:t>ADC</a:t>
            </a:r>
            <a:r>
              <a:rPr lang="ko-KR" altLang="en-US" dirty="0"/>
              <a:t>값 설정</a:t>
            </a:r>
            <a:r>
              <a:rPr lang="en-US" altLang="ko-KR" dirty="0"/>
              <a:t>, interrupt</a:t>
            </a:r>
            <a:r>
              <a:rPr lang="ko-KR" altLang="en-US" dirty="0"/>
              <a:t>를 쓰기 위해서 </a:t>
            </a:r>
            <a:r>
              <a:rPr lang="en-US" altLang="ko-KR" dirty="0"/>
              <a:t>0</a:t>
            </a:r>
            <a:r>
              <a:rPr lang="ko-KR" altLang="en-US" dirty="0"/>
              <a:t>번과 </a:t>
            </a:r>
            <a:r>
              <a:rPr lang="en-US" altLang="ko-KR" dirty="0"/>
              <a:t>1</a:t>
            </a:r>
            <a:r>
              <a:rPr lang="ko-KR" altLang="en-US" dirty="0"/>
              <a:t>번을 선언해준 부분입니다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 err="1"/>
              <a:t>adc</a:t>
            </a:r>
            <a:r>
              <a:rPr lang="ko-KR" altLang="en-US" dirty="0"/>
              <a:t>값을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8C5BD-7217-B6AB-8ED6-B5FCCF85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2" y="1825625"/>
            <a:ext cx="2362405" cy="3741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5DE8E8-F69D-92E4-AEF9-3CCBFB0F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77" y="1825625"/>
            <a:ext cx="5654530" cy="36731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70AB07-1E41-B8F8-F6D1-AC751E208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084" y="2068755"/>
            <a:ext cx="2667231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5393-905F-35CC-7979-1C041287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67AF7-CB5A-4E0C-6FC7-91B9452F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620" y="1825625"/>
            <a:ext cx="3909180" cy="4351338"/>
          </a:xfrm>
        </p:spPr>
        <p:txBody>
          <a:bodyPr/>
          <a:lstStyle/>
          <a:p>
            <a:r>
              <a:rPr lang="en-US" altLang="ko-KR" dirty="0"/>
              <a:t>ADC </a:t>
            </a:r>
            <a:r>
              <a:rPr lang="ko-KR" altLang="en-US" dirty="0"/>
              <a:t>값에 따라서 연도 월 일 시간 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en-US" altLang="ko-KR" dirty="0" err="1"/>
              <a:t>ms</a:t>
            </a:r>
            <a:r>
              <a:rPr lang="en-US" altLang="ko-KR" dirty="0"/>
              <a:t> </a:t>
            </a:r>
            <a:r>
              <a:rPr lang="ko-KR" altLang="en-US" dirty="0"/>
              <a:t>값을 나눴고 연도와 </a:t>
            </a:r>
            <a:r>
              <a:rPr lang="en-US" altLang="ko-KR" dirty="0" err="1"/>
              <a:t>ms</a:t>
            </a:r>
            <a:r>
              <a:rPr lang="ko-KR" altLang="en-US" dirty="0"/>
              <a:t>는 </a:t>
            </a:r>
            <a:r>
              <a:rPr lang="en-US" altLang="ko-KR" dirty="0"/>
              <a:t>1000 </a:t>
            </a:r>
            <a:r>
              <a:rPr lang="ko-KR" altLang="en-US" dirty="0"/>
              <a:t>단위라서 </a:t>
            </a:r>
            <a:r>
              <a:rPr lang="en-US" altLang="ko-KR" dirty="0" err="1"/>
              <a:t>adc</a:t>
            </a:r>
            <a:r>
              <a:rPr lang="ko-KR" altLang="en-US" dirty="0"/>
              <a:t>값이 </a:t>
            </a:r>
            <a:r>
              <a:rPr lang="en-US" altLang="ko-KR" dirty="0"/>
              <a:t>500</a:t>
            </a:r>
            <a:r>
              <a:rPr lang="ko-KR" altLang="en-US" dirty="0"/>
              <a:t>보다 작으면 작아지고 크면 커지게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E60C0-9D18-084D-EB7E-6B379BDB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5" y="1690688"/>
            <a:ext cx="2065199" cy="31320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464F1-3BC4-7D50-0BFC-67E8A1CC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11" y="1702920"/>
            <a:ext cx="1577477" cy="3452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44B0F2-F936-1987-9B61-82514E1B1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696" y="1692578"/>
            <a:ext cx="1661304" cy="28348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36DA8C-7E9C-E238-9E3C-E74859CF9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243" y="1609560"/>
            <a:ext cx="1082134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9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696E0-24C1-2839-3CA6-623878B8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DB5B4-3456-1C2D-A874-8DE44435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274" y="1825625"/>
            <a:ext cx="8391525" cy="4351338"/>
          </a:xfrm>
        </p:spPr>
        <p:txBody>
          <a:bodyPr/>
          <a:lstStyle/>
          <a:p>
            <a:r>
              <a:rPr lang="ko-KR" altLang="en-US" dirty="0"/>
              <a:t>위에서 선언한 </a:t>
            </a:r>
            <a:r>
              <a:rPr lang="en-US" altLang="ko-KR" dirty="0"/>
              <a:t>interrupt </a:t>
            </a:r>
            <a:r>
              <a:rPr lang="ko-KR" altLang="en-US" dirty="0"/>
              <a:t>부분과 </a:t>
            </a:r>
            <a:r>
              <a:rPr lang="en-US" altLang="ko-KR" dirty="0"/>
              <a:t>timer</a:t>
            </a:r>
            <a:r>
              <a:rPr lang="ko-KR" altLang="en-US" dirty="0"/>
              <a:t>부분입니다</a:t>
            </a:r>
            <a:r>
              <a:rPr lang="en-US" altLang="ko-KR" dirty="0"/>
              <a:t>. 64</a:t>
            </a:r>
            <a:r>
              <a:rPr lang="ko-KR" altLang="en-US" dirty="0"/>
              <a:t>주기에 맞춰서 </a:t>
            </a:r>
            <a:r>
              <a:rPr lang="en-US" altLang="ko-KR" dirty="0"/>
              <a:t>0.2ms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번 저장이 되면 </a:t>
            </a:r>
            <a:r>
              <a:rPr lang="en-US" altLang="ko-KR" dirty="0"/>
              <a:t>1ms</a:t>
            </a:r>
            <a:r>
              <a:rPr lang="ko-KR" altLang="en-US" dirty="0"/>
              <a:t>라고 받고 그에 따라 진행되게 만들었고 인터럽트 </a:t>
            </a:r>
            <a:r>
              <a:rPr lang="en-US" altLang="ko-KR" dirty="0"/>
              <a:t>0</a:t>
            </a:r>
            <a:r>
              <a:rPr lang="ko-KR" altLang="en-US" dirty="0"/>
              <a:t>번은 연도 월 일 등으로 모드 설정</a:t>
            </a:r>
            <a:r>
              <a:rPr lang="en-US" altLang="ko-KR" dirty="0"/>
              <a:t>, 1</a:t>
            </a:r>
            <a:r>
              <a:rPr lang="ko-KR" altLang="en-US" dirty="0"/>
              <a:t>번은 시간이 흐르게 만드는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7C401-8ED8-D85F-9E39-62545F90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857375" cy="39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E99F-DD17-6D53-6E8C-4A376321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1578B-8341-5149-ADFE-1CB1B997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950" y="1825625"/>
            <a:ext cx="5649850" cy="4351338"/>
          </a:xfrm>
        </p:spPr>
        <p:txBody>
          <a:bodyPr/>
          <a:lstStyle/>
          <a:p>
            <a:r>
              <a:rPr lang="en-US" altLang="ko-KR" dirty="0"/>
              <a:t>Timer </a:t>
            </a:r>
            <a:r>
              <a:rPr lang="ko-KR" altLang="en-US" dirty="0"/>
              <a:t>관련 부분을 선언해주고 </a:t>
            </a:r>
            <a:r>
              <a:rPr lang="en-US" altLang="ko-KR" dirty="0"/>
              <a:t>1</a:t>
            </a:r>
            <a:r>
              <a:rPr lang="ko-KR" altLang="en-US" dirty="0"/>
              <a:t>초일 때 </a:t>
            </a:r>
            <a:r>
              <a:rPr lang="en-US" altLang="ko-KR" dirty="0"/>
              <a:t>led</a:t>
            </a:r>
            <a:r>
              <a:rPr lang="ko-KR" altLang="en-US" dirty="0"/>
              <a:t>를 옮겨준다 </a:t>
            </a:r>
            <a:r>
              <a:rPr lang="en-US" altLang="ko-KR" dirty="0"/>
              <a:t>2</a:t>
            </a:r>
            <a:r>
              <a:rPr lang="ko-KR" altLang="en-US" dirty="0"/>
              <a:t>번 앞으로 움직이고 한번 뒤로 </a:t>
            </a:r>
            <a:r>
              <a:rPr lang="ko-KR" altLang="en-US" dirty="0" err="1"/>
              <a:t>간뒤</a:t>
            </a:r>
            <a:r>
              <a:rPr lang="ko-KR" altLang="en-US" dirty="0"/>
              <a:t> 다시 앞으로 간다</a:t>
            </a:r>
            <a:r>
              <a:rPr lang="en-US" altLang="ko-KR" dirty="0"/>
              <a:t>.</a:t>
            </a:r>
            <a:r>
              <a:rPr lang="en-US" altLang="ko-KR" dirty="0" err="1"/>
              <a:t>uart</a:t>
            </a:r>
            <a:r>
              <a:rPr lang="ko-KR" altLang="en-US" dirty="0"/>
              <a:t>에 보낼 때 아스키 </a:t>
            </a:r>
            <a:r>
              <a:rPr lang="ko-KR" altLang="en-US" dirty="0" err="1"/>
              <a:t>코드값으로</a:t>
            </a:r>
            <a:r>
              <a:rPr lang="ko-KR" altLang="en-US" dirty="0"/>
              <a:t> 보내야 하므로</a:t>
            </a:r>
            <a:r>
              <a:rPr lang="en-US" altLang="ko-KR" dirty="0"/>
              <a:t>0</a:t>
            </a:r>
            <a:r>
              <a:rPr lang="ko-KR" altLang="en-US" dirty="0"/>
              <a:t>만큼 즉 </a:t>
            </a:r>
            <a:r>
              <a:rPr lang="en-US" altLang="ko-KR" dirty="0"/>
              <a:t>48</a:t>
            </a:r>
            <a:r>
              <a:rPr lang="ko-KR" altLang="en-US" dirty="0"/>
              <a:t>만큼 증가시켜서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79B338-D506-E142-DFB8-31E2CCBA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871"/>
            <a:ext cx="2194750" cy="3673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E8EFF5-CD22-D42A-60B9-9DE5EC73E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179" y="1382871"/>
            <a:ext cx="2560542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337</Words>
  <Application>Microsoft Office PowerPoint</Application>
  <PresentationFormat>와이드스크린</PresentationFormat>
  <Paragraphs>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AVR_5일차</vt:lpstr>
      <vt:lpstr>과제 1 – timer 설명</vt:lpstr>
      <vt:lpstr>과제 2</vt:lpstr>
      <vt:lpstr>과제 2</vt:lpstr>
      <vt:lpstr>과제 3</vt:lpstr>
      <vt:lpstr>과제 3</vt:lpstr>
      <vt:lpstr>과제 3</vt:lpstr>
      <vt:lpstr>과제 3</vt:lpstr>
      <vt:lpstr>과제 4</vt:lpstr>
      <vt:lpstr>과제 4</vt:lpstr>
      <vt:lpstr>과제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범수 최</dc:creator>
  <cp:lastModifiedBy>범수 최</cp:lastModifiedBy>
  <cp:revision>2</cp:revision>
  <dcterms:created xsi:type="dcterms:W3CDTF">2024-08-03T11:50:05Z</dcterms:created>
  <dcterms:modified xsi:type="dcterms:W3CDTF">2024-08-03T12:06:44Z</dcterms:modified>
</cp:coreProperties>
</file>