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8" r:id="rId5"/>
    <p:sldId id="259" r:id="rId6"/>
    <p:sldId id="264" r:id="rId7"/>
    <p:sldId id="269" r:id="rId8"/>
    <p:sldId id="265" r:id="rId9"/>
    <p:sldId id="260" r:id="rId10"/>
    <p:sldId id="261" r:id="rId11"/>
    <p:sldId id="266" r:id="rId12"/>
    <p:sldId id="262" r:id="rId13"/>
    <p:sldId id="263" r:id="rId14"/>
    <p:sldId id="267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94660"/>
  </p:normalViewPr>
  <p:slideViewPr>
    <p:cSldViewPr snapToGrid="0">
      <p:cViewPr varScale="1">
        <p:scale>
          <a:sx n="76" d="100"/>
          <a:sy n="76" d="100"/>
        </p:scale>
        <p:origin x="8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95876EE-F902-4537-9995-E86C5C5CC8AA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C6AD837-E082-45D9-8028-4B1316667C2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564552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76EE-F902-4537-9995-E86C5C5CC8AA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AD837-E082-45D9-8028-4B1316667C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805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76EE-F902-4537-9995-E86C5C5CC8AA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AD837-E082-45D9-8028-4B1316667C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460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76EE-F902-4537-9995-E86C5C5CC8AA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AD837-E082-45D9-8028-4B1316667C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295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5876EE-F902-4537-9995-E86C5C5CC8AA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6AD837-E082-45D9-8028-4B1316667C2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87230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76EE-F902-4537-9995-E86C5C5CC8AA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AD837-E082-45D9-8028-4B1316667C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02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76EE-F902-4537-9995-E86C5C5CC8AA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AD837-E082-45D9-8028-4B1316667C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543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76EE-F902-4537-9995-E86C5C5CC8AA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AD837-E082-45D9-8028-4B1316667C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787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76EE-F902-4537-9995-E86C5C5CC8AA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AD837-E082-45D9-8028-4B1316667C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631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5876EE-F902-4537-9995-E86C5C5CC8AA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6AD837-E082-45D9-8028-4B1316667C2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014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5876EE-F902-4537-9995-E86C5C5CC8AA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6AD837-E082-45D9-8028-4B1316667C2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9449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95876EE-F902-4537-9995-E86C5C5CC8AA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C6AD837-E082-45D9-8028-4B1316667C2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5080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20549-6F7F-6C35-B056-BB071CB259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B73877-6774-676B-6686-CEDB2E6F4D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/>
              <a:t>로봇학부 </a:t>
            </a:r>
            <a:r>
              <a:rPr lang="ko-KR" altLang="en-US" dirty="0" err="1"/>
              <a:t>최범수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9442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0C9CDA-F917-C623-0DF6-361D6119F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문법 설명 </a:t>
            </a:r>
            <a:r>
              <a:rPr lang="en-US" altLang="ko-KR" dirty="0"/>
              <a:t>-</a:t>
            </a:r>
            <a:r>
              <a:rPr lang="ko-KR" altLang="en-US" dirty="0"/>
              <a:t> 정사각형 칸 프로그램</a:t>
            </a:r>
            <a:r>
              <a:rPr lang="en-US" altLang="ko-KR" dirty="0"/>
              <a:t>-1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A0D432-1406-86E3-4AD8-3B2227E216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75"/>
          <a:stretch/>
        </p:blipFill>
        <p:spPr>
          <a:xfrm>
            <a:off x="5172075" y="1428750"/>
            <a:ext cx="5951736" cy="19356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D659B52-2E9C-E5F3-C19F-C322D1ADD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034" y="2396579"/>
            <a:ext cx="3543607" cy="38331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1ED93B7-F959-0E8B-54B0-AE01C8C01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178" y="3886201"/>
            <a:ext cx="3583530" cy="172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185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AD83F-D6E5-8877-572B-D756C5A56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문법 설명 </a:t>
            </a:r>
            <a:r>
              <a:rPr lang="en-US" altLang="ko-KR" dirty="0"/>
              <a:t>– </a:t>
            </a:r>
            <a:r>
              <a:rPr lang="ko-KR" altLang="en-US" dirty="0"/>
              <a:t>정사각형 칸 프로그램</a:t>
            </a:r>
            <a:r>
              <a:rPr lang="en-US" altLang="ko-KR" dirty="0"/>
              <a:t>-2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542585-F4A6-E03D-90A5-DD6A6CE13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0"/>
            <a:ext cx="3520745" cy="37188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ACD0338-CF14-52FB-E869-C72BEB540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680" y="2286000"/>
            <a:ext cx="3375953" cy="267485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CA70453-1E5B-8456-3C42-9A83942CE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1964" y="1574605"/>
            <a:ext cx="3373003" cy="43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202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2E65C-6AA6-4808-C93D-4F6DFAB4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문법 설명 </a:t>
            </a:r>
            <a:r>
              <a:rPr lang="en-US" altLang="ko-KR" dirty="0"/>
              <a:t>-</a:t>
            </a:r>
            <a:r>
              <a:rPr lang="ko-KR" altLang="en-US" dirty="0"/>
              <a:t> 숫자 맞추기 게임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A6239C-8F5E-D5B3-3270-51FBA2CE9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428751"/>
            <a:ext cx="3865361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73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49890-F840-4B4A-2E5A-287999BB7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문법 설명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dirty="0" err="1"/>
              <a:t>묵찌빠</a:t>
            </a:r>
            <a:r>
              <a:rPr lang="ko-KR" altLang="en-US" dirty="0"/>
              <a:t> 게임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805D33-2CE5-6A97-4F31-5118564E1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916299"/>
            <a:ext cx="8047417" cy="30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65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8B979-C5F9-E13A-819E-FE1AD5CDC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문법 설명 </a:t>
            </a:r>
            <a:r>
              <a:rPr lang="en-US" altLang="ko-KR" dirty="0"/>
              <a:t>– </a:t>
            </a:r>
            <a:r>
              <a:rPr lang="ko-KR" altLang="en-US" dirty="0" err="1"/>
              <a:t>묵찌빠</a:t>
            </a:r>
            <a:r>
              <a:rPr lang="ko-KR" altLang="en-US" dirty="0"/>
              <a:t> 게임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BEE2AA-97C4-F319-D246-C882F951E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48719"/>
            <a:ext cx="4724400" cy="40186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DEC9C7A-BD3E-9A15-CFA9-1C69E1617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013" y="2147394"/>
            <a:ext cx="3852004" cy="374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644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3BFAD6-44A4-FC68-F3F5-5C8D1748D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문법 설명 </a:t>
            </a:r>
            <a:r>
              <a:rPr lang="en-US" altLang="ko-KR" dirty="0"/>
              <a:t>- </a:t>
            </a:r>
            <a:r>
              <a:rPr lang="ko-KR" altLang="en-US" dirty="0"/>
              <a:t>파일 출력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6934B1-9E24-71C2-C646-451FBEAF4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447" y="1428750"/>
            <a:ext cx="4922947" cy="509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658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7E50D-22E1-A4EC-1AC6-82CD2A934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548DE0-84CA-2038-9920-D4F24A96A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 프로그램을 제작하면서 기능을 완성시키는 부분에 집중하다 보니 상대적으로 사용자의 편의성에 미흡했던 점이 있었던 것 같다</a:t>
            </a:r>
            <a:r>
              <a:rPr lang="en-US" altLang="ko-KR" dirty="0"/>
              <a:t>. </a:t>
            </a:r>
            <a:r>
              <a:rPr lang="ko-KR" altLang="en-US" dirty="0"/>
              <a:t>이를 보완하기 위해서 파일 입출력 부분에 각 게임의 결과를 구분해서 출력하였다</a:t>
            </a:r>
            <a:r>
              <a:rPr lang="en-US" altLang="ko-KR" dirty="0"/>
              <a:t>. </a:t>
            </a:r>
            <a:r>
              <a:rPr lang="ko-KR" altLang="en-US" dirty="0"/>
              <a:t>콘솔을 통해서 </a:t>
            </a:r>
            <a:r>
              <a:rPr lang="en-US" altLang="ko-KR" dirty="0"/>
              <a:t>GUI, </a:t>
            </a:r>
            <a:r>
              <a:rPr lang="ko-KR" altLang="en-US" dirty="0"/>
              <a:t>클릭</a:t>
            </a:r>
            <a:r>
              <a:rPr lang="en-US" altLang="ko-KR" dirty="0"/>
              <a:t>, </a:t>
            </a:r>
            <a:r>
              <a:rPr lang="ko-KR" altLang="en-US" dirty="0"/>
              <a:t>키보드 등 구현하지 못했던 기능들을 후에 구현해 보고자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896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35A0B-1FC8-8D46-82FE-8A4B32A01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6AB628-6B76-767D-051B-4CB676841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제작 동기</a:t>
            </a:r>
            <a:endParaRPr lang="en-US" altLang="ko-KR" dirty="0"/>
          </a:p>
          <a:p>
            <a:r>
              <a:rPr lang="ko-KR" altLang="en-US" dirty="0"/>
              <a:t>제작 아이디어</a:t>
            </a:r>
            <a:endParaRPr lang="en-US" altLang="ko-KR" dirty="0"/>
          </a:p>
          <a:p>
            <a:r>
              <a:rPr lang="ko-KR" altLang="en-US" dirty="0"/>
              <a:t>작동 시나리오 및 원리 설명</a:t>
            </a:r>
            <a:endParaRPr lang="en-US" altLang="ko-KR" dirty="0"/>
          </a:p>
          <a:p>
            <a:r>
              <a:rPr lang="ko-KR" altLang="en-US" dirty="0"/>
              <a:t>문법 설명</a:t>
            </a:r>
            <a:endParaRPr lang="en-US" altLang="ko-KR" dirty="0"/>
          </a:p>
          <a:p>
            <a:r>
              <a:rPr lang="ko-KR" altLang="en-US" dirty="0"/>
              <a:t>코드 실행</a:t>
            </a:r>
            <a:endParaRPr lang="en-US" altLang="ko-KR" dirty="0"/>
          </a:p>
          <a:p>
            <a:r>
              <a:rPr lang="ko-KR" altLang="en-US" dirty="0"/>
              <a:t>고찰</a:t>
            </a:r>
          </a:p>
        </p:txBody>
      </p:sp>
    </p:spTree>
    <p:extLst>
      <p:ext uri="{BB962C8B-B14F-4D97-AF65-F5344CB8AC3E}">
        <p14:creationId xmlns:p14="http://schemas.microsoft.com/office/powerpoint/2010/main" val="3474240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B70D5-9BA9-13FA-D1A9-7E5B4D7AC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제작동기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76BB06-D5F8-FC8C-40B4-66EB3AE55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단순히 한 가지 프로그램이 아닌 여러 프로그램을 하나의 틀에서 다루는 프로그램을 제작하자는 생각을 가지고 제작</a:t>
            </a:r>
            <a:endParaRPr lang="en-US" altLang="ko-KR" dirty="0"/>
          </a:p>
          <a:p>
            <a:r>
              <a:rPr lang="ko-KR" altLang="en-US" dirty="0"/>
              <a:t>한 분야의 여러 게임이 아닌 다른 분야의 다양한 게임</a:t>
            </a:r>
            <a:endParaRPr lang="en-US" altLang="ko-KR" dirty="0"/>
          </a:p>
          <a:p>
            <a:r>
              <a:rPr lang="ko-KR" altLang="en-US" dirty="0"/>
              <a:t>콘솔 프로그램을 통해서 더 시각적이고 더 체계적인 프로그램 제작</a:t>
            </a:r>
            <a:endParaRPr lang="en-US" altLang="ko-KR" dirty="0"/>
          </a:p>
          <a:p>
            <a:r>
              <a:rPr lang="ko-KR" altLang="en-US" dirty="0"/>
              <a:t>모든 결과를 파일에 출력</a:t>
            </a:r>
          </a:p>
        </p:txBody>
      </p:sp>
    </p:spTree>
    <p:extLst>
      <p:ext uri="{BB962C8B-B14F-4D97-AF65-F5344CB8AC3E}">
        <p14:creationId xmlns:p14="http://schemas.microsoft.com/office/powerpoint/2010/main" val="1611792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B5227-9C42-4BD3-8EC2-8B97988DD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제작 아이디어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E4914F-01DC-A554-982D-A603809C0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처음부터 모드를 나눈 것이 아닌 여러 프로그램을 나누어서 따로 제작하고 그 프로그램을 다루는 큰 틀을 다시 만들었다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가위바위보 제작 아이디어는 숫자로 가위 바위 보를 환산해서 랜덤 함수를 사용해 사용자가 입력한 값과 비교하면 가능할 것이라고 생각했고 </a:t>
            </a:r>
            <a:r>
              <a:rPr lang="en-US" altLang="ko-KR" dirty="0"/>
              <a:t>3</a:t>
            </a:r>
            <a:r>
              <a:rPr lang="ko-KR" altLang="en-US" dirty="0"/>
              <a:t>으로 나눴을 때 나머지를 이용해 </a:t>
            </a:r>
            <a:r>
              <a:rPr lang="en-US" altLang="ko-KR" dirty="0"/>
              <a:t>3</a:t>
            </a:r>
            <a:r>
              <a:rPr lang="ko-KR" altLang="en-US" dirty="0"/>
              <a:t>개중에 </a:t>
            </a:r>
            <a:r>
              <a:rPr lang="en-US" altLang="ko-KR" dirty="0"/>
              <a:t>1</a:t>
            </a:r>
            <a:r>
              <a:rPr lang="ko-KR" altLang="en-US" dirty="0"/>
              <a:t>개를 선택하도록 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네모 칸 주변 환경을 인식해서 차이를 저장하는 프로그램을 개발하고자 하여 제작했고 </a:t>
            </a:r>
            <a:r>
              <a:rPr lang="en-US" altLang="ko-KR" dirty="0"/>
              <a:t>1</a:t>
            </a:r>
            <a:r>
              <a:rPr lang="ko-KR" altLang="en-US" dirty="0"/>
              <a:t>과 </a:t>
            </a:r>
            <a:r>
              <a:rPr lang="en-US" altLang="ko-KR" dirty="0"/>
              <a:t>. </a:t>
            </a:r>
            <a:r>
              <a:rPr lang="ko-KR" altLang="en-US" dirty="0"/>
              <a:t>을 이용해 칸을 구별했다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숫자 하나를 입력 받고 무작위로 선출된 값과 비교해 출력했다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기본적으로 처음 가위바위보를 하고 그 후 비교를 해서 완성했다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4830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31CFEC-8576-CE6F-C818-C4B8D90EC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작동 시나리오 및 원리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D63E03-1354-1612-4FDD-B469871A1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네 가지의 프로그램을 우선 선택</a:t>
            </a:r>
            <a:r>
              <a:rPr lang="en-US" altLang="ko-KR" dirty="0"/>
              <a:t>, </a:t>
            </a:r>
            <a:r>
              <a:rPr lang="ko-KR" altLang="en-US" dirty="0"/>
              <a:t>그 후 각 프로그램이 실행</a:t>
            </a:r>
            <a:endParaRPr lang="en-US" altLang="ko-KR" dirty="0"/>
          </a:p>
          <a:p>
            <a:r>
              <a:rPr lang="ko-KR" altLang="en-US" dirty="0"/>
              <a:t>가위바위보 게임 </a:t>
            </a:r>
            <a:r>
              <a:rPr lang="en-US" altLang="ko-KR" dirty="0"/>
              <a:t>: </a:t>
            </a:r>
            <a:r>
              <a:rPr lang="ko-KR" altLang="en-US" dirty="0"/>
              <a:t>랜덤 함수를 이용해서 컴퓨터가 할 선택을 무작위로 하고 사용자와 비교해서 승부를 겨루는 게임</a:t>
            </a:r>
            <a:endParaRPr lang="en-US" altLang="ko-KR" dirty="0"/>
          </a:p>
          <a:p>
            <a:r>
              <a:rPr lang="ko-KR" altLang="en-US" dirty="0"/>
              <a:t>정사각형 칸 프로그램 </a:t>
            </a:r>
            <a:r>
              <a:rPr lang="en-US" altLang="ko-KR" dirty="0"/>
              <a:t>: 9</a:t>
            </a:r>
            <a:r>
              <a:rPr lang="ko-KR" altLang="en-US" dirty="0"/>
              <a:t>개</a:t>
            </a:r>
            <a:r>
              <a:rPr lang="en-US" altLang="ko-KR" dirty="0"/>
              <a:t>, 16</a:t>
            </a:r>
            <a:r>
              <a:rPr lang="ko-KR" altLang="en-US" dirty="0"/>
              <a:t>개</a:t>
            </a:r>
            <a:r>
              <a:rPr lang="en-US" altLang="ko-KR" dirty="0"/>
              <a:t>, 25</a:t>
            </a:r>
            <a:r>
              <a:rPr lang="ko-KR" altLang="en-US" dirty="0"/>
              <a:t>개 등의 정사각형의 칸 내에서 </a:t>
            </a:r>
            <a:r>
              <a:rPr lang="en-US" altLang="ko-KR" dirty="0"/>
              <a:t>1</a:t>
            </a:r>
            <a:r>
              <a:rPr lang="ko-KR" altLang="en-US" dirty="0"/>
              <a:t>이 최대 </a:t>
            </a:r>
            <a:r>
              <a:rPr lang="en-US" altLang="ko-KR" dirty="0"/>
              <a:t>2</a:t>
            </a:r>
            <a:r>
              <a:rPr lang="ko-KR" altLang="en-US" dirty="0"/>
              <a:t>개까지 무작위로 출력</a:t>
            </a:r>
            <a:r>
              <a:rPr lang="en-US" altLang="ko-KR" dirty="0"/>
              <a:t>, </a:t>
            </a:r>
            <a:r>
              <a:rPr lang="ko-KR" altLang="en-US" dirty="0"/>
              <a:t>그 후 각 칸에 출력된 </a:t>
            </a:r>
            <a:r>
              <a:rPr lang="en-US" altLang="ko-KR" dirty="0"/>
              <a:t>1</a:t>
            </a:r>
            <a:r>
              <a:rPr lang="ko-KR" altLang="en-US" dirty="0"/>
              <a:t>의 개수를 저장해서 내림차순으로 정렬 및 출력</a:t>
            </a:r>
            <a:endParaRPr lang="en-US" altLang="ko-KR" dirty="0"/>
          </a:p>
          <a:p>
            <a:r>
              <a:rPr lang="ko-KR" altLang="en-US" dirty="0"/>
              <a:t>숫자 맞추기 </a:t>
            </a:r>
            <a:r>
              <a:rPr lang="en-US" altLang="ko-KR" dirty="0"/>
              <a:t>: </a:t>
            </a:r>
            <a:r>
              <a:rPr lang="ko-KR" altLang="en-US" dirty="0"/>
              <a:t>한 가지 숫자를 무작위로 뽑아서 사용자 제시 숫자보다 크면 </a:t>
            </a:r>
            <a:r>
              <a:rPr lang="en-US" altLang="ko-KR" dirty="0"/>
              <a:t>up, down</a:t>
            </a:r>
            <a:r>
              <a:rPr lang="ko-KR" altLang="en-US" dirty="0"/>
              <a:t>을 해주는 프로그램</a:t>
            </a:r>
            <a:endParaRPr lang="en-US" altLang="ko-KR" dirty="0"/>
          </a:p>
          <a:p>
            <a:r>
              <a:rPr lang="ko-KR" altLang="en-US" dirty="0" err="1"/>
              <a:t>묵찌빠</a:t>
            </a:r>
            <a:r>
              <a:rPr lang="ko-KR" altLang="en-US" dirty="0"/>
              <a:t> 게임 </a:t>
            </a:r>
            <a:r>
              <a:rPr lang="en-US" altLang="ko-KR" dirty="0"/>
              <a:t>: </a:t>
            </a:r>
            <a:r>
              <a:rPr lang="ko-KR" altLang="en-US" dirty="0"/>
              <a:t>가위바위보 게임에서 업그레이드 해서 가위바위보를 하고 그 다음 결과가 같으면 처음 가위바위보 이긴 사람이 승리</a:t>
            </a:r>
          </a:p>
        </p:txBody>
      </p:sp>
    </p:spTree>
    <p:extLst>
      <p:ext uri="{BB962C8B-B14F-4D97-AF65-F5344CB8AC3E}">
        <p14:creationId xmlns:p14="http://schemas.microsoft.com/office/powerpoint/2010/main" val="798925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6909D9-9349-DB6F-BA0F-B6FB20B4F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전반적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00E59F-85FE-ADC1-1F08-5673EC5C6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입출력</a:t>
            </a:r>
            <a:endParaRPr lang="en-US" altLang="ko-KR" dirty="0"/>
          </a:p>
          <a:p>
            <a:r>
              <a:rPr lang="ko-KR" altLang="en-US" dirty="0"/>
              <a:t>랜덤 함수 선언</a:t>
            </a:r>
            <a:endParaRPr lang="en-US" altLang="ko-KR" dirty="0"/>
          </a:p>
          <a:p>
            <a:r>
              <a:rPr lang="ko-KR" altLang="en-US" dirty="0"/>
              <a:t>함수 선언의 다양화</a:t>
            </a:r>
            <a:endParaRPr lang="en-US" altLang="ko-KR" dirty="0"/>
          </a:p>
          <a:p>
            <a:r>
              <a:rPr lang="ko-KR" altLang="en-US" dirty="0"/>
              <a:t>구조체 동적할당</a:t>
            </a:r>
            <a:r>
              <a:rPr lang="en-US" altLang="ko-KR" dirty="0"/>
              <a:t>, </a:t>
            </a:r>
            <a:r>
              <a:rPr lang="ko-KR" altLang="en-US" dirty="0"/>
              <a:t>구조체 포인터</a:t>
            </a:r>
            <a:r>
              <a:rPr lang="en-US" altLang="ko-KR" dirty="0"/>
              <a:t>, </a:t>
            </a:r>
            <a:r>
              <a:rPr lang="ko-KR" altLang="en-US" dirty="0"/>
              <a:t>동적할당</a:t>
            </a:r>
            <a:endParaRPr lang="en-US" altLang="ko-KR" dirty="0"/>
          </a:p>
          <a:p>
            <a:r>
              <a:rPr lang="ko-KR" altLang="en-US" dirty="0"/>
              <a:t>모드 </a:t>
            </a:r>
            <a:r>
              <a:rPr lang="en-US" altLang="ko-KR" dirty="0"/>
              <a:t>5</a:t>
            </a:r>
            <a:r>
              <a:rPr lang="ko-KR" altLang="en-US" dirty="0"/>
              <a:t>가지</a:t>
            </a:r>
            <a:endParaRPr lang="en-US" altLang="ko-KR" dirty="0"/>
          </a:p>
          <a:p>
            <a:r>
              <a:rPr lang="ko-KR" altLang="en-US" dirty="0"/>
              <a:t>내림차순 정렬 방식 사용</a:t>
            </a:r>
          </a:p>
        </p:txBody>
      </p:sp>
    </p:spTree>
    <p:extLst>
      <p:ext uri="{BB962C8B-B14F-4D97-AF65-F5344CB8AC3E}">
        <p14:creationId xmlns:p14="http://schemas.microsoft.com/office/powerpoint/2010/main" val="2423854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703CF-7F05-1ABC-563C-39815CBCD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513"/>
            <a:ext cx="9601200" cy="1485900"/>
          </a:xfrm>
        </p:spPr>
        <p:txBody>
          <a:bodyPr/>
          <a:lstStyle/>
          <a:p>
            <a:r>
              <a:rPr lang="ko-KR" altLang="en-US" dirty="0"/>
              <a:t>순서도</a:t>
            </a:r>
          </a:p>
        </p:txBody>
      </p:sp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3467E0CA-FA01-E144-A794-68ADB437C399}"/>
              </a:ext>
            </a:extLst>
          </p:cNvPr>
          <p:cNvSpPr/>
          <p:nvPr/>
        </p:nvSpPr>
        <p:spPr>
          <a:xfrm>
            <a:off x="1123950" y="855463"/>
            <a:ext cx="2076450" cy="120967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가위바위보 결과 비교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D038C22-87B7-6A61-0FFE-F05042F3ECEE}"/>
              </a:ext>
            </a:extLst>
          </p:cNvPr>
          <p:cNvCxnSpPr>
            <a:cxnSpLocks/>
          </p:cNvCxnSpPr>
          <p:nvPr/>
        </p:nvCxnSpPr>
        <p:spPr>
          <a:xfrm>
            <a:off x="3209925" y="1460300"/>
            <a:ext cx="657225" cy="4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65FC5BFF-014D-0177-3C37-776D0D2E9CBC}"/>
              </a:ext>
            </a:extLst>
          </p:cNvPr>
          <p:cNvSpPr/>
          <p:nvPr/>
        </p:nvSpPr>
        <p:spPr>
          <a:xfrm>
            <a:off x="1123950" y="2336600"/>
            <a:ext cx="2076450" cy="120967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칸 개수 제곱수로 입력</a:t>
            </a:r>
          </a:p>
        </p:txBody>
      </p:sp>
      <p:sp>
        <p:nvSpPr>
          <p:cNvPr id="9" name="순서도: 처리 8">
            <a:extLst>
              <a:ext uri="{FF2B5EF4-FFF2-40B4-BE49-F238E27FC236}">
                <a16:creationId xmlns:a16="http://schemas.microsoft.com/office/drawing/2014/main" id="{C54EAB4D-E80E-75B1-99FD-589F2FEEE31A}"/>
              </a:ext>
            </a:extLst>
          </p:cNvPr>
          <p:cNvSpPr/>
          <p:nvPr/>
        </p:nvSpPr>
        <p:spPr>
          <a:xfrm>
            <a:off x="6629400" y="857843"/>
            <a:ext cx="2076450" cy="120967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우승 횟수 저장 및 콘솔</a:t>
            </a:r>
            <a:r>
              <a:rPr lang="en-US" altLang="ko-KR" dirty="0"/>
              <a:t>, </a:t>
            </a:r>
            <a:r>
              <a:rPr lang="ko-KR" altLang="en-US" dirty="0"/>
              <a:t>파일 출력</a:t>
            </a:r>
          </a:p>
        </p:txBody>
      </p:sp>
      <p:sp>
        <p:nvSpPr>
          <p:cNvPr id="10" name="순서도: 처리 9">
            <a:extLst>
              <a:ext uri="{FF2B5EF4-FFF2-40B4-BE49-F238E27FC236}">
                <a16:creationId xmlns:a16="http://schemas.microsoft.com/office/drawing/2014/main" id="{BB16832A-1B1E-F628-7900-69CC0DBDBB3E}"/>
              </a:ext>
            </a:extLst>
          </p:cNvPr>
          <p:cNvSpPr/>
          <p:nvPr/>
        </p:nvSpPr>
        <p:spPr>
          <a:xfrm>
            <a:off x="3895725" y="2338980"/>
            <a:ext cx="2076450" cy="120967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 </a:t>
            </a:r>
            <a:r>
              <a:rPr lang="ko-KR" altLang="en-US" dirty="0"/>
              <a:t>최대 </a:t>
            </a:r>
            <a:r>
              <a:rPr lang="en-US" altLang="ko-KR" dirty="0"/>
              <a:t>2</a:t>
            </a:r>
            <a:r>
              <a:rPr lang="ko-KR" altLang="en-US" dirty="0"/>
              <a:t>개로 무작위 출력</a:t>
            </a:r>
          </a:p>
        </p:txBody>
      </p:sp>
      <p:sp>
        <p:nvSpPr>
          <p:cNvPr id="11" name="순서도: 처리 10">
            <a:extLst>
              <a:ext uri="{FF2B5EF4-FFF2-40B4-BE49-F238E27FC236}">
                <a16:creationId xmlns:a16="http://schemas.microsoft.com/office/drawing/2014/main" id="{F289C6F6-49BC-5FAD-4F2B-13F0CCEDB4AC}"/>
              </a:ext>
            </a:extLst>
          </p:cNvPr>
          <p:cNvSpPr/>
          <p:nvPr/>
        </p:nvSpPr>
        <p:spPr>
          <a:xfrm>
            <a:off x="3876675" y="855463"/>
            <a:ext cx="2076450" cy="120967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같으면 비김 다르면 결과 출력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51E2D9E-CE11-89D8-260C-176BE66F5621}"/>
              </a:ext>
            </a:extLst>
          </p:cNvPr>
          <p:cNvCxnSpPr>
            <a:cxnSpLocks/>
          </p:cNvCxnSpPr>
          <p:nvPr/>
        </p:nvCxnSpPr>
        <p:spPr>
          <a:xfrm>
            <a:off x="5953125" y="1455538"/>
            <a:ext cx="657225" cy="4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B522569-28FA-1503-7F9C-B9EA45D69B62}"/>
              </a:ext>
            </a:extLst>
          </p:cNvPr>
          <p:cNvCxnSpPr>
            <a:cxnSpLocks/>
          </p:cNvCxnSpPr>
          <p:nvPr/>
        </p:nvCxnSpPr>
        <p:spPr>
          <a:xfrm>
            <a:off x="3219450" y="2941437"/>
            <a:ext cx="657225" cy="4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AC7C9DE5-4822-90DF-A08A-7D11F1EF52BD}"/>
              </a:ext>
            </a:extLst>
          </p:cNvPr>
          <p:cNvSpPr/>
          <p:nvPr/>
        </p:nvSpPr>
        <p:spPr>
          <a:xfrm>
            <a:off x="9363075" y="2336599"/>
            <a:ext cx="2076450" cy="120967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최종 횟수 저장 및 콘솔</a:t>
            </a:r>
            <a:r>
              <a:rPr lang="en-US" altLang="ko-KR" dirty="0"/>
              <a:t>, </a:t>
            </a:r>
            <a:r>
              <a:rPr lang="ko-KR" altLang="en-US" dirty="0"/>
              <a:t>파일 출력</a:t>
            </a:r>
          </a:p>
        </p:txBody>
      </p:sp>
      <p:sp>
        <p:nvSpPr>
          <p:cNvPr id="15" name="순서도: 처리 14">
            <a:extLst>
              <a:ext uri="{FF2B5EF4-FFF2-40B4-BE49-F238E27FC236}">
                <a16:creationId xmlns:a16="http://schemas.microsoft.com/office/drawing/2014/main" id="{27C3DC12-B564-781D-D81A-6ADD92CF811B}"/>
              </a:ext>
            </a:extLst>
          </p:cNvPr>
          <p:cNvSpPr/>
          <p:nvPr/>
        </p:nvSpPr>
        <p:spPr>
          <a:xfrm>
            <a:off x="6629400" y="2343743"/>
            <a:ext cx="2076450" cy="120967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출력된 칸에 </a:t>
            </a:r>
            <a:r>
              <a:rPr lang="en-US" altLang="ko-KR" dirty="0"/>
              <a:t>1</a:t>
            </a:r>
            <a:r>
              <a:rPr lang="ko-KR" altLang="en-US" dirty="0"/>
              <a:t>의 개수 저장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4385617-F3A5-C7C4-1ADC-9F1E595770B1}"/>
              </a:ext>
            </a:extLst>
          </p:cNvPr>
          <p:cNvCxnSpPr>
            <a:cxnSpLocks/>
          </p:cNvCxnSpPr>
          <p:nvPr/>
        </p:nvCxnSpPr>
        <p:spPr>
          <a:xfrm>
            <a:off x="5972175" y="2941436"/>
            <a:ext cx="657225" cy="4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96DEE12-700B-C61E-0A4B-C7FDB6149251}"/>
              </a:ext>
            </a:extLst>
          </p:cNvPr>
          <p:cNvCxnSpPr>
            <a:cxnSpLocks/>
          </p:cNvCxnSpPr>
          <p:nvPr/>
        </p:nvCxnSpPr>
        <p:spPr>
          <a:xfrm>
            <a:off x="8705850" y="2934292"/>
            <a:ext cx="657225" cy="4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순서도: 처리 17">
            <a:extLst>
              <a:ext uri="{FF2B5EF4-FFF2-40B4-BE49-F238E27FC236}">
                <a16:creationId xmlns:a16="http://schemas.microsoft.com/office/drawing/2014/main" id="{3DB3F358-0DD8-3CDF-849D-0933D8B581C1}"/>
              </a:ext>
            </a:extLst>
          </p:cNvPr>
          <p:cNvSpPr/>
          <p:nvPr/>
        </p:nvSpPr>
        <p:spPr>
          <a:xfrm>
            <a:off x="1123950" y="3885603"/>
            <a:ext cx="2076450" cy="120967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가위바위보 결과 비교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03A0330-18FF-28E3-55DF-D23EAA87663C}"/>
              </a:ext>
            </a:extLst>
          </p:cNvPr>
          <p:cNvCxnSpPr>
            <a:cxnSpLocks/>
          </p:cNvCxnSpPr>
          <p:nvPr/>
        </p:nvCxnSpPr>
        <p:spPr>
          <a:xfrm>
            <a:off x="3209925" y="4490440"/>
            <a:ext cx="657225" cy="4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처리 19">
            <a:extLst>
              <a:ext uri="{FF2B5EF4-FFF2-40B4-BE49-F238E27FC236}">
                <a16:creationId xmlns:a16="http://schemas.microsoft.com/office/drawing/2014/main" id="{D48CEA74-F037-1068-E46F-600BFC0D72F1}"/>
              </a:ext>
            </a:extLst>
          </p:cNvPr>
          <p:cNvSpPr/>
          <p:nvPr/>
        </p:nvSpPr>
        <p:spPr>
          <a:xfrm>
            <a:off x="6629400" y="3887983"/>
            <a:ext cx="2076450" cy="120967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다르면 그 결과로 가위바위보로 인식</a:t>
            </a:r>
            <a:r>
              <a:rPr lang="en-US" altLang="ko-KR" dirty="0"/>
              <a:t>, </a:t>
            </a:r>
            <a:r>
              <a:rPr lang="ko-KR" altLang="en-US" dirty="0"/>
              <a:t>반복</a:t>
            </a:r>
          </a:p>
        </p:txBody>
      </p:sp>
      <p:sp>
        <p:nvSpPr>
          <p:cNvPr id="21" name="순서도: 처리 20">
            <a:extLst>
              <a:ext uri="{FF2B5EF4-FFF2-40B4-BE49-F238E27FC236}">
                <a16:creationId xmlns:a16="http://schemas.microsoft.com/office/drawing/2014/main" id="{B89CC636-6959-C007-0533-DFE08B890F37}"/>
              </a:ext>
            </a:extLst>
          </p:cNvPr>
          <p:cNvSpPr/>
          <p:nvPr/>
        </p:nvSpPr>
        <p:spPr>
          <a:xfrm>
            <a:off x="3876675" y="3885603"/>
            <a:ext cx="2076450" cy="120967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같으면 다시 다르면 한번 더 해서 같으면 결과 출력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A2C5EE6-9B40-094A-38EB-500864444152}"/>
              </a:ext>
            </a:extLst>
          </p:cNvPr>
          <p:cNvCxnSpPr>
            <a:cxnSpLocks/>
          </p:cNvCxnSpPr>
          <p:nvPr/>
        </p:nvCxnSpPr>
        <p:spPr>
          <a:xfrm>
            <a:off x="5953125" y="4485678"/>
            <a:ext cx="657225" cy="4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4F99294-BBFA-62A2-93F4-C788B29683C2}"/>
              </a:ext>
            </a:extLst>
          </p:cNvPr>
          <p:cNvCxnSpPr>
            <a:cxnSpLocks/>
          </p:cNvCxnSpPr>
          <p:nvPr/>
        </p:nvCxnSpPr>
        <p:spPr>
          <a:xfrm>
            <a:off x="8705850" y="4485678"/>
            <a:ext cx="657225" cy="4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838BD423-2E5F-78BA-359E-A090B6E52B6D}"/>
              </a:ext>
            </a:extLst>
          </p:cNvPr>
          <p:cNvSpPr/>
          <p:nvPr/>
        </p:nvSpPr>
        <p:spPr>
          <a:xfrm>
            <a:off x="9382125" y="3887982"/>
            <a:ext cx="2076450" cy="120967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최종 결과 저장 및 콘솔</a:t>
            </a:r>
            <a:r>
              <a:rPr lang="en-US" altLang="ko-KR" dirty="0"/>
              <a:t>, </a:t>
            </a:r>
            <a:r>
              <a:rPr lang="ko-KR" altLang="en-US" dirty="0"/>
              <a:t>파일 출력</a:t>
            </a:r>
          </a:p>
        </p:txBody>
      </p:sp>
      <p:sp>
        <p:nvSpPr>
          <p:cNvPr id="25" name="순서도: 처리 24">
            <a:extLst>
              <a:ext uri="{FF2B5EF4-FFF2-40B4-BE49-F238E27FC236}">
                <a16:creationId xmlns:a16="http://schemas.microsoft.com/office/drawing/2014/main" id="{97918EB3-1E53-1B14-DDB2-1130D848C806}"/>
              </a:ext>
            </a:extLst>
          </p:cNvPr>
          <p:cNvSpPr/>
          <p:nvPr/>
        </p:nvSpPr>
        <p:spPr>
          <a:xfrm>
            <a:off x="1123950" y="5349476"/>
            <a:ext cx="2076450" cy="120967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임의의 숫자 컴퓨터에서 생성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2C48BC3-95C9-BBD7-9150-77B6E7217E0D}"/>
              </a:ext>
            </a:extLst>
          </p:cNvPr>
          <p:cNvCxnSpPr>
            <a:cxnSpLocks/>
          </p:cNvCxnSpPr>
          <p:nvPr/>
        </p:nvCxnSpPr>
        <p:spPr>
          <a:xfrm>
            <a:off x="3209925" y="5954313"/>
            <a:ext cx="657225" cy="4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124BECC9-BD4D-3B02-0629-7786AA7F2C7B}"/>
              </a:ext>
            </a:extLst>
          </p:cNvPr>
          <p:cNvSpPr/>
          <p:nvPr/>
        </p:nvSpPr>
        <p:spPr>
          <a:xfrm>
            <a:off x="6629400" y="5351856"/>
            <a:ext cx="2076450" cy="120967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맞추기 전까지 반복</a:t>
            </a:r>
          </a:p>
        </p:txBody>
      </p:sp>
      <p:sp>
        <p:nvSpPr>
          <p:cNvPr id="28" name="순서도: 처리 27">
            <a:extLst>
              <a:ext uri="{FF2B5EF4-FFF2-40B4-BE49-F238E27FC236}">
                <a16:creationId xmlns:a16="http://schemas.microsoft.com/office/drawing/2014/main" id="{C6F2F3D5-7632-3E10-CF24-6242C5C6A39E}"/>
              </a:ext>
            </a:extLst>
          </p:cNvPr>
          <p:cNvSpPr/>
          <p:nvPr/>
        </p:nvSpPr>
        <p:spPr>
          <a:xfrm>
            <a:off x="3876675" y="5349476"/>
            <a:ext cx="2076450" cy="120967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사용자가 입력한 값과 비교해 </a:t>
            </a:r>
            <a:r>
              <a:rPr lang="en-US" altLang="ko-KR" dirty="0"/>
              <a:t>up, down</a:t>
            </a:r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677A69D-11B2-00C7-8BA7-F39811C5B03F}"/>
              </a:ext>
            </a:extLst>
          </p:cNvPr>
          <p:cNvCxnSpPr>
            <a:cxnSpLocks/>
          </p:cNvCxnSpPr>
          <p:nvPr/>
        </p:nvCxnSpPr>
        <p:spPr>
          <a:xfrm>
            <a:off x="5953125" y="5949551"/>
            <a:ext cx="657225" cy="4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420ECE2-B1F5-510C-7896-59181C169B2F}"/>
              </a:ext>
            </a:extLst>
          </p:cNvPr>
          <p:cNvCxnSpPr>
            <a:cxnSpLocks/>
          </p:cNvCxnSpPr>
          <p:nvPr/>
        </p:nvCxnSpPr>
        <p:spPr>
          <a:xfrm>
            <a:off x="8705850" y="5942409"/>
            <a:ext cx="657225" cy="4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>
            <a:extLst>
              <a:ext uri="{FF2B5EF4-FFF2-40B4-BE49-F238E27FC236}">
                <a16:creationId xmlns:a16="http://schemas.microsoft.com/office/drawing/2014/main" id="{D94AB872-F420-36DC-4950-68B2AF73CE63}"/>
              </a:ext>
            </a:extLst>
          </p:cNvPr>
          <p:cNvSpPr/>
          <p:nvPr/>
        </p:nvSpPr>
        <p:spPr>
          <a:xfrm>
            <a:off x="9382125" y="5344713"/>
            <a:ext cx="2076450" cy="120967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콘솔</a:t>
            </a:r>
            <a:r>
              <a:rPr lang="en-US" altLang="ko-KR" dirty="0"/>
              <a:t>, </a:t>
            </a:r>
            <a:r>
              <a:rPr lang="ko-KR" altLang="en-US" dirty="0"/>
              <a:t>파일에 결과</a:t>
            </a:r>
            <a:r>
              <a:rPr lang="en-US" altLang="ko-KR" dirty="0"/>
              <a:t>, </a:t>
            </a:r>
            <a:r>
              <a:rPr lang="ko-KR" altLang="en-US" dirty="0"/>
              <a:t>시도 횟수 출력</a:t>
            </a:r>
          </a:p>
        </p:txBody>
      </p:sp>
    </p:spTree>
    <p:extLst>
      <p:ext uri="{BB962C8B-B14F-4D97-AF65-F5344CB8AC3E}">
        <p14:creationId xmlns:p14="http://schemas.microsoft.com/office/powerpoint/2010/main" val="48411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FBD57-FC29-06B8-B7A1-C1D62E672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함수 모드 설정</a:t>
            </a:r>
            <a:r>
              <a:rPr lang="en-US" altLang="ko-KR" dirty="0"/>
              <a:t>, </a:t>
            </a:r>
            <a:r>
              <a:rPr lang="ko-KR" altLang="en-US" dirty="0"/>
              <a:t>파일 입출력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5F49AC-4E3A-D098-7C80-750A91A96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073" y="1428750"/>
            <a:ext cx="5566144" cy="42522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E3A46A1-7B92-8AAB-778D-B01694E77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853" y="1428750"/>
            <a:ext cx="5006076" cy="425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072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DDB8F-E37C-34A2-B9BB-F041CDDCD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문법 설명 </a:t>
            </a:r>
            <a:r>
              <a:rPr lang="en-US" altLang="ko-KR" dirty="0"/>
              <a:t>- </a:t>
            </a:r>
            <a:r>
              <a:rPr lang="ko-KR" altLang="en-US" dirty="0"/>
              <a:t>가위바위보 게임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2BF0BE-DFCB-65B2-DC70-1ACF6F972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28750"/>
            <a:ext cx="9472455" cy="11297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54561F3-D1E7-A68E-7309-7BB50182C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762251"/>
            <a:ext cx="4192529" cy="19240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0ECBF9E-1E07-6BC4-D51E-C01245AAB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5834" y="2762251"/>
            <a:ext cx="4858221" cy="367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920892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237</TotalTime>
  <Words>462</Words>
  <Application>Microsoft Office PowerPoint</Application>
  <PresentationFormat>와이드스크린</PresentationFormat>
  <Paragraphs>59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8" baseType="lpstr">
      <vt:lpstr>Franklin Gothic Book</vt:lpstr>
      <vt:lpstr>자르기</vt:lpstr>
      <vt:lpstr>C언어 프로젝트</vt:lpstr>
      <vt:lpstr>목차</vt:lpstr>
      <vt:lpstr>제작동기</vt:lpstr>
      <vt:lpstr>제작 아이디어</vt:lpstr>
      <vt:lpstr>작동 시나리오 및 원리</vt:lpstr>
      <vt:lpstr>프로그램 전반적 구조</vt:lpstr>
      <vt:lpstr>순서도</vt:lpstr>
      <vt:lpstr>메인 함수 모드 설정, 파일 입출력</vt:lpstr>
      <vt:lpstr>문법 설명 - 가위바위보 게임</vt:lpstr>
      <vt:lpstr>문법 설명 - 정사각형 칸 프로그램-1</vt:lpstr>
      <vt:lpstr>문법 설명 – 정사각형 칸 프로그램-2</vt:lpstr>
      <vt:lpstr>문법 설명 - 숫자 맞추기 게임</vt:lpstr>
      <vt:lpstr>문법 설명 - 묵찌빠 게임</vt:lpstr>
      <vt:lpstr>문법 설명 – 묵찌빠 게임</vt:lpstr>
      <vt:lpstr>문법 설명 - 파일 출력</vt:lpstr>
      <vt:lpstr>고찰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범수 최</dc:creator>
  <cp:lastModifiedBy>범수 최</cp:lastModifiedBy>
  <cp:revision>3</cp:revision>
  <dcterms:created xsi:type="dcterms:W3CDTF">2024-07-23T17:50:21Z</dcterms:created>
  <dcterms:modified xsi:type="dcterms:W3CDTF">2024-07-27T02:35:31Z</dcterms:modified>
</cp:coreProperties>
</file>