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8" r:id="rId4"/>
    <p:sldId id="268" r:id="rId5"/>
    <p:sldId id="263" r:id="rId6"/>
    <p:sldId id="264" r:id="rId7"/>
    <p:sldId id="265" r:id="rId8"/>
    <p:sldId id="266" r:id="rId9"/>
    <p:sldId id="267" r:id="rId10"/>
    <p:sldId id="269" r:id="rId11"/>
    <p:sldId id="260" r:id="rId12"/>
    <p:sldId id="261" r:id="rId13"/>
    <p:sldId id="26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63"/>
    <p:restoredTop sz="94702"/>
  </p:normalViewPr>
  <p:slideViewPr>
    <p:cSldViewPr snapToGrid="0" snapToObjects="1">
      <p:cViewPr varScale="1">
        <p:scale>
          <a:sx n="151" d="100"/>
          <a:sy n="151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90157-85E3-D64D-BB31-E2A6B705DD4B}" type="datetimeFigureOut">
              <a:rPr kumimoji="1" lang="ko-KR" altLang="en-US" smtClean="0"/>
              <a:t>2022. 3. 11.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8F6F6-4F2C-284F-81C8-8588BBA2E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141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852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6763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6AA1B-FE98-7F40-A877-1BBBEFFC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D0BD1C-F268-6F47-9DC4-E88DA5F57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AEFD9-3EBF-8E40-B9AB-7BE4EFBD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E3C47-F170-2A45-BC01-85FD5849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2AD3F-1A6F-6E4A-B98C-D7CF704C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064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A3613-07D6-0C41-85E8-F508DDB0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57D40-F000-1748-8BC1-DDCAD97CD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CA0BF-3097-D34D-A56C-D6162ADB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DA025-15D0-A847-B0E2-FEF67EE6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5C057-E803-9149-AEBA-D0227E0E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85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5EC479-CD12-A84F-86FE-022C98956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653A06-E19B-9849-A5E3-66D8CBBD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41274-80B5-D94A-8368-8F77D922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F7BB7-2020-234E-9AA2-8B09B5EA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F4CDE-EA59-1F47-9F91-44BD9E59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82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6FAF4-114F-424E-9FE2-23AFBA2B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3CE8A-EB15-E746-B2D6-43E3DFBED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89AD6-26D8-974C-AE57-B52FC741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FEEF1-4E24-FF45-8FC1-4C00502D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21C3D-6219-DE42-AA40-E132E12A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924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5B7FD-4334-DE42-AE57-D29EDA33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67F14-5A93-7D49-A812-F83341F13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6B010-AE6F-D640-A871-0FD100A7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DA2AE-46CD-E247-B865-A4D8C501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8A241-E8C3-E245-8483-89276A25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531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F4AC2-6CC5-F844-981C-0457DBBE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83B4C-60EF-BA41-A1D8-7F38B21CF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6A30C-F9F6-0B47-9D68-B92986D45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D80B58-9981-134C-9F5F-39F698CD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ECBE2-2BF2-3647-8B16-B1C98624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1EB56-A036-4046-A319-2078F72A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9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68ABA-CA97-8D4C-AD82-6BA46693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90DA6-8EDF-EC45-A735-306C347A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7907E-33E9-4142-98FD-A26B22479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B777C7-79FA-2D43-A383-87AE85BE4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C31E08-A22D-2F4E-BEBA-9B903DF99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BDD4C0-7F73-944F-9BAF-C22EEE14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A8AF4F-2FAC-D64C-90FE-37AAAC48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6182AD-EB50-8C42-8542-1EE7064F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283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78BCA-ABF5-D04B-8B20-77C0DD00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C8F95-644B-E947-9828-25536F86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5341E7-AD6C-0F48-819C-32F2592F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81C20-ACEB-0E4B-B3C4-45002909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048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A0C3AE-FC08-6A45-9BBD-681B9BBA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292685-D2EE-6740-8899-2DA69311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B0723-A1F0-3842-9315-3FACB38F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123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B0FE3-5EFB-854B-BF07-A7782E27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210E1-D3E4-BF44-898F-5C2D06EEC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A393C7-654B-6845-80F3-E141D5E9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45A823-0B3D-1248-848A-82858A60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54604-F4F5-3443-9975-9ADC5EE1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303B7E-7110-FE42-BA07-E429720C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060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C5C6-7DAE-2A44-80C2-38F18674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D622DC-A61E-A547-924F-7C78F739D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E269C9-23D9-0D46-945D-FF97314B1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B70370-BC63-C040-8364-5FFA6409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2022. 3. 11.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8F389-A7BD-D944-B721-42A86B1E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25FB6-3340-BD48-987C-D30B642F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385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559284-E7B1-F84E-883E-2D2DBCA0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A4912-B18D-9049-A508-BEAEB0EEC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7101A-6556-A142-B543-D8DBD849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024A-58F9-A941-8036-04AB132CF501}" type="datetimeFigureOut">
              <a:rPr kumimoji="1" lang="ko-KR" altLang="en-US" smtClean="0"/>
              <a:t>2022. 3. 11.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6F496-4094-BB46-A4B6-84084FA5C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C41BB-A6BB-5244-AF6B-9F57DE41A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5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4F3C10A0-C20D-C548-8EE8-4B990C962AFF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B88E61-0E6F-FE45-A7C4-21B924CF7300}"/>
                </a:ext>
              </a:extLst>
            </p:cNvPr>
            <p:cNvSpPr txBox="1"/>
            <p:nvPr/>
          </p:nvSpPr>
          <p:spPr>
            <a:xfrm>
              <a:off x="2729572" y="4641422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6F8C9-4D4C-314F-89F0-9D7A3E205AA3}"/>
                </a:ext>
              </a:extLst>
            </p:cNvPr>
            <p:cNvSpPr txBox="1"/>
            <p:nvPr/>
          </p:nvSpPr>
          <p:spPr>
            <a:xfrm>
              <a:off x="2729572" y="2845724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E764F1-438F-FC45-874A-1A88DB032649}"/>
                </a:ext>
              </a:extLst>
            </p:cNvPr>
            <p:cNvSpPr txBox="1"/>
            <p:nvPr/>
          </p:nvSpPr>
          <p:spPr>
            <a:xfrm>
              <a:off x="2735953" y="250717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3729" y="3449283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3207871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1C798B-E95C-354D-952F-5C3EDEB9EBEC}"/>
                </a:ext>
              </a:extLst>
            </p:cNvPr>
            <p:cNvSpPr txBox="1"/>
            <p:nvPr/>
          </p:nvSpPr>
          <p:spPr>
            <a:xfrm>
              <a:off x="2735953" y="4302868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4020667"/>
              <a:ext cx="1887239" cy="266649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3729" y="5244981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5003569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5953" y="609856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5816365"/>
              <a:ext cx="1887239" cy="26664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752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5456A10D-4460-8440-8B52-F9582BF4C7F7}"/>
              </a:ext>
            </a:extLst>
          </p:cNvPr>
          <p:cNvGrpSpPr/>
          <p:nvPr/>
        </p:nvGrpSpPr>
        <p:grpSpPr>
          <a:xfrm>
            <a:off x="906185" y="1466784"/>
            <a:ext cx="10924624" cy="1973912"/>
            <a:chOff x="906185" y="1466784"/>
            <a:chExt cx="10924624" cy="1973912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5143" y="1594964"/>
              <a:ext cx="1735666" cy="1735666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6185" y="1484896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4743" y="1594964"/>
              <a:ext cx="1735666" cy="1735666"/>
            </a:xfrm>
            <a:prstGeom prst="rect">
              <a:avLst/>
            </a:prstGeom>
          </p:spPr>
        </p:pic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DACCD07-2D50-8940-A466-EEA7B3025377}"/>
                </a:ext>
              </a:extLst>
            </p:cNvPr>
            <p:cNvCxnSpPr>
              <a:cxnSpLocks/>
            </p:cNvCxnSpPr>
            <p:nvPr/>
          </p:nvCxnSpPr>
          <p:spPr>
            <a:xfrm>
              <a:off x="3167871" y="1923984"/>
              <a:ext cx="644179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FBC9D6F-ABE9-0945-92A7-802BBC587A60}"/>
                </a:ext>
              </a:extLst>
            </p:cNvPr>
            <p:cNvSpPr/>
            <p:nvPr/>
          </p:nvSpPr>
          <p:spPr>
            <a:xfrm>
              <a:off x="7797014" y="1466784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HEADERS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1806CA6-690C-FB42-8EE3-9D1C7C7BE389}"/>
                </a:ext>
              </a:extLst>
            </p:cNvPr>
            <p:cNvSpPr/>
            <p:nvPr/>
          </p:nvSpPr>
          <p:spPr>
            <a:xfrm>
              <a:off x="6219781" y="1466784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0435834-8A39-254C-8FED-5D8ED8B06873}"/>
                </a:ext>
              </a:extLst>
            </p:cNvPr>
            <p:cNvSpPr/>
            <p:nvPr/>
          </p:nvSpPr>
          <p:spPr>
            <a:xfrm>
              <a:off x="3522385" y="1466784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407E7ED-C39B-1B48-BE33-7F0F0B2ED44F}"/>
                </a:ext>
              </a:extLst>
            </p:cNvPr>
            <p:cNvSpPr txBox="1"/>
            <p:nvPr/>
          </p:nvSpPr>
          <p:spPr>
            <a:xfrm rot="10800000">
              <a:off x="5219383" y="1540249"/>
              <a:ext cx="6399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800" dirty="0"/>
                <a:t>…</a:t>
              </a:r>
              <a:endParaRPr kumimoji="1" lang="ko-KR" altLang="en-US" sz="4800" dirty="0"/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557E314-D931-D640-8442-4A41DB9199C6}"/>
                </a:ext>
              </a:extLst>
            </p:cNvPr>
            <p:cNvCxnSpPr>
              <a:cxnSpLocks/>
            </p:cNvCxnSpPr>
            <p:nvPr/>
          </p:nvCxnSpPr>
          <p:spPr>
            <a:xfrm>
              <a:off x="3167871" y="2983496"/>
              <a:ext cx="6441796" cy="0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D0D3CC1-40FA-A14F-A722-EB7B508AD3A4}"/>
                </a:ext>
              </a:extLst>
            </p:cNvPr>
            <p:cNvSpPr/>
            <p:nvPr/>
          </p:nvSpPr>
          <p:spPr>
            <a:xfrm>
              <a:off x="7797013" y="2526296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3A56E12-F55A-E746-8025-EB4C95EC30E6}"/>
                </a:ext>
              </a:extLst>
            </p:cNvPr>
            <p:cNvSpPr/>
            <p:nvPr/>
          </p:nvSpPr>
          <p:spPr>
            <a:xfrm>
              <a:off x="5086720" y="2526296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DATA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43022FE-07A5-FE4C-A0E6-5082DBE93F52}"/>
                </a:ext>
              </a:extLst>
            </p:cNvPr>
            <p:cNvSpPr/>
            <p:nvPr/>
          </p:nvSpPr>
          <p:spPr>
            <a:xfrm>
              <a:off x="3522385" y="2526296"/>
              <a:ext cx="1331843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HEADERS</a:t>
              </a:r>
            </a:p>
            <a:p>
              <a:pPr algn="ctr"/>
              <a:r>
                <a:rPr kumimoji="1" lang="en-US" altLang="ko-KR" dirty="0"/>
                <a:t>Frame</a:t>
              </a:r>
              <a:endParaRPr kumimoji="1"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872F04E-3877-6D48-A406-871C0595B4E3}"/>
                </a:ext>
              </a:extLst>
            </p:cNvPr>
            <p:cNvSpPr txBox="1"/>
            <p:nvPr/>
          </p:nvSpPr>
          <p:spPr>
            <a:xfrm>
              <a:off x="6757384" y="2194285"/>
              <a:ext cx="6399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4800" dirty="0"/>
                <a:t>…</a:t>
              </a:r>
              <a:endParaRPr kumimoji="1" lang="ko-KR" altLang="en-US" sz="4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06133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4F3C10A0-C20D-C548-8EE8-4B990C962AFF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B88E61-0E6F-FE45-A7C4-21B924CF7300}"/>
                </a:ext>
              </a:extLst>
            </p:cNvPr>
            <p:cNvSpPr txBox="1"/>
            <p:nvPr/>
          </p:nvSpPr>
          <p:spPr>
            <a:xfrm>
              <a:off x="2729572" y="4641422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6F8C9-4D4C-314F-89F0-9D7A3E205AA3}"/>
                </a:ext>
              </a:extLst>
            </p:cNvPr>
            <p:cNvSpPr txBox="1"/>
            <p:nvPr/>
          </p:nvSpPr>
          <p:spPr>
            <a:xfrm>
              <a:off x="2729572" y="2845724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E764F1-438F-FC45-874A-1A88DB032649}"/>
                </a:ext>
              </a:extLst>
            </p:cNvPr>
            <p:cNvSpPr txBox="1"/>
            <p:nvPr/>
          </p:nvSpPr>
          <p:spPr>
            <a:xfrm>
              <a:off x="2735953" y="250717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3729" y="3449283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3207871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1C798B-E95C-354D-952F-5C3EDEB9EBEC}"/>
                </a:ext>
              </a:extLst>
            </p:cNvPr>
            <p:cNvSpPr txBox="1"/>
            <p:nvPr/>
          </p:nvSpPr>
          <p:spPr>
            <a:xfrm>
              <a:off x="2735953" y="4302868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402066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3729" y="5244981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5003569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5953" y="609856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5816365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5718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73C6A0-8733-374E-A0F9-A12E7FFCC272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1588" y="2733030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2491618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3304414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1588" y="3812475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357106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3812" y="466606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438385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608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5A08FB9-B1CB-9B4A-AC77-0C969C123815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F42459-40AD-F64E-B3D3-737C76581326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6E3A8BC6-0267-F043-9F12-98CEEF308A3E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C53195-4E72-FD4A-8EAA-F7B7A3BE8891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493040CE-FAD1-9F48-BD31-16D93C17D053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81E1C8-0E2F-5043-9BE6-46728542F971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0A7135-AA50-CE41-9AD9-7636A4389130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D71E890-152D-514F-8837-8453E1C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A348FBA-0ED7-A142-8C6D-8B5830C7B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A76B44-D22E-C044-8462-4F45E5A4F3B7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7137176-BBE2-FE43-9C83-DE227529883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92524E2-73DE-E64C-B53B-4D6685F00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783393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551F177-E1F6-5545-8DB2-32FD616C44FB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39EFA3F-5BD5-8844-A929-CD165C86DA7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01DAC55-7834-2C43-B504-C8CBBF7691F1}"/>
                </a:ext>
              </a:extLst>
            </p:cNvPr>
            <p:cNvSpPr txBox="1"/>
            <p:nvPr/>
          </p:nvSpPr>
          <p:spPr>
            <a:xfrm>
              <a:off x="2729921" y="363438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606C51B-A2B3-094C-97D3-3F1321FB8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042" y="336773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409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73C6A0-8733-374E-A0F9-A12E7FFCC272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1588" y="2733030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2491618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3304414"/>
              <a:ext cx="1887239" cy="266649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1588" y="3812475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3571063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3812" y="466606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4383859"/>
              <a:ext cx="1887239" cy="26664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30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5A08FB9-B1CB-9B4A-AC77-0C969C123815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F42459-40AD-F64E-B3D3-737C76581326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6E3A8BC6-0267-F043-9F12-98CEEF308A3E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C53195-4E72-FD4A-8EAA-F7B7A3BE8891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493040CE-FAD1-9F48-BD31-16D93C17D053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81E1C8-0E2F-5043-9BE6-46728542F971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0A7135-AA50-CE41-9AD9-7636A4389130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D71E890-152D-514F-8837-8453E1C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A348FBA-0ED7-A142-8C6D-8B5830C7B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A76B44-D22E-C044-8462-4F45E5A4F3B7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7137176-BBE2-FE43-9C83-DE227529883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92524E2-73DE-E64C-B53B-4D6685F00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783393"/>
              <a:ext cx="1887239" cy="266649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551F177-E1F6-5545-8DB2-32FD616C44FB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39EFA3F-5BD5-8844-A929-CD165C86DA7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01DAC55-7834-2C43-B504-C8CBBF7691F1}"/>
                </a:ext>
              </a:extLst>
            </p:cNvPr>
            <p:cNvSpPr txBox="1"/>
            <p:nvPr/>
          </p:nvSpPr>
          <p:spPr>
            <a:xfrm>
              <a:off x="2729921" y="363438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606C51B-A2B3-094C-97D3-3F1321FB8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042" y="3367737"/>
              <a:ext cx="1887239" cy="26664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268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2664D4A-7783-374D-8D49-47E246A8A330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27F231-07FA-7B49-ABB3-6A1B0BAA979C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927AC6D2-EDE7-C24E-ADFB-E72F84495A78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7ACCCE-BB92-D542-9DC0-C118156E3979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A764089B-797C-D441-9FA0-AB3DA95F5047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EEFAA2-963F-1545-A94B-98A6284605B7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EFF7B88-8198-384A-9E98-C37219DA6334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44B71F1-1486-5743-A215-28A070756C8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6424288-5797-6445-9817-EC34A6993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224969"/>
              <a:ext cx="1893371" cy="1919014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27A2317-C68D-4A49-A0ED-7252BFE19B2C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B8C515B2-F3B1-F440-9D5A-FF5718EC1970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397278E-557E-A048-980F-9225E17DE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921" y="2783393"/>
              <a:ext cx="1880760" cy="1525960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5C39897-42C0-364C-A1A6-ED1442925CAD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44BB78C4-FFF4-AB4A-A7FD-7253B046AB6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092E0AF-4841-544F-ABA8-FCFB8E6C9A3C}"/>
                </a:ext>
              </a:extLst>
            </p:cNvPr>
            <p:cNvSpPr txBox="1"/>
            <p:nvPr/>
          </p:nvSpPr>
          <p:spPr>
            <a:xfrm>
              <a:off x="2729921" y="4470967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802A3EED-0AFD-D044-A4C4-0D50F6647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741" y="3367737"/>
              <a:ext cx="1883541" cy="1106986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96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7AD2E3F5-9F33-014B-BB09-293E0364C622}"/>
              </a:ext>
            </a:extLst>
          </p:cNvPr>
          <p:cNvGrpSpPr/>
          <p:nvPr/>
        </p:nvGrpSpPr>
        <p:grpSpPr>
          <a:xfrm>
            <a:off x="906185" y="1364573"/>
            <a:ext cx="10924624" cy="3629321"/>
            <a:chOff x="906185" y="1364573"/>
            <a:chExt cx="10924624" cy="3629321"/>
          </a:xfrm>
        </p:grpSpPr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0E4A1BD-EE7C-CB46-B61D-573CEA9B2896}"/>
                </a:ext>
              </a:extLst>
            </p:cNvPr>
            <p:cNvSpPr/>
            <p:nvPr/>
          </p:nvSpPr>
          <p:spPr>
            <a:xfrm>
              <a:off x="7178393" y="1364573"/>
              <a:ext cx="2650070" cy="3629320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200" dirty="0">
                  <a:solidFill>
                    <a:schemeClr val="tx1"/>
                  </a:solidFill>
                </a:rPr>
                <a:t>커넥션</a:t>
              </a: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1A4DF16F-AC27-2943-8BA8-F49E6B99DE1A}"/>
                </a:ext>
              </a:extLst>
            </p:cNvPr>
            <p:cNvSpPr/>
            <p:nvPr/>
          </p:nvSpPr>
          <p:spPr>
            <a:xfrm>
              <a:off x="2969741" y="1364574"/>
              <a:ext cx="2650070" cy="3629320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200" dirty="0">
                  <a:solidFill>
                    <a:schemeClr val="tx1"/>
                  </a:solidFill>
                </a:rPr>
                <a:t>커넥션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2E312B-F450-194C-ACEC-DF8C130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8269" y="2438401"/>
              <a:ext cx="1481665" cy="1481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34743" y="2311401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5143" y="2311401"/>
              <a:ext cx="1735666" cy="1735666"/>
            </a:xfrm>
            <a:prstGeom prst="rect">
              <a:avLst/>
            </a:prstGeom>
          </p:spPr>
        </p:pic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8F75F98C-56E1-A248-81CA-A5E376D0F2DD}"/>
                </a:ext>
              </a:extLst>
            </p:cNvPr>
            <p:cNvSpPr/>
            <p:nvPr/>
          </p:nvSpPr>
          <p:spPr>
            <a:xfrm>
              <a:off x="3067109" y="1782233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63E850B4-7106-ED4F-A86B-634B6296B644}"/>
                </a:ext>
              </a:extLst>
            </p:cNvPr>
            <p:cNvSpPr/>
            <p:nvPr/>
          </p:nvSpPr>
          <p:spPr>
            <a:xfrm>
              <a:off x="3067109" y="3372133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92B5517F-E470-5A4C-AF00-AE92FC47A71B}"/>
                </a:ext>
              </a:extLst>
            </p:cNvPr>
            <p:cNvSpPr/>
            <p:nvPr/>
          </p:nvSpPr>
          <p:spPr>
            <a:xfrm>
              <a:off x="7275762" y="1782233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왼쪽 화살표[L] 42">
              <a:extLst>
                <a:ext uri="{FF2B5EF4-FFF2-40B4-BE49-F238E27FC236}">
                  <a16:creationId xmlns:a16="http://schemas.microsoft.com/office/drawing/2014/main" id="{2603EA07-4722-1B41-BBFE-29B9F8072B74}"/>
                </a:ext>
              </a:extLst>
            </p:cNvPr>
            <p:cNvSpPr/>
            <p:nvPr/>
          </p:nvSpPr>
          <p:spPr>
            <a:xfrm>
              <a:off x="7275762" y="3372133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04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8D800AE-27D2-EF4C-A595-9E641F9568ED}"/>
              </a:ext>
            </a:extLst>
          </p:cNvPr>
          <p:cNvGrpSpPr/>
          <p:nvPr/>
        </p:nvGrpSpPr>
        <p:grpSpPr>
          <a:xfrm>
            <a:off x="906185" y="726457"/>
            <a:ext cx="10924624" cy="5775578"/>
            <a:chOff x="906185" y="726457"/>
            <a:chExt cx="10924624" cy="577557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85" y="1484896"/>
              <a:ext cx="1955800" cy="1955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2E312B-F450-194C-ACEC-DF8C130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8269" y="1721964"/>
              <a:ext cx="1481665" cy="1481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34743" y="1594964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95143" y="1594964"/>
              <a:ext cx="1735666" cy="1735666"/>
            </a:xfrm>
            <a:prstGeom prst="rect">
              <a:avLst/>
            </a:prstGeom>
          </p:spPr>
        </p:pic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8F75F98C-56E1-A248-81CA-A5E376D0F2DD}"/>
                </a:ext>
              </a:extLst>
            </p:cNvPr>
            <p:cNvSpPr/>
            <p:nvPr/>
          </p:nvSpPr>
          <p:spPr>
            <a:xfrm>
              <a:off x="3067109" y="1065796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63E850B4-7106-ED4F-A86B-634B6296B644}"/>
                </a:ext>
              </a:extLst>
            </p:cNvPr>
            <p:cNvSpPr/>
            <p:nvPr/>
          </p:nvSpPr>
          <p:spPr>
            <a:xfrm>
              <a:off x="3067109" y="2655696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92B5517F-E470-5A4C-AF00-AE92FC47A71B}"/>
                </a:ext>
              </a:extLst>
            </p:cNvPr>
            <p:cNvSpPr/>
            <p:nvPr/>
          </p:nvSpPr>
          <p:spPr>
            <a:xfrm>
              <a:off x="7275762" y="1065796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왼쪽 화살표[L] 42">
              <a:extLst>
                <a:ext uri="{FF2B5EF4-FFF2-40B4-BE49-F238E27FC236}">
                  <a16:creationId xmlns:a16="http://schemas.microsoft.com/office/drawing/2014/main" id="{2603EA07-4722-1B41-BBFE-29B9F8072B74}"/>
                </a:ext>
              </a:extLst>
            </p:cNvPr>
            <p:cNvSpPr/>
            <p:nvPr/>
          </p:nvSpPr>
          <p:spPr>
            <a:xfrm>
              <a:off x="7275762" y="2655696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182D59-3AB2-914F-8AD1-8DC3F789A089}"/>
                </a:ext>
              </a:extLst>
            </p:cNvPr>
            <p:cNvSpPr txBox="1"/>
            <p:nvPr/>
          </p:nvSpPr>
          <p:spPr>
            <a:xfrm>
              <a:off x="5573395" y="3193099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멍청한 프록시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A19E3E-A085-F84C-A9B0-1AE3D7E2E9BF}"/>
                </a:ext>
              </a:extLst>
            </p:cNvPr>
            <p:cNvSpPr txBox="1"/>
            <p:nvPr/>
          </p:nvSpPr>
          <p:spPr>
            <a:xfrm>
              <a:off x="2950237" y="726457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1.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CBD5EE-E765-B446-859F-05974920E70D}"/>
                </a:ext>
              </a:extLst>
            </p:cNvPr>
            <p:cNvSpPr txBox="1"/>
            <p:nvPr/>
          </p:nvSpPr>
          <p:spPr>
            <a:xfrm>
              <a:off x="7208522" y="726457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2.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6C5FEF-3259-1E44-B28C-8650E4F14FF6}"/>
                </a:ext>
              </a:extLst>
            </p:cNvPr>
            <p:cNvSpPr txBox="1"/>
            <p:nvPr/>
          </p:nvSpPr>
          <p:spPr>
            <a:xfrm>
              <a:off x="7206820" y="3691499"/>
              <a:ext cx="3756156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3.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</a:p>
            <a:p>
              <a:endParaRPr kumimoji="1" lang="en-US" altLang="ko-KR" sz="1000" dirty="0"/>
            </a:p>
            <a:p>
              <a:r>
                <a:rPr kumimoji="1" lang="ko-KR" altLang="en-US" sz="1600" dirty="0"/>
                <a:t>프록시는 해당 커넥션을 통해 들어오는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새 요청을 모두 무시하면서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커넥션이 끊어지기를 기다립니다</a:t>
              </a:r>
              <a:r>
                <a:rPr kumimoji="1" lang="en-US" altLang="ko-KR" sz="1600" dirty="0"/>
                <a:t>.</a:t>
              </a:r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A86587-9E0D-9E4F-BE70-DA93683040C6}"/>
                </a:ext>
              </a:extLst>
            </p:cNvPr>
            <p:cNvSpPr txBox="1"/>
            <p:nvPr/>
          </p:nvSpPr>
          <p:spPr>
            <a:xfrm>
              <a:off x="2999869" y="3697096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4.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5" name="위로 구부러진 화살표[C] 4">
              <a:extLst>
                <a:ext uri="{FF2B5EF4-FFF2-40B4-BE49-F238E27FC236}">
                  <a16:creationId xmlns:a16="http://schemas.microsoft.com/office/drawing/2014/main" id="{83A294D9-CA65-0340-9FAA-6D7BF0224F85}"/>
                </a:ext>
              </a:extLst>
            </p:cNvPr>
            <p:cNvSpPr/>
            <p:nvPr/>
          </p:nvSpPr>
          <p:spPr>
            <a:xfrm>
              <a:off x="1714401" y="3544418"/>
              <a:ext cx="5061485" cy="1130346"/>
            </a:xfrm>
            <a:prstGeom prst="curvedUp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58D525-0D1D-2F47-8116-DA0BABA0B029}"/>
                </a:ext>
              </a:extLst>
            </p:cNvPr>
            <p:cNvSpPr txBox="1"/>
            <p:nvPr/>
          </p:nvSpPr>
          <p:spPr>
            <a:xfrm>
              <a:off x="2722379" y="4778486"/>
              <a:ext cx="3718326" cy="1723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5.</a:t>
              </a:r>
              <a:r>
                <a:rPr kumimoji="1" lang="ko-KR" altLang="en-US" sz="1600" dirty="0"/>
                <a:t> 다음 요청</a:t>
              </a:r>
              <a:endParaRPr kumimoji="1" lang="en-US" altLang="ko-KR" sz="1600" dirty="0"/>
            </a:p>
            <a:p>
              <a:endParaRPr kumimoji="1" lang="en-US" altLang="ko-KR" sz="1000" dirty="0"/>
            </a:p>
            <a:p>
              <a:r>
                <a:rPr kumimoji="1" lang="ko-KR" altLang="en-US" sz="1600" dirty="0"/>
                <a:t>프록시는 서버와의 커넥션이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끊어지는 것을 기다리고 있기 때문에</a:t>
              </a:r>
              <a:r>
                <a:rPr kumimoji="1" lang="en-US" altLang="ko-KR" sz="1600" dirty="0"/>
                <a:t>,</a:t>
              </a:r>
            </a:p>
            <a:p>
              <a:r>
                <a:rPr kumimoji="1" lang="ko-KR" altLang="en-US" sz="1600" dirty="0"/>
                <a:t>해당 </a:t>
              </a:r>
              <a:r>
                <a:rPr kumimoji="1" lang="en-US" altLang="ko-KR" sz="1600" dirty="0"/>
                <a:t>Keep-Alive</a:t>
              </a:r>
              <a:r>
                <a:rPr kumimoji="1" lang="ko-KR" altLang="en-US" sz="1600" dirty="0"/>
                <a:t> 커넥션을 통해서 오는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클라이언트의 두번째 요청은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처리되지 않고 행에 걸린다</a:t>
              </a:r>
              <a:r>
                <a:rPr kumimoji="1" lang="en-US" altLang="ko-KR" sz="1600" dirty="0"/>
                <a:t>.</a:t>
              </a:r>
              <a:endParaRPr kumimoji="1"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482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303D95D7-D7A8-F34B-9265-DEFA57E3D849}"/>
              </a:ext>
            </a:extLst>
          </p:cNvPr>
          <p:cNvGrpSpPr/>
          <p:nvPr/>
        </p:nvGrpSpPr>
        <p:grpSpPr>
          <a:xfrm>
            <a:off x="906185" y="2201333"/>
            <a:ext cx="7027495" cy="1955800"/>
            <a:chOff x="906185" y="2201333"/>
            <a:chExt cx="7027495" cy="1955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sp>
          <p:nvSpPr>
            <p:cNvPr id="2" name="원통[C] 1">
              <a:extLst>
                <a:ext uri="{FF2B5EF4-FFF2-40B4-BE49-F238E27FC236}">
                  <a16:creationId xmlns:a16="http://schemas.microsoft.com/office/drawing/2014/main" id="{E6AC57F2-E80D-E549-A67C-AD2DBAD4EA98}"/>
                </a:ext>
              </a:extLst>
            </p:cNvPr>
            <p:cNvSpPr/>
            <p:nvPr/>
          </p:nvSpPr>
          <p:spPr>
            <a:xfrm rot="16200000">
              <a:off x="4175907" y="1356784"/>
              <a:ext cx="457200" cy="2163233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ko-KR" altLang="en-US" dirty="0"/>
                <a:t>커넥션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4ACB1772-F79B-FC40-8998-0A04F85D406C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2342150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88F3B40C-FE0F-134D-9904-5DD212718F99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6" y="2563328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844C5395-425D-5B41-94B3-422D25B9FB52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2563328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0EDEC213-55BC-8548-9788-8526B6377A85}"/>
                </a:ext>
              </a:extLst>
            </p:cNvPr>
            <p:cNvCxnSpPr>
              <a:cxnSpLocks/>
            </p:cNvCxnSpPr>
            <p:nvPr/>
          </p:nvCxnSpPr>
          <p:spPr>
            <a:xfrm>
              <a:off x="5473171" y="2341648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원통[C] 25">
              <a:extLst>
                <a:ext uri="{FF2B5EF4-FFF2-40B4-BE49-F238E27FC236}">
                  <a16:creationId xmlns:a16="http://schemas.microsoft.com/office/drawing/2014/main" id="{9A4A0D9B-1A17-D54B-9653-EF42261F53E3}"/>
                </a:ext>
              </a:extLst>
            </p:cNvPr>
            <p:cNvSpPr/>
            <p:nvPr/>
          </p:nvSpPr>
          <p:spPr>
            <a:xfrm rot="16200000">
              <a:off x="4166282" y="2736850"/>
              <a:ext cx="457200" cy="2163233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ko-KR" altLang="en-US" dirty="0"/>
                <a:t>커넥션</a:t>
              </a:r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85F99965-9F27-104D-839D-7ED7D7128678}"/>
                </a:ext>
              </a:extLst>
            </p:cNvPr>
            <p:cNvCxnSpPr>
              <a:cxnSpLocks/>
            </p:cNvCxnSpPr>
            <p:nvPr/>
          </p:nvCxnSpPr>
          <p:spPr>
            <a:xfrm>
              <a:off x="3088463" y="3722216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60E99EEA-A778-5949-B580-C3910C306639}"/>
                </a:ext>
              </a:extLst>
            </p:cNvPr>
            <p:cNvCxnSpPr>
              <a:cxnSpLocks/>
            </p:cNvCxnSpPr>
            <p:nvPr/>
          </p:nvCxnSpPr>
          <p:spPr>
            <a:xfrm>
              <a:off x="5453921" y="3943394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A14F9C9E-CE7D-6648-99CA-035997832A83}"/>
                </a:ext>
              </a:extLst>
            </p:cNvPr>
            <p:cNvCxnSpPr>
              <a:cxnSpLocks/>
            </p:cNvCxnSpPr>
            <p:nvPr/>
          </p:nvCxnSpPr>
          <p:spPr>
            <a:xfrm>
              <a:off x="3088463" y="3943394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77BB5B8D-05AF-D942-9A2E-E8B894178709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6" y="3721714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통[C] 31">
              <a:extLst>
                <a:ext uri="{FF2B5EF4-FFF2-40B4-BE49-F238E27FC236}">
                  <a16:creationId xmlns:a16="http://schemas.microsoft.com/office/drawing/2014/main" id="{A388B24A-5069-7547-8709-8400EB772A5A}"/>
                </a:ext>
              </a:extLst>
            </p:cNvPr>
            <p:cNvSpPr/>
            <p:nvPr/>
          </p:nvSpPr>
          <p:spPr>
            <a:xfrm rot="16200000">
              <a:off x="4175907" y="2057969"/>
              <a:ext cx="457200" cy="2163233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ko-KR" altLang="en-US" dirty="0"/>
                <a:t>커넥션</a:t>
              </a:r>
            </a:p>
          </p:txBody>
        </p: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BC2F6D27-F055-5D46-9928-17F131400FEF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3043335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52919A08-EDBF-5442-A5D0-AA4F1D218D61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6" y="3264513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C7CFF3F-9F08-AE48-865A-35B7DEC98967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3264513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4A203467-515B-E243-8993-25EE4307675E}"/>
                </a:ext>
              </a:extLst>
            </p:cNvPr>
            <p:cNvCxnSpPr>
              <a:cxnSpLocks/>
            </p:cNvCxnSpPr>
            <p:nvPr/>
          </p:nvCxnSpPr>
          <p:spPr>
            <a:xfrm>
              <a:off x="5473171" y="3042833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921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BF87E4E-5CD6-4F44-BEFC-13452898F379}"/>
              </a:ext>
            </a:extLst>
          </p:cNvPr>
          <p:cNvGrpSpPr/>
          <p:nvPr/>
        </p:nvGrpSpPr>
        <p:grpSpPr>
          <a:xfrm>
            <a:off x="906185" y="2201333"/>
            <a:ext cx="7027495" cy="3783549"/>
            <a:chOff x="906185" y="2201333"/>
            <a:chExt cx="7027495" cy="378354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3BC509F-6F09-844A-BC36-98643485B277}"/>
                </a:ext>
              </a:extLst>
            </p:cNvPr>
            <p:cNvCxnSpPr/>
            <p:nvPr/>
          </p:nvCxnSpPr>
          <p:spPr>
            <a:xfrm>
              <a:off x="3176337" y="3041584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7635525-DE0E-2E4D-B9FA-EE681F7E0D3D}"/>
                </a:ext>
              </a:extLst>
            </p:cNvPr>
            <p:cNvCxnSpPr/>
            <p:nvPr/>
          </p:nvCxnSpPr>
          <p:spPr>
            <a:xfrm>
              <a:off x="3176337" y="3328738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3049AA-98A2-FE48-A63A-C9CC1B80C5D3}"/>
                </a:ext>
              </a:extLst>
            </p:cNvPr>
            <p:cNvSpPr txBox="1"/>
            <p:nvPr/>
          </p:nvSpPr>
          <p:spPr>
            <a:xfrm>
              <a:off x="2192226" y="4230556"/>
              <a:ext cx="232948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Domain/Image1.png</a:t>
              </a:r>
            </a:p>
            <a:p>
              <a:r>
                <a:rPr kumimoji="1" lang="en-US" altLang="ko-KR" dirty="0"/>
                <a:t>Domain/Image2.png</a:t>
              </a:r>
            </a:p>
            <a:p>
              <a:r>
                <a:rPr kumimoji="1" lang="en-US" altLang="ko-KR" dirty="0"/>
                <a:t>Domain/Image3.png</a:t>
              </a:r>
            </a:p>
            <a:p>
              <a:r>
                <a:rPr kumimoji="1" lang="en-US" altLang="ko-KR" dirty="0"/>
                <a:t>Domain/Image4.png</a:t>
              </a:r>
            </a:p>
            <a:p>
              <a:r>
                <a:rPr kumimoji="1" lang="en-US" altLang="ko-KR" dirty="0"/>
                <a:t>Domain/Image5.png</a:t>
              </a:r>
            </a:p>
            <a:p>
              <a:r>
                <a:rPr kumimoji="1" lang="en-US" altLang="ko-KR" dirty="0"/>
                <a:t>Domain/Image6.png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BAB418C-9A93-DE43-B7B7-CD2DBCF9FA2F}"/>
                </a:ext>
              </a:extLst>
            </p:cNvPr>
            <p:cNvSpPr/>
            <p:nvPr/>
          </p:nvSpPr>
          <p:spPr>
            <a:xfrm>
              <a:off x="4558970" y="4296515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90D0DE5-2911-F34F-99E1-E5F00DF01574}"/>
                </a:ext>
              </a:extLst>
            </p:cNvPr>
            <p:cNvSpPr/>
            <p:nvPr/>
          </p:nvSpPr>
          <p:spPr>
            <a:xfrm>
              <a:off x="4558970" y="4572007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779A27F-430F-C94D-948C-5F3C23BBC120}"/>
                </a:ext>
              </a:extLst>
            </p:cNvPr>
            <p:cNvSpPr/>
            <p:nvPr/>
          </p:nvSpPr>
          <p:spPr>
            <a:xfrm>
              <a:off x="5165192" y="4847499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95C4D97-C8E5-BE49-9AA9-A7747363DB93}"/>
                </a:ext>
              </a:extLst>
            </p:cNvPr>
            <p:cNvSpPr/>
            <p:nvPr/>
          </p:nvSpPr>
          <p:spPr>
            <a:xfrm>
              <a:off x="5165192" y="5122991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D63A3F8-509E-6E42-9943-7DB3E6E12851}"/>
                </a:ext>
              </a:extLst>
            </p:cNvPr>
            <p:cNvSpPr/>
            <p:nvPr/>
          </p:nvSpPr>
          <p:spPr>
            <a:xfrm>
              <a:off x="5771414" y="539262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430C299-3A98-1C4B-B204-9E48FBCFD11B}"/>
                </a:ext>
              </a:extLst>
            </p:cNvPr>
            <p:cNvSpPr/>
            <p:nvPr/>
          </p:nvSpPr>
          <p:spPr>
            <a:xfrm>
              <a:off x="5771414" y="566518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58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FBB9042-7AC5-1344-944D-AB878F1D407C}"/>
              </a:ext>
            </a:extLst>
          </p:cNvPr>
          <p:cNvGrpSpPr/>
          <p:nvPr/>
        </p:nvGrpSpPr>
        <p:grpSpPr>
          <a:xfrm>
            <a:off x="906185" y="1985155"/>
            <a:ext cx="7027495" cy="3999727"/>
            <a:chOff x="906185" y="1985155"/>
            <a:chExt cx="7027495" cy="39997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3BC509F-6F09-844A-BC36-98643485B277}"/>
                </a:ext>
              </a:extLst>
            </p:cNvPr>
            <p:cNvCxnSpPr/>
            <p:nvPr/>
          </p:nvCxnSpPr>
          <p:spPr>
            <a:xfrm>
              <a:off x="3176337" y="2473693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7635525-DE0E-2E4D-B9FA-EE681F7E0D3D}"/>
                </a:ext>
              </a:extLst>
            </p:cNvPr>
            <p:cNvCxnSpPr/>
            <p:nvPr/>
          </p:nvCxnSpPr>
          <p:spPr>
            <a:xfrm>
              <a:off x="3176337" y="2760847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FAE07789-51F8-094A-A80B-9DC0AA90621B}"/>
                </a:ext>
              </a:extLst>
            </p:cNvPr>
            <p:cNvSpPr/>
            <p:nvPr/>
          </p:nvSpPr>
          <p:spPr>
            <a:xfrm>
              <a:off x="3027136" y="1985155"/>
              <a:ext cx="2839470" cy="97707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Domain1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E3292E89-27BA-9445-B7A5-70AC559E5D61}"/>
                </a:ext>
              </a:extLst>
            </p:cNvPr>
            <p:cNvCxnSpPr/>
            <p:nvPr/>
          </p:nvCxnSpPr>
          <p:spPr>
            <a:xfrm>
              <a:off x="3177545" y="3737921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7C8F382-16E7-9C40-996D-DBB58CEB9081}"/>
                </a:ext>
              </a:extLst>
            </p:cNvPr>
            <p:cNvCxnSpPr/>
            <p:nvPr/>
          </p:nvCxnSpPr>
          <p:spPr>
            <a:xfrm>
              <a:off x="3177545" y="4025075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2E303F24-21FB-F244-912B-A96F536C7CAD}"/>
                </a:ext>
              </a:extLst>
            </p:cNvPr>
            <p:cNvSpPr/>
            <p:nvPr/>
          </p:nvSpPr>
          <p:spPr>
            <a:xfrm>
              <a:off x="3028344" y="3249383"/>
              <a:ext cx="2839470" cy="97707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Domain2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D1C088-54FE-1A4F-847A-CF72E87F3F42}"/>
                </a:ext>
              </a:extLst>
            </p:cNvPr>
            <p:cNvSpPr txBox="1"/>
            <p:nvPr/>
          </p:nvSpPr>
          <p:spPr>
            <a:xfrm>
              <a:off x="2192226" y="4230556"/>
              <a:ext cx="232948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Domain/Image1.png</a:t>
              </a:r>
            </a:p>
            <a:p>
              <a:r>
                <a:rPr kumimoji="1" lang="en-US" altLang="ko-KR" dirty="0"/>
                <a:t>Domain/Image2.png</a:t>
              </a:r>
            </a:p>
            <a:p>
              <a:r>
                <a:rPr kumimoji="1" lang="en-US" altLang="ko-KR" dirty="0"/>
                <a:t>Domain/Image3.png</a:t>
              </a:r>
            </a:p>
            <a:p>
              <a:r>
                <a:rPr kumimoji="1" lang="en-US" altLang="ko-KR" dirty="0"/>
                <a:t>Domain/Image4.png</a:t>
              </a:r>
            </a:p>
            <a:p>
              <a:r>
                <a:rPr kumimoji="1" lang="en-US" altLang="ko-KR" dirty="0"/>
                <a:t>Domain/Image5.png</a:t>
              </a:r>
            </a:p>
            <a:p>
              <a:r>
                <a:rPr kumimoji="1" lang="en-US" altLang="ko-KR" dirty="0"/>
                <a:t>Domain/Image6.png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CC1D103-8F5A-0942-A894-82C2972735B4}"/>
                </a:ext>
              </a:extLst>
            </p:cNvPr>
            <p:cNvSpPr/>
            <p:nvPr/>
          </p:nvSpPr>
          <p:spPr>
            <a:xfrm>
              <a:off x="4558970" y="4296515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BCC709A-A77E-3E47-9A26-2B7A0F8B9E7A}"/>
                </a:ext>
              </a:extLst>
            </p:cNvPr>
            <p:cNvSpPr/>
            <p:nvPr/>
          </p:nvSpPr>
          <p:spPr>
            <a:xfrm>
              <a:off x="4558970" y="4572007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F423732-8FE2-1548-8EDF-C77F263DDF55}"/>
                </a:ext>
              </a:extLst>
            </p:cNvPr>
            <p:cNvSpPr/>
            <p:nvPr/>
          </p:nvSpPr>
          <p:spPr>
            <a:xfrm>
              <a:off x="4558970" y="4847499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0549E9F-03B8-7F41-8E68-CDCB0A0CA3D2}"/>
                </a:ext>
              </a:extLst>
            </p:cNvPr>
            <p:cNvSpPr/>
            <p:nvPr/>
          </p:nvSpPr>
          <p:spPr>
            <a:xfrm>
              <a:off x="4558970" y="5122991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C64B467-F474-8141-83D6-0537D0E530DF}"/>
                </a:ext>
              </a:extLst>
            </p:cNvPr>
            <p:cNvSpPr/>
            <p:nvPr/>
          </p:nvSpPr>
          <p:spPr>
            <a:xfrm>
              <a:off x="5165192" y="539262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BF29694-A780-D649-9097-E218837CB92F}"/>
                </a:ext>
              </a:extLst>
            </p:cNvPr>
            <p:cNvSpPr/>
            <p:nvPr/>
          </p:nvSpPr>
          <p:spPr>
            <a:xfrm>
              <a:off x="5165192" y="566518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96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1986</TotalTime>
  <Words>258</Words>
  <Application>Microsoft Macintosh PowerPoint</Application>
  <PresentationFormat>와이드스크린</PresentationFormat>
  <Paragraphs>108</Paragraphs>
  <Slides>13</Slides>
  <Notes>2</Notes>
  <HiddenSlides>3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이효범 파트너프론트개발팀</cp:lastModifiedBy>
  <cp:revision>35</cp:revision>
  <dcterms:created xsi:type="dcterms:W3CDTF">2022-02-13T11:04:25Z</dcterms:created>
  <dcterms:modified xsi:type="dcterms:W3CDTF">2022-03-11T13:33:07Z</dcterms:modified>
</cp:coreProperties>
</file>