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4"/>
    <p:restoredTop sz="94607"/>
  </p:normalViewPr>
  <p:slideViewPr>
    <p:cSldViewPr snapToGrid="0" showGuides="1">
      <p:cViewPr>
        <p:scale>
          <a:sx n="198" d="100"/>
          <a:sy n="198" d="100"/>
        </p:scale>
        <p:origin x="-108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18" d="100"/>
          <a:sy n="118" d="100"/>
        </p:scale>
        <p:origin x="395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2716E-AAE5-8E49-A217-B639FEDDF2E2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D6545-C3CF-1B4E-9E93-31B91B77ACC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6279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D6545-C3CF-1B4E-9E93-31B91B77ACCF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843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F9225-C383-386E-7460-229CBC444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4B920D-EAB2-AA66-FA90-D25C18985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80724-3603-6C2D-C69C-E1ADE144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987757-F85A-A35E-83A1-EFBECE76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B473DE-5EDC-775A-4575-E6BD0BE8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594A9D-E9F3-52A9-124B-D0FEA0A5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B95B9-C395-E7B8-6A4B-7D24C14E1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5C684-FD23-A097-FD96-63C6AD1A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D5FEA-0A36-8C18-34A0-260AD52C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32C24-D946-302A-B017-98571F5F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31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8F61FD-A9E2-EF68-C5D9-235DAC880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0237B7-668D-32A5-6D5C-5FD3150A1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448659-DEE9-02B6-029D-0CA70C5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7857B-2E02-0BF4-DFC2-ABE872A3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0199A-0F34-4194-3372-3D16DCD1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691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5837A-8E3B-1C45-BFD6-9000CA21B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BA2F-9158-8501-ED1A-160FC7D2A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B4AD55-4CCD-8827-6EDE-4E93871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F307C-0D49-2ADD-59B3-24B5780D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EB4100-2FCE-19DA-A311-3762DEC7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09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6E275-0402-9006-8432-EF327865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4ACB0-8720-61D7-E877-8172F95B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C651C1-E6CC-5BBF-05F3-0979337A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54A7D-C33A-722E-9F7F-07CF9809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10522-7319-141F-FD8A-D0420DE8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742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B7088-8400-F632-F53E-64688C06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394C8-8F8E-3886-3FEB-A1F98830E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12967F-024A-BB79-030C-9A3C7FB6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F9EBA7-F78F-7CE1-025B-E9B14F57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9244B-6BA9-4EF3-FA26-B4807E59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0DD4E9-724A-C4FC-1B27-0989E7A7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174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03DC1-3773-CAE1-10DD-6F7C4592C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5F953E-9A7A-0AEB-33DF-CE13FFF22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0EF7B-77D7-E9F5-ACB3-454593F4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3F76FF-D1CC-5F51-F36B-8BD5AA299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5081B8-5983-3201-AD62-AE76AF659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7D7C1-DA29-4BC7-23A5-5BC4FCBAF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1F9668-AD40-0C9A-EEA1-F592BBAF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0469CC-787E-21CA-27C4-3619988A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69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2AC58-87B4-70A5-A0CE-CC30D2B1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C3CB5F-20EB-5277-9658-66939B53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7A5D7F-5ECC-2C18-7A72-1F664D66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2A6B5A-0F43-F6F8-45DF-1E48ED4A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247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DB913A-BBA2-B179-CF9B-04E4CD32E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8DC08E-752C-02F8-731E-EDFC76B14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D36B9-D294-4985-25B3-289E4953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0824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69F99-4061-99B8-DA55-08DA0641D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D6C2F0-28E9-6137-4856-8F4420C41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6A1394-F4C6-1889-EBD7-77AE066D2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E938D-1EAB-7940-E438-957CEEA4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4A628-8EB6-AE43-CA1E-80A76541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ADF455-369A-B9B0-1B08-62E1EB69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326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1472E-0CBF-8FE4-BE19-4CF5B692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24BA7D-610F-792B-E13A-D18EC3537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D440A5-D20E-5789-C8EF-F4AD594D1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1DE33-8E03-689A-DF92-DBDBA183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A2440-7318-CB16-2B7C-484A6DE5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D0291-B731-6DE1-2B6A-0CF8F3EB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29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F3BBD8-1F91-CB42-EE2B-CAACFBB4C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44633-A2FC-ED8E-890A-9B6523FD7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54699-DB76-D829-70E9-39D67A10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8E2F-A340-2447-BF0E-53B54C27C1CC}" type="datetimeFigureOut">
              <a:rPr kumimoji="1" lang="ko-KR" altLang="en-US" smtClean="0"/>
              <a:t>2024. 4. 27.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D6844F-A2C1-EDC9-B156-3241F6342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8828C1-0CA7-B695-3D70-3D57EF8C6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B908A-34B2-874A-8306-4927DB01DB3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2695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>
            <a:extLst>
              <a:ext uri="{FF2B5EF4-FFF2-40B4-BE49-F238E27FC236}">
                <a16:creationId xmlns:a16="http://schemas.microsoft.com/office/drawing/2014/main" id="{9A07E02B-14F5-018B-774C-83B439931F80}"/>
              </a:ext>
            </a:extLst>
          </p:cNvPr>
          <p:cNvSpPr/>
          <p:nvPr/>
        </p:nvSpPr>
        <p:spPr>
          <a:xfrm>
            <a:off x="4331189" y="2358995"/>
            <a:ext cx="2335640" cy="1393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ko-KR" sz="1400" dirty="0">
                <a:solidFill>
                  <a:schemeClr val="tx1"/>
                </a:solidFill>
              </a:rPr>
              <a:t>~/Library/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pnpm</a:t>
            </a:r>
            <a:r>
              <a:rPr kumimoji="1" lang="en-US" altLang="ko-KR" sz="1400" dirty="0">
                <a:solidFill>
                  <a:schemeClr val="tx1"/>
                </a:solidFill>
              </a:rPr>
              <a:t>/store/v3</a:t>
            </a:r>
          </a:p>
          <a:p>
            <a:r>
              <a:rPr kumimoji="1" lang="en-US" altLang="ko-KR" sz="1400" dirty="0">
                <a:solidFill>
                  <a:schemeClr val="tx1"/>
                </a:solidFill>
              </a:rPr>
              <a:t>  files</a:t>
            </a:r>
          </a:p>
          <a:p>
            <a:r>
              <a:rPr kumimoji="1" lang="en-US" altLang="ko-KR" sz="1400" dirty="0">
                <a:solidFill>
                  <a:schemeClr val="tx1"/>
                </a:solidFill>
              </a:rPr>
              <a:t>    00 # express@4.19.2 </a:t>
            </a:r>
          </a:p>
          <a:p>
            <a:r>
              <a:rPr kumimoji="1" lang="en-US" altLang="ko-KR" sz="1400" dirty="0">
                <a:solidFill>
                  <a:schemeClr val="tx1"/>
                </a:solidFill>
              </a:rPr>
              <a:t>    0b # msw@2.2.14</a:t>
            </a:r>
          </a:p>
          <a:p>
            <a:r>
              <a:rPr kumimoji="1" lang="en-US" altLang="ko-KR" sz="1400" dirty="0">
                <a:solidFill>
                  <a:schemeClr val="tx1"/>
                </a:solidFill>
              </a:rPr>
              <a:t>    16 # cookie@0.5.0</a:t>
            </a:r>
          </a:p>
          <a:p>
            <a:r>
              <a:rPr kumimoji="1" lang="en-US" altLang="ko-KR" sz="1400" dirty="0">
                <a:solidFill>
                  <a:schemeClr val="tx1"/>
                </a:solidFill>
              </a:rPr>
              <a:t>    21 # cookie@0.6.0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AB60F-6D95-D2A2-35C2-99CC9AFF36C1}"/>
              </a:ext>
            </a:extLst>
          </p:cNvPr>
          <p:cNvSpPr txBox="1"/>
          <p:nvPr/>
        </p:nvSpPr>
        <p:spPr>
          <a:xfrm>
            <a:off x="1983746" y="169511"/>
            <a:ext cx="1135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 Project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4A85FC-30F0-0095-55A2-68BC5765C482}"/>
              </a:ext>
            </a:extLst>
          </p:cNvPr>
          <p:cNvSpPr/>
          <p:nvPr/>
        </p:nvSpPr>
        <p:spPr>
          <a:xfrm>
            <a:off x="1387928" y="538843"/>
            <a:ext cx="2326821" cy="39522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express</a:t>
            </a: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msw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.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pnpm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  </a:t>
            </a:r>
            <a:r>
              <a:rPr kumimoji="1" lang="en-US" altLang="ko-KR" sz="1400" dirty="0">
                <a:solidFill>
                  <a:schemeClr val="tx1"/>
                </a:solidFill>
              </a:rPr>
              <a:t>msw@2.2.14</a:t>
            </a: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msw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cookie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express@4.19.2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express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cookie</a:t>
            </a: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  </a:t>
            </a:r>
            <a:r>
              <a:rPr kumimoji="1" lang="en-US" altLang="ko-KR" sz="1400" dirty="0">
                <a:solidFill>
                  <a:schemeClr val="tx1"/>
                </a:solidFill>
              </a:rPr>
              <a:t>cookie@0.5.0</a:t>
            </a: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ko-KR" altLang="en-US" sz="1400" dirty="0">
                <a:solidFill>
                  <a:schemeClr val="tx1"/>
                </a:solidFill>
              </a:rPr>
              <a:t>        </a:t>
            </a:r>
            <a:r>
              <a:rPr kumimoji="1" lang="en-US" altLang="ko-KR" sz="1400" dirty="0">
                <a:solidFill>
                  <a:schemeClr val="tx1"/>
                </a:solidFill>
              </a:rPr>
              <a:t>cookie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cookie@0.6.0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cookie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자유형 42">
            <a:extLst>
              <a:ext uri="{FF2B5EF4-FFF2-40B4-BE49-F238E27FC236}">
                <a16:creationId xmlns:a16="http://schemas.microsoft.com/office/drawing/2014/main" id="{45FFEB26-8CD3-08F7-F320-271E0D063D2D}"/>
              </a:ext>
            </a:extLst>
          </p:cNvPr>
          <p:cNvSpPr/>
          <p:nvPr/>
        </p:nvSpPr>
        <p:spPr>
          <a:xfrm>
            <a:off x="1471749" y="923109"/>
            <a:ext cx="674914" cy="1924594"/>
          </a:xfrm>
          <a:custGeom>
            <a:avLst/>
            <a:gdLst>
              <a:gd name="connsiteX0" fmla="*/ 291737 w 674914"/>
              <a:gd name="connsiteY0" fmla="*/ 0 h 1924594"/>
              <a:gd name="connsiteX1" fmla="*/ 0 w 674914"/>
              <a:gd name="connsiteY1" fmla="*/ 0 h 1924594"/>
              <a:gd name="connsiteX2" fmla="*/ 0 w 674914"/>
              <a:gd name="connsiteY2" fmla="*/ 1924594 h 1924594"/>
              <a:gd name="connsiteX3" fmla="*/ 47897 w 674914"/>
              <a:gd name="connsiteY3" fmla="*/ 1924594 h 1924594"/>
              <a:gd name="connsiteX4" fmla="*/ 674914 w 674914"/>
              <a:gd name="connsiteY4" fmla="*/ 1924594 h 1924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914" h="1924594">
                <a:moveTo>
                  <a:pt x="291737" y="0"/>
                </a:moveTo>
                <a:lnTo>
                  <a:pt x="0" y="0"/>
                </a:lnTo>
                <a:lnTo>
                  <a:pt x="0" y="1924594"/>
                </a:lnTo>
                <a:lnTo>
                  <a:pt x="47897" y="1924594"/>
                </a:lnTo>
                <a:lnTo>
                  <a:pt x="674914" y="1924594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자유형 43">
            <a:extLst>
              <a:ext uri="{FF2B5EF4-FFF2-40B4-BE49-F238E27FC236}">
                <a16:creationId xmlns:a16="http://schemas.microsoft.com/office/drawing/2014/main" id="{E65D5623-A7E8-08CE-7462-13D88656E3C9}"/>
              </a:ext>
            </a:extLst>
          </p:cNvPr>
          <p:cNvSpPr/>
          <p:nvPr/>
        </p:nvSpPr>
        <p:spPr>
          <a:xfrm>
            <a:off x="1545771" y="1132114"/>
            <a:ext cx="596538" cy="875212"/>
          </a:xfrm>
          <a:custGeom>
            <a:avLst/>
            <a:gdLst>
              <a:gd name="connsiteX0" fmla="*/ 235131 w 618309"/>
              <a:gd name="connsiteY0" fmla="*/ 0 h 875212"/>
              <a:gd name="connsiteX1" fmla="*/ 0 w 618309"/>
              <a:gd name="connsiteY1" fmla="*/ 0 h 875212"/>
              <a:gd name="connsiteX2" fmla="*/ 0 w 618309"/>
              <a:gd name="connsiteY2" fmla="*/ 875212 h 875212"/>
              <a:gd name="connsiteX3" fmla="*/ 243840 w 618309"/>
              <a:gd name="connsiteY3" fmla="*/ 875212 h 875212"/>
              <a:gd name="connsiteX4" fmla="*/ 618309 w 618309"/>
              <a:gd name="connsiteY4" fmla="*/ 875212 h 87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8309" h="875212">
                <a:moveTo>
                  <a:pt x="235131" y="0"/>
                </a:moveTo>
                <a:lnTo>
                  <a:pt x="0" y="0"/>
                </a:lnTo>
                <a:lnTo>
                  <a:pt x="0" y="875212"/>
                </a:lnTo>
                <a:lnTo>
                  <a:pt x="243840" y="875212"/>
                </a:lnTo>
                <a:lnTo>
                  <a:pt x="618309" y="875212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자유형 44">
            <a:extLst>
              <a:ext uri="{FF2B5EF4-FFF2-40B4-BE49-F238E27FC236}">
                <a16:creationId xmlns:a16="http://schemas.microsoft.com/office/drawing/2014/main" id="{70B79B77-1BD7-ABE4-67C6-0F92FFB60953}"/>
              </a:ext>
            </a:extLst>
          </p:cNvPr>
          <p:cNvSpPr/>
          <p:nvPr/>
        </p:nvSpPr>
        <p:spPr>
          <a:xfrm>
            <a:off x="1545771" y="2194560"/>
            <a:ext cx="596538" cy="1502229"/>
          </a:xfrm>
          <a:custGeom>
            <a:avLst/>
            <a:gdLst>
              <a:gd name="connsiteX0" fmla="*/ 596538 w 596538"/>
              <a:gd name="connsiteY0" fmla="*/ 0 h 1515291"/>
              <a:gd name="connsiteX1" fmla="*/ 0 w 596538"/>
              <a:gd name="connsiteY1" fmla="*/ 0 h 1515291"/>
              <a:gd name="connsiteX2" fmla="*/ 0 w 596538"/>
              <a:gd name="connsiteY2" fmla="*/ 1515291 h 1515291"/>
              <a:gd name="connsiteX3" fmla="*/ 596538 w 596538"/>
              <a:gd name="connsiteY3" fmla="*/ 1515291 h 151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538" h="1515291">
                <a:moveTo>
                  <a:pt x="596538" y="0"/>
                </a:moveTo>
                <a:lnTo>
                  <a:pt x="0" y="0"/>
                </a:lnTo>
                <a:lnTo>
                  <a:pt x="0" y="1515291"/>
                </a:lnTo>
                <a:lnTo>
                  <a:pt x="596538" y="1515291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자유형 45">
            <a:extLst>
              <a:ext uri="{FF2B5EF4-FFF2-40B4-BE49-F238E27FC236}">
                <a16:creationId xmlns:a16="http://schemas.microsoft.com/office/drawing/2014/main" id="{B4FBF785-DC29-3438-F0FF-2C401E970C62}"/>
              </a:ext>
            </a:extLst>
          </p:cNvPr>
          <p:cNvSpPr/>
          <p:nvPr/>
        </p:nvSpPr>
        <p:spPr>
          <a:xfrm>
            <a:off x="1641566" y="3056710"/>
            <a:ext cx="500743" cy="1273386"/>
          </a:xfrm>
          <a:custGeom>
            <a:avLst/>
            <a:gdLst>
              <a:gd name="connsiteX0" fmla="*/ 500743 w 509451"/>
              <a:gd name="connsiteY0" fmla="*/ 0 h 1297577"/>
              <a:gd name="connsiteX1" fmla="*/ 0 w 509451"/>
              <a:gd name="connsiteY1" fmla="*/ 0 h 1297577"/>
              <a:gd name="connsiteX2" fmla="*/ 0 w 509451"/>
              <a:gd name="connsiteY2" fmla="*/ 1297577 h 1297577"/>
              <a:gd name="connsiteX3" fmla="*/ 509451 w 509451"/>
              <a:gd name="connsiteY3" fmla="*/ 1297577 h 12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451" h="1297577">
                <a:moveTo>
                  <a:pt x="500743" y="0"/>
                </a:moveTo>
                <a:lnTo>
                  <a:pt x="0" y="0"/>
                </a:lnTo>
                <a:lnTo>
                  <a:pt x="0" y="1297577"/>
                </a:lnTo>
                <a:lnTo>
                  <a:pt x="509451" y="1297577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84E28D-A3F8-5116-B12F-85B1B0566704}"/>
              </a:ext>
            </a:extLst>
          </p:cNvPr>
          <p:cNvSpPr txBox="1"/>
          <p:nvPr/>
        </p:nvSpPr>
        <p:spPr>
          <a:xfrm>
            <a:off x="4935825" y="169511"/>
            <a:ext cx="111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 Project</a:t>
            </a:r>
            <a:endParaRPr kumimoji="1"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A1DC61A-90EF-572F-3B2F-93E7EBA4184C}"/>
              </a:ext>
            </a:extLst>
          </p:cNvPr>
          <p:cNvSpPr/>
          <p:nvPr/>
        </p:nvSpPr>
        <p:spPr>
          <a:xfrm>
            <a:off x="4340007" y="538843"/>
            <a:ext cx="2326821" cy="1393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cookie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.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pnpm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cookie@0.6.0</a:t>
            </a: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</a:t>
            </a:r>
            <a:r>
              <a:rPr kumimoji="1" lang="en-US" altLang="ko-KR" sz="1400" dirty="0" err="1">
                <a:solidFill>
                  <a:schemeClr val="tx1"/>
                </a:solidFill>
              </a:rPr>
              <a:t>node_modules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80000"/>
            <a:r>
              <a:rPr kumimoji="1" lang="en-US" altLang="ko-KR" sz="1400" dirty="0">
                <a:solidFill>
                  <a:schemeClr val="tx1"/>
                </a:solidFill>
              </a:rPr>
              <a:t>        cookie</a:t>
            </a:r>
          </a:p>
        </p:txBody>
      </p:sp>
      <p:sp>
        <p:nvSpPr>
          <p:cNvPr id="53" name="자유형 52">
            <a:extLst>
              <a:ext uri="{FF2B5EF4-FFF2-40B4-BE49-F238E27FC236}">
                <a16:creationId xmlns:a16="http://schemas.microsoft.com/office/drawing/2014/main" id="{E4B832E0-5A19-89EB-2581-22C7B4B7C3AA}"/>
              </a:ext>
            </a:extLst>
          </p:cNvPr>
          <p:cNvSpPr/>
          <p:nvPr/>
        </p:nvSpPr>
        <p:spPr>
          <a:xfrm>
            <a:off x="4508339" y="920187"/>
            <a:ext cx="590309" cy="836012"/>
          </a:xfrm>
          <a:custGeom>
            <a:avLst/>
            <a:gdLst>
              <a:gd name="connsiteX0" fmla="*/ 214132 w 590309"/>
              <a:gd name="connsiteY0" fmla="*/ 0 h 868102"/>
              <a:gd name="connsiteX1" fmla="*/ 0 w 590309"/>
              <a:gd name="connsiteY1" fmla="*/ 0 h 868102"/>
              <a:gd name="connsiteX2" fmla="*/ 0 w 590309"/>
              <a:gd name="connsiteY2" fmla="*/ 868102 h 868102"/>
              <a:gd name="connsiteX3" fmla="*/ 590309 w 590309"/>
              <a:gd name="connsiteY3" fmla="*/ 868102 h 86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309" h="868102">
                <a:moveTo>
                  <a:pt x="214132" y="0"/>
                </a:moveTo>
                <a:lnTo>
                  <a:pt x="0" y="0"/>
                </a:lnTo>
                <a:lnTo>
                  <a:pt x="0" y="868102"/>
                </a:lnTo>
                <a:lnTo>
                  <a:pt x="590309" y="868102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BDB8611-8FBB-A848-18B5-11E5AD3D3635}"/>
              </a:ext>
            </a:extLst>
          </p:cNvPr>
          <p:cNvSpPr txBox="1"/>
          <p:nvPr/>
        </p:nvSpPr>
        <p:spPr>
          <a:xfrm>
            <a:off x="4018907" y="1989663"/>
            <a:ext cx="2951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Content-addressable Store</a:t>
            </a:r>
            <a:endParaRPr kumimoji="1" lang="ko-KR" altLang="en-US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3B03EB7-FA64-B83C-F557-C23FA6BC3A08}"/>
              </a:ext>
            </a:extLst>
          </p:cNvPr>
          <p:cNvCxnSpPr/>
          <p:nvPr/>
        </p:nvCxnSpPr>
        <p:spPr>
          <a:xfrm>
            <a:off x="5654650" y="3946063"/>
            <a:ext cx="863193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8F6C1F-1674-1CEC-F334-E737F94EE413}"/>
              </a:ext>
            </a:extLst>
          </p:cNvPr>
          <p:cNvSpPr txBox="1"/>
          <p:nvPr/>
        </p:nvSpPr>
        <p:spPr>
          <a:xfrm>
            <a:off x="5522604" y="3942969"/>
            <a:ext cx="1144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Symbolic Link</a:t>
            </a:r>
            <a:endParaRPr kumimoji="1"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CEE01EC-1D3C-2D69-1BC3-637CB34D7AFD}"/>
              </a:ext>
            </a:extLst>
          </p:cNvPr>
          <p:cNvCxnSpPr/>
          <p:nvPr/>
        </p:nvCxnSpPr>
        <p:spPr>
          <a:xfrm>
            <a:off x="5655934" y="4274725"/>
            <a:ext cx="863193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962773-43AA-FD1D-BFBF-C2B9469A4A82}"/>
              </a:ext>
            </a:extLst>
          </p:cNvPr>
          <p:cNvSpPr txBox="1"/>
          <p:nvPr/>
        </p:nvSpPr>
        <p:spPr>
          <a:xfrm>
            <a:off x="5624699" y="4271631"/>
            <a:ext cx="857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Hard Link</a:t>
            </a:r>
            <a:endParaRPr kumimoji="1" lang="ko-KR" altLang="en-US" sz="1200" dirty="0"/>
          </a:p>
        </p:txBody>
      </p:sp>
      <p:sp>
        <p:nvSpPr>
          <p:cNvPr id="65" name="자유형 64">
            <a:extLst>
              <a:ext uri="{FF2B5EF4-FFF2-40B4-BE49-F238E27FC236}">
                <a16:creationId xmlns:a16="http://schemas.microsoft.com/office/drawing/2014/main" id="{D4E217AE-F30C-BEEE-20A5-924A036A5930}"/>
              </a:ext>
            </a:extLst>
          </p:cNvPr>
          <p:cNvSpPr/>
          <p:nvPr/>
        </p:nvSpPr>
        <p:spPr>
          <a:xfrm>
            <a:off x="2765146" y="2852928"/>
            <a:ext cx="1901952" cy="80467"/>
          </a:xfrm>
          <a:custGeom>
            <a:avLst/>
            <a:gdLst>
              <a:gd name="connsiteX0" fmla="*/ 0 w 1901952"/>
              <a:gd name="connsiteY0" fmla="*/ 0 h 80467"/>
              <a:gd name="connsiteX1" fmla="*/ 1287475 w 1901952"/>
              <a:gd name="connsiteY1" fmla="*/ 0 h 80467"/>
              <a:gd name="connsiteX2" fmla="*/ 1287475 w 1901952"/>
              <a:gd name="connsiteY2" fmla="*/ 80467 h 80467"/>
              <a:gd name="connsiteX3" fmla="*/ 1901952 w 1901952"/>
              <a:gd name="connsiteY3" fmla="*/ 80467 h 8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1952" h="80467">
                <a:moveTo>
                  <a:pt x="0" y="0"/>
                </a:moveTo>
                <a:lnTo>
                  <a:pt x="1287475" y="0"/>
                </a:lnTo>
                <a:lnTo>
                  <a:pt x="1287475" y="80467"/>
                </a:lnTo>
                <a:lnTo>
                  <a:pt x="1901952" y="80467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8" name="자유형 67">
            <a:extLst>
              <a:ext uri="{FF2B5EF4-FFF2-40B4-BE49-F238E27FC236}">
                <a16:creationId xmlns:a16="http://schemas.microsoft.com/office/drawing/2014/main" id="{DFA2580E-268F-FCF5-F433-57257562053B}"/>
              </a:ext>
            </a:extLst>
          </p:cNvPr>
          <p:cNvSpPr/>
          <p:nvPr/>
        </p:nvSpPr>
        <p:spPr>
          <a:xfrm>
            <a:off x="2529191" y="1997413"/>
            <a:ext cx="2140086" cy="1154349"/>
          </a:xfrm>
          <a:custGeom>
            <a:avLst/>
            <a:gdLst>
              <a:gd name="connsiteX0" fmla="*/ 0 w 2140086"/>
              <a:gd name="connsiteY0" fmla="*/ 0 h 1154349"/>
              <a:gd name="connsiteX1" fmla="*/ 1459149 w 2140086"/>
              <a:gd name="connsiteY1" fmla="*/ 0 h 1154349"/>
              <a:gd name="connsiteX2" fmla="*/ 1459149 w 2140086"/>
              <a:gd name="connsiteY2" fmla="*/ 1154349 h 1154349"/>
              <a:gd name="connsiteX3" fmla="*/ 2140086 w 2140086"/>
              <a:gd name="connsiteY3" fmla="*/ 1154349 h 1154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0086" h="1154349">
                <a:moveTo>
                  <a:pt x="0" y="0"/>
                </a:moveTo>
                <a:lnTo>
                  <a:pt x="1459149" y="0"/>
                </a:lnTo>
                <a:lnTo>
                  <a:pt x="1459149" y="1154349"/>
                </a:lnTo>
                <a:lnTo>
                  <a:pt x="2140086" y="1154349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9" name="자유형 68">
            <a:extLst>
              <a:ext uri="{FF2B5EF4-FFF2-40B4-BE49-F238E27FC236}">
                <a16:creationId xmlns:a16="http://schemas.microsoft.com/office/drawing/2014/main" id="{86E97E49-8FDA-D31B-6B44-702E517C2056}"/>
              </a:ext>
            </a:extLst>
          </p:cNvPr>
          <p:cNvSpPr/>
          <p:nvPr/>
        </p:nvSpPr>
        <p:spPr>
          <a:xfrm>
            <a:off x="2697804" y="3385226"/>
            <a:ext cx="1971473" cy="304800"/>
          </a:xfrm>
          <a:custGeom>
            <a:avLst/>
            <a:gdLst>
              <a:gd name="connsiteX0" fmla="*/ 0 w 1971473"/>
              <a:gd name="connsiteY0" fmla="*/ 304800 h 304800"/>
              <a:gd name="connsiteX1" fmla="*/ 1303507 w 1971473"/>
              <a:gd name="connsiteY1" fmla="*/ 304800 h 304800"/>
              <a:gd name="connsiteX2" fmla="*/ 1303507 w 1971473"/>
              <a:gd name="connsiteY2" fmla="*/ 0 h 304800"/>
              <a:gd name="connsiteX3" fmla="*/ 1971473 w 1971473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1473" h="304800">
                <a:moveTo>
                  <a:pt x="0" y="304800"/>
                </a:moveTo>
                <a:lnTo>
                  <a:pt x="1303507" y="304800"/>
                </a:lnTo>
                <a:lnTo>
                  <a:pt x="1303507" y="0"/>
                </a:lnTo>
                <a:lnTo>
                  <a:pt x="1971473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0" name="자유형 69">
            <a:extLst>
              <a:ext uri="{FF2B5EF4-FFF2-40B4-BE49-F238E27FC236}">
                <a16:creationId xmlns:a16="http://schemas.microsoft.com/office/drawing/2014/main" id="{F23BDC43-8368-874D-6CF0-1AC3226742A9}"/>
              </a:ext>
            </a:extLst>
          </p:cNvPr>
          <p:cNvSpPr/>
          <p:nvPr/>
        </p:nvSpPr>
        <p:spPr>
          <a:xfrm>
            <a:off x="2697804" y="3586264"/>
            <a:ext cx="1971473" cy="745787"/>
          </a:xfrm>
          <a:custGeom>
            <a:avLst/>
            <a:gdLst>
              <a:gd name="connsiteX0" fmla="*/ 0 w 1971473"/>
              <a:gd name="connsiteY0" fmla="*/ 745787 h 745787"/>
              <a:gd name="connsiteX1" fmla="*/ 1407268 w 1971473"/>
              <a:gd name="connsiteY1" fmla="*/ 745787 h 745787"/>
              <a:gd name="connsiteX2" fmla="*/ 1407268 w 1971473"/>
              <a:gd name="connsiteY2" fmla="*/ 0 h 745787"/>
              <a:gd name="connsiteX3" fmla="*/ 1504545 w 1971473"/>
              <a:gd name="connsiteY3" fmla="*/ 0 h 745787"/>
              <a:gd name="connsiteX4" fmla="*/ 1971473 w 1971473"/>
              <a:gd name="connsiteY4" fmla="*/ 0 h 74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1473" h="745787">
                <a:moveTo>
                  <a:pt x="0" y="745787"/>
                </a:moveTo>
                <a:lnTo>
                  <a:pt x="1407268" y="745787"/>
                </a:lnTo>
                <a:lnTo>
                  <a:pt x="1407268" y="0"/>
                </a:lnTo>
                <a:lnTo>
                  <a:pt x="1504545" y="0"/>
                </a:lnTo>
                <a:lnTo>
                  <a:pt x="1971473" y="0"/>
                </a:lnTo>
              </a:path>
            </a:pathLst>
          </a:custGeom>
          <a:noFill/>
          <a:ln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1" name="자유형 70">
            <a:extLst>
              <a:ext uri="{FF2B5EF4-FFF2-40B4-BE49-F238E27FC236}">
                <a16:creationId xmlns:a16="http://schemas.microsoft.com/office/drawing/2014/main" id="{0D096BC6-BBD5-14F5-CF8F-342F1EE3E827}"/>
              </a:ext>
            </a:extLst>
          </p:cNvPr>
          <p:cNvSpPr/>
          <p:nvPr/>
        </p:nvSpPr>
        <p:spPr>
          <a:xfrm>
            <a:off x="3805162" y="1828800"/>
            <a:ext cx="1271081" cy="1757464"/>
          </a:xfrm>
          <a:custGeom>
            <a:avLst/>
            <a:gdLst>
              <a:gd name="connsiteX0" fmla="*/ 1271081 w 1271081"/>
              <a:gd name="connsiteY0" fmla="*/ 0 h 1783404"/>
              <a:gd name="connsiteX1" fmla="*/ 0 w 1271081"/>
              <a:gd name="connsiteY1" fmla="*/ 0 h 1783404"/>
              <a:gd name="connsiteX2" fmla="*/ 0 w 1271081"/>
              <a:gd name="connsiteY2" fmla="*/ 1783404 h 1783404"/>
              <a:gd name="connsiteX3" fmla="*/ 856034 w 1271081"/>
              <a:gd name="connsiteY3" fmla="*/ 1783404 h 178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1081" h="1783404">
                <a:moveTo>
                  <a:pt x="1271081" y="0"/>
                </a:moveTo>
                <a:lnTo>
                  <a:pt x="0" y="0"/>
                </a:lnTo>
                <a:lnTo>
                  <a:pt x="0" y="1783404"/>
                </a:lnTo>
                <a:lnTo>
                  <a:pt x="856034" y="1783404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5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117</Words>
  <Application>Microsoft Macintosh PowerPoint</Application>
  <PresentationFormat>와이드스크린</PresentationFormat>
  <Paragraphs>36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효범 이</dc:creator>
  <cp:lastModifiedBy>효범 이</cp:lastModifiedBy>
  <cp:revision>1</cp:revision>
  <dcterms:created xsi:type="dcterms:W3CDTF">2024-04-27T00:45:10Z</dcterms:created>
  <dcterms:modified xsi:type="dcterms:W3CDTF">2024-04-27T03:23:01Z</dcterms:modified>
</cp:coreProperties>
</file>