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8" r:id="rId4"/>
    <p:sldId id="268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4"/>
    <p:restoredTop sz="94702"/>
  </p:normalViewPr>
  <p:slideViewPr>
    <p:cSldViewPr snapToGrid="0" snapToObjects="1">
      <p:cViewPr varScale="1">
        <p:scale>
          <a:sx n="144" d="100"/>
          <a:sy n="144" d="100"/>
        </p:scale>
        <p:origin x="232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0157-85E3-D64D-BB31-E2A6B705DD4B}" type="datetimeFigureOut">
              <a:rPr kumimoji="1" lang="ko-KR" altLang="en-US" smtClean="0"/>
              <a:t>2022. 3. 18.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F6F6-4F2C-284F-81C8-8588BBA2E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14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85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76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823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723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35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56A10D-4460-8440-8B52-F9582BF4C7F7}"/>
              </a:ext>
            </a:extLst>
          </p:cNvPr>
          <p:cNvGrpSpPr/>
          <p:nvPr/>
        </p:nvGrpSpPr>
        <p:grpSpPr>
          <a:xfrm>
            <a:off x="906185" y="1466784"/>
            <a:ext cx="10924624" cy="1973912"/>
            <a:chOff x="906185" y="1466784"/>
            <a:chExt cx="10924624" cy="197391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DACCD07-2D50-8940-A466-EEA7B3025377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1923984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BC9D6F-ABE9-0945-92A7-802BBC587A60}"/>
                </a:ext>
              </a:extLst>
            </p:cNvPr>
            <p:cNvSpPr/>
            <p:nvPr/>
          </p:nvSpPr>
          <p:spPr>
            <a:xfrm>
              <a:off x="7797014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806CA6-690C-FB42-8EE3-9D1C7C7BE389}"/>
                </a:ext>
              </a:extLst>
            </p:cNvPr>
            <p:cNvSpPr/>
            <p:nvPr/>
          </p:nvSpPr>
          <p:spPr>
            <a:xfrm>
              <a:off x="6219781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435834-8A39-254C-8FED-5D8ED8B06873}"/>
                </a:ext>
              </a:extLst>
            </p:cNvPr>
            <p:cNvSpPr/>
            <p:nvPr/>
          </p:nvSpPr>
          <p:spPr>
            <a:xfrm>
              <a:off x="3522385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07E7ED-C39B-1B48-BE33-7F0F0B2ED44F}"/>
                </a:ext>
              </a:extLst>
            </p:cNvPr>
            <p:cNvSpPr txBox="1"/>
            <p:nvPr/>
          </p:nvSpPr>
          <p:spPr>
            <a:xfrm rot="10800000">
              <a:off x="5219383" y="1540249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557E314-D931-D640-8442-4A41DB9199C6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2983496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0D3CC1-40FA-A14F-A722-EB7B508AD3A4}"/>
                </a:ext>
              </a:extLst>
            </p:cNvPr>
            <p:cNvSpPr/>
            <p:nvPr/>
          </p:nvSpPr>
          <p:spPr>
            <a:xfrm>
              <a:off x="7797013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A56E12-F55A-E746-8025-EB4C95EC30E6}"/>
                </a:ext>
              </a:extLst>
            </p:cNvPr>
            <p:cNvSpPr/>
            <p:nvPr/>
          </p:nvSpPr>
          <p:spPr>
            <a:xfrm>
              <a:off x="5086720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022FE-07A5-FE4C-A0E6-5082DBE93F52}"/>
                </a:ext>
              </a:extLst>
            </p:cNvPr>
            <p:cNvSpPr/>
            <p:nvPr/>
          </p:nvSpPr>
          <p:spPr>
            <a:xfrm>
              <a:off x="3522385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72F04E-3877-6D48-A406-871C0595B4E3}"/>
                </a:ext>
              </a:extLst>
            </p:cNvPr>
            <p:cNvSpPr txBox="1"/>
            <p:nvPr/>
          </p:nvSpPr>
          <p:spPr>
            <a:xfrm>
              <a:off x="6757384" y="2194285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13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034B1C0-20DA-214F-8050-1D8289A6E47C}"/>
              </a:ext>
            </a:extLst>
          </p:cNvPr>
          <p:cNvSpPr/>
          <p:nvPr/>
        </p:nvSpPr>
        <p:spPr>
          <a:xfrm>
            <a:off x="2277686" y="43545"/>
            <a:ext cx="7632668" cy="3352785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9F49DD-AB6F-C444-A483-576E5D66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6" y="4404251"/>
            <a:ext cx="1351438" cy="1351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AC016-8DF5-A54A-ABD8-FF7A79C2A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366" y="4514319"/>
            <a:ext cx="1258656" cy="12586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E95EDC-0687-1940-A2D7-C61329C4F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461" y="4514319"/>
            <a:ext cx="1258656" cy="12586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1FBCFA-0E03-5641-AEE7-A9D70E4BA7A2}"/>
              </a:ext>
            </a:extLst>
          </p:cNvPr>
          <p:cNvSpPr txBox="1"/>
          <p:nvPr/>
        </p:nvSpPr>
        <p:spPr>
          <a:xfrm>
            <a:off x="2364775" y="3593181"/>
            <a:ext cx="2390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#1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721E6B-5513-E14E-9F0E-98A401797F21}"/>
              </a:ext>
            </a:extLst>
          </p:cNvPr>
          <p:cNvSpPr txBox="1"/>
          <p:nvPr/>
        </p:nvSpPr>
        <p:spPr>
          <a:xfrm>
            <a:off x="2366793" y="5173787"/>
            <a:ext cx="23903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#2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custom-header2: </a:t>
            </a:r>
            <a:r>
              <a:rPr kumimoji="1" lang="en-US" altLang="ko-KR" sz="1400" dirty="0" err="1"/>
              <a:t>hellow</a:t>
            </a:r>
            <a:r>
              <a:rPr kumimoji="1" lang="en-US" altLang="ko-KR" sz="1400" dirty="0"/>
              <a:t>!</a:t>
            </a:r>
            <a:endParaRPr kumimoji="1" lang="ko-KR" altLang="en-US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028267-A8F8-0349-A84F-3152841B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47715"/>
              </p:ext>
            </p:extLst>
          </p:nvPr>
        </p:nvGraphicFramePr>
        <p:xfrm>
          <a:off x="2732522" y="710962"/>
          <a:ext cx="3262884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161669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:method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:path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5827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:scheme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https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169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5774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www-authenticate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7296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709CD83-3993-A44B-AC80-B094BE43A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65850"/>
              </p:ext>
            </p:extLst>
          </p:nvPr>
        </p:nvGraphicFramePr>
        <p:xfrm>
          <a:off x="6176765" y="710962"/>
          <a:ext cx="332320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348994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beomy.github.io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8524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FFDD33-BF58-0148-A351-284245E39CBC}"/>
              </a:ext>
            </a:extLst>
          </p:cNvPr>
          <p:cNvSpPr txBox="1"/>
          <p:nvPr/>
        </p:nvSpPr>
        <p:spPr>
          <a:xfrm>
            <a:off x="3637043" y="403185"/>
            <a:ext cx="11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Static Table</a:t>
            </a:r>
            <a:endParaRPr kumimoji="1"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7F64D-230B-4E4F-81D6-07313AE6EB93}"/>
              </a:ext>
            </a:extLst>
          </p:cNvPr>
          <p:cNvSpPr txBox="1"/>
          <p:nvPr/>
        </p:nvSpPr>
        <p:spPr>
          <a:xfrm>
            <a:off x="7121313" y="403184"/>
            <a:ext cx="1434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Dynamic Table</a:t>
            </a:r>
            <a:endParaRPr kumimoji="1" lang="ko-KR" altLang="en-US" sz="1400" b="1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24F4664-995A-344A-B7E4-18EDC846E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53994"/>
              </p:ext>
            </p:extLst>
          </p:nvPr>
        </p:nvGraphicFramePr>
        <p:xfrm>
          <a:off x="4801827" y="3593181"/>
          <a:ext cx="400551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beomy.github.io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Huffman(custom-header)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03AB2E4-8FC6-644A-9C22-60180950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39785"/>
              </p:ext>
            </p:extLst>
          </p:nvPr>
        </p:nvGraphicFramePr>
        <p:xfrm>
          <a:off x="4801828" y="5173787"/>
          <a:ext cx="400551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Hufman</a:t>
                      </a:r>
                      <a:r>
                        <a:rPr lang="en-US" altLang="ko-KR" sz="1200" dirty="0"/>
                        <a:t>(custom-header2)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70065"/>
                  </a:ext>
                </a:extLst>
              </a:tr>
            </a:tbl>
          </a:graphicData>
        </a:graphic>
      </p:graphicFrame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0E11796F-86B9-2544-B3AD-EB182AA259F8}"/>
              </a:ext>
            </a:extLst>
          </p:cNvPr>
          <p:cNvSpPr/>
          <p:nvPr/>
        </p:nvSpPr>
        <p:spPr>
          <a:xfrm>
            <a:off x="8876729" y="3986145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3F469B82-30FB-E745-8D65-41F034E89719}"/>
              </a:ext>
            </a:extLst>
          </p:cNvPr>
          <p:cNvSpPr/>
          <p:nvPr/>
        </p:nvSpPr>
        <p:spPr>
          <a:xfrm>
            <a:off x="8876729" y="5703911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5FCA9-7F03-DD42-B145-5E9779DE8178}"/>
              </a:ext>
            </a:extLst>
          </p:cNvPr>
          <p:cNvSpPr txBox="1"/>
          <p:nvPr/>
        </p:nvSpPr>
        <p:spPr>
          <a:xfrm>
            <a:off x="5577413" y="4354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참조 테이블</a:t>
            </a:r>
          </a:p>
        </p:txBody>
      </p:sp>
    </p:spTree>
    <p:extLst>
      <p:ext uri="{BB962C8B-B14F-4D97-AF65-F5344CB8AC3E}">
        <p14:creationId xmlns:p14="http://schemas.microsoft.com/office/powerpoint/2010/main" val="41356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2BD2C0-8B69-A240-8015-B1AC5AA6EA46}"/>
              </a:ext>
            </a:extLst>
          </p:cNvPr>
          <p:cNvGrpSpPr/>
          <p:nvPr/>
        </p:nvGrpSpPr>
        <p:grpSpPr>
          <a:xfrm>
            <a:off x="2216745" y="471946"/>
            <a:ext cx="3699961" cy="6148310"/>
            <a:chOff x="2216745" y="471946"/>
            <a:chExt cx="3699961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729572" y="11644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4"/>
              <a:ext cx="1262977" cy="1745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요청 처리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3399342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AD883-CEF3-1B4B-ACB1-B129B3AD9B2C}"/>
                </a:ext>
              </a:extLst>
            </p:cNvPr>
            <p:cNvSpPr txBox="1"/>
            <p:nvPr/>
          </p:nvSpPr>
          <p:spPr>
            <a:xfrm rot="21117605">
              <a:off x="2720608" y="313672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</a:t>
              </a:r>
              <a:endParaRPr kumimoji="1" lang="ko-KR" altLang="en-US" sz="16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0D947EB-147F-AA4B-B60C-AE643EFBCF4D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9797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022E84-AE8C-1A4B-8689-04CBDCD15A9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599" y="4332817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5D82B-92F6-C748-9CB5-BA69C86F6E91}"/>
                </a:ext>
              </a:extLst>
            </p:cNvPr>
            <p:cNvSpPr txBox="1"/>
            <p:nvPr/>
          </p:nvSpPr>
          <p:spPr>
            <a:xfrm rot="430499">
              <a:off x="2722168" y="3722804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</a:t>
              </a:r>
              <a:r>
                <a:rPr kumimoji="1" lang="en-US" altLang="ko-KR" sz="1600" dirty="0"/>
                <a:t>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2A7561E-4D92-8747-9140-2A2315B90250}"/>
                </a:ext>
              </a:extLst>
            </p:cNvPr>
            <p:cNvCxnSpPr>
              <a:cxnSpLocks/>
            </p:cNvCxnSpPr>
            <p:nvPr/>
          </p:nvCxnSpPr>
          <p:spPr>
            <a:xfrm>
              <a:off x="2729572" y="4685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227" y="51758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742D5B4-227F-EA46-97B5-657249BB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961" y="550548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9FF657-49EB-D24F-BFAE-36613C5BD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720" y="5833956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720608" y="492322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80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FC132DE-30CE-7646-BF53-67C0AEBD9753}"/>
              </a:ext>
            </a:extLst>
          </p:cNvPr>
          <p:cNvGrpSpPr/>
          <p:nvPr/>
        </p:nvGrpSpPr>
        <p:grpSpPr>
          <a:xfrm>
            <a:off x="2216745" y="471946"/>
            <a:ext cx="3699961" cy="6148310"/>
            <a:chOff x="2216745" y="471946"/>
            <a:chExt cx="3699961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729572" y="11644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3399342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AD883-CEF3-1B4B-ACB1-B129B3AD9B2C}"/>
                </a:ext>
              </a:extLst>
            </p:cNvPr>
            <p:cNvSpPr txBox="1"/>
            <p:nvPr/>
          </p:nvSpPr>
          <p:spPr>
            <a:xfrm rot="21117605">
              <a:off x="2720608" y="313672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</a:t>
              </a:r>
              <a:endParaRPr kumimoji="1" lang="ko-KR" altLang="en-US" sz="1600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227" y="192167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742D5B4-227F-EA46-97B5-657249BB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961" y="2251298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9FF657-49EB-D24F-BFAE-36613C5BD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720" y="25797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720608" y="166903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 푸시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F3C683A-42B9-4147-9C67-6402271B255A}"/>
                </a:ext>
              </a:extLst>
            </p:cNvPr>
            <p:cNvSpPr/>
            <p:nvPr/>
          </p:nvSpPr>
          <p:spPr>
            <a:xfrm>
              <a:off x="4653729" y="1653584"/>
              <a:ext cx="1262977" cy="1745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요청 처리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A28BDB-B6CB-1F40-B083-63DFBC483088}"/>
                </a:ext>
              </a:extLst>
            </p:cNvPr>
            <p:cNvSpPr/>
            <p:nvPr/>
          </p:nvSpPr>
          <p:spPr>
            <a:xfrm>
              <a:off x="4653729" y="3665991"/>
              <a:ext cx="1262977" cy="24346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절약된</a:t>
              </a:r>
              <a:endParaRPr kumimoji="1"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47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45DAA82-AB89-9C47-A458-9FFFABE48D13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FE76FE-D0F4-6E49-A803-DAAA40A9C7CB}"/>
                </a:ext>
              </a:extLst>
            </p:cNvPr>
            <p:cNvSpPr txBox="1"/>
            <p:nvPr/>
          </p:nvSpPr>
          <p:spPr>
            <a:xfrm>
              <a:off x="2729921" y="4140035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5A08FB9-B1CB-9B4A-AC77-0C969C123815}"/>
                </a:ext>
              </a:extLst>
            </p:cNvPr>
            <p:cNvGrpSpPr/>
            <p:nvPr/>
          </p:nvGrpSpPr>
          <p:grpSpPr>
            <a:xfrm>
              <a:off x="2216745" y="471946"/>
              <a:ext cx="4281626" cy="6148310"/>
              <a:chOff x="2216745" y="471946"/>
              <a:chExt cx="4281626" cy="61483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F42459-40AD-F64E-B3D3-737C76581326}"/>
                  </a:ext>
                </a:extLst>
              </p:cNvPr>
              <p:cNvSpPr txBox="1"/>
              <p:nvPr/>
            </p:nvSpPr>
            <p:spPr>
              <a:xfrm>
                <a:off x="2729572" y="1050026"/>
                <a:ext cx="1865946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/>
                  <a:t>Connection</a:t>
                </a:r>
                <a:endParaRPr kumimoji="1" lang="ko-KR" altLang="en-US" sz="1600" dirty="0"/>
              </a:p>
            </p:txBody>
          </p: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6E3A8BC6-0267-F043-9F12-98CEEF308A3E}"/>
                  </a:ext>
                </a:extLst>
              </p:cNvPr>
              <p:cNvCxnSpPr/>
              <p:nvPr/>
            </p:nvCxnSpPr>
            <p:spPr>
              <a:xfrm>
                <a:off x="2706624" y="933611"/>
                <a:ext cx="0" cy="56866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C53195-4E72-FD4A-8EAA-F7B7A3BE8891}"/>
                  </a:ext>
                </a:extLst>
              </p:cNvPr>
              <p:cNvSpPr txBox="1"/>
              <p:nvPr/>
            </p:nvSpPr>
            <p:spPr>
              <a:xfrm>
                <a:off x="2216745" y="471946"/>
                <a:ext cx="979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/>
                  <a:t>Client</a:t>
                </a:r>
                <a:endParaRPr kumimoji="1" lang="ko-KR" altLang="en-US" sz="2400" dirty="0"/>
              </a:p>
            </p:txBody>
          </p: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493040CE-FAD1-9F48-BD31-16D93C17D053}"/>
                  </a:ext>
                </a:extLst>
              </p:cNvPr>
              <p:cNvCxnSpPr/>
              <p:nvPr/>
            </p:nvCxnSpPr>
            <p:spPr>
              <a:xfrm>
                <a:off x="4620097" y="933611"/>
                <a:ext cx="0" cy="56866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1E1C8-0E2F-5043-9BE6-46728542F971}"/>
                  </a:ext>
                </a:extLst>
              </p:cNvPr>
              <p:cNvSpPr txBox="1"/>
              <p:nvPr/>
            </p:nvSpPr>
            <p:spPr>
              <a:xfrm>
                <a:off x="4089213" y="471946"/>
                <a:ext cx="1061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/>
                  <a:t>Server</a:t>
                </a:r>
                <a:endParaRPr kumimoji="1" lang="ko-KR" altLang="en-US" sz="2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80A7135-AA50-CE41-9AD9-7636A4389130}"/>
                  </a:ext>
                </a:extLst>
              </p:cNvPr>
              <p:cNvSpPr/>
              <p:nvPr/>
            </p:nvSpPr>
            <p:spPr>
              <a:xfrm>
                <a:off x="4653729" y="1653585"/>
                <a:ext cx="1844642" cy="5713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4D71E890-152D-514F-8837-8453E1C66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412173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8A76B44-D22E-C044-8462-4F45E5A4F3B7}"/>
                  </a:ext>
                </a:extLst>
              </p:cNvPr>
              <p:cNvSpPr/>
              <p:nvPr/>
            </p:nvSpPr>
            <p:spPr>
              <a:xfrm>
                <a:off x="4653729" y="2224969"/>
                <a:ext cx="1844642" cy="5713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A7137176-BBE2-FE43-9C83-DE2275298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588193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92524E2-73DE-E64C-B53B-4D6685F00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3441" y="2783393"/>
                <a:ext cx="1887239" cy="266649"/>
              </a:xfrm>
              <a:prstGeom prst="straightConnector1">
                <a:avLst/>
              </a:prstGeom>
              <a:ln w="508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551F177-E1F6-5545-8DB2-32FD616C44FB}"/>
                  </a:ext>
                </a:extLst>
              </p:cNvPr>
              <p:cNvSpPr/>
              <p:nvPr/>
            </p:nvSpPr>
            <p:spPr>
              <a:xfrm>
                <a:off x="4653729" y="2796353"/>
                <a:ext cx="1844642" cy="5713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C39EFA3F-5BD5-8844-A929-CD165C86D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757365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E606C51B-A2B3-094C-97D3-3F1321FB83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042" y="3367737"/>
                <a:ext cx="1887239" cy="266649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FF787BA-1BDD-0C4A-BEC1-CADF43707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98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6C200FE1-57B7-D44E-9E33-7CBA9FF4C0EF}"/>
              </a:ext>
            </a:extLst>
          </p:cNvPr>
          <p:cNvGrpSpPr/>
          <p:nvPr/>
        </p:nvGrpSpPr>
        <p:grpSpPr>
          <a:xfrm>
            <a:off x="906185" y="-116351"/>
            <a:ext cx="10924624" cy="7449308"/>
            <a:chOff x="906185" y="-116351"/>
            <a:chExt cx="10924624" cy="7449308"/>
          </a:xfrm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8D6950B7-E335-1B42-B9BA-0674D45E66B0}"/>
                </a:ext>
              </a:extLst>
            </p:cNvPr>
            <p:cNvSpPr/>
            <p:nvPr/>
          </p:nvSpPr>
          <p:spPr>
            <a:xfrm>
              <a:off x="3225984" y="2405186"/>
              <a:ext cx="1869913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8C0CD54-F005-154A-A508-08967DD6D30A}"/>
                </a:ext>
              </a:extLst>
            </p:cNvPr>
            <p:cNvSpPr/>
            <p:nvPr/>
          </p:nvSpPr>
          <p:spPr>
            <a:xfrm>
              <a:off x="3225984" y="760657"/>
              <a:ext cx="1844266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1115980"/>
              <a:ext cx="1735666" cy="17356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1005912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1115980"/>
              <a:ext cx="1735666" cy="173566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184082-5579-A344-8438-2941D1B45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2976" y="2523742"/>
              <a:ext cx="505096" cy="50509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1946A72-32A0-984E-8EEB-ACB5FE30F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831621"/>
              <a:ext cx="590888" cy="5908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58A0E3-D706-8947-AE2D-4877027FE539}"/>
                </a:ext>
              </a:extLst>
            </p:cNvPr>
            <p:cNvSpPr txBox="1"/>
            <p:nvPr/>
          </p:nvSpPr>
          <p:spPr>
            <a:xfrm>
              <a:off x="3825422" y="942399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6033600F-4895-1E45-8824-ABA909E74EE6}"/>
                </a:ext>
              </a:extLst>
            </p:cNvPr>
            <p:cNvSpPr/>
            <p:nvPr/>
          </p:nvSpPr>
          <p:spPr>
            <a:xfrm>
              <a:off x="3225985" y="1582081"/>
              <a:ext cx="1869912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2BF5525-6DD6-0B42-8E1F-CFF93AB6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1653045"/>
              <a:ext cx="590888" cy="59088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BC1E5-32B4-014D-AE4B-6B183A040828}"/>
                </a:ext>
              </a:extLst>
            </p:cNvPr>
            <p:cNvSpPr txBox="1"/>
            <p:nvPr/>
          </p:nvSpPr>
          <p:spPr>
            <a:xfrm>
              <a:off x="3825422" y="1763823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BC15AD-123D-794B-8497-0CF9A13B931D}"/>
                </a:ext>
              </a:extLst>
            </p:cNvPr>
            <p:cNvSpPr txBox="1"/>
            <p:nvPr/>
          </p:nvSpPr>
          <p:spPr>
            <a:xfrm>
              <a:off x="3825422" y="2586928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A106770D-4801-6949-8784-76EB0AA1D1D0}"/>
                </a:ext>
              </a:extLst>
            </p:cNvPr>
            <p:cNvSpPr/>
            <p:nvPr/>
          </p:nvSpPr>
          <p:spPr>
            <a:xfrm>
              <a:off x="7689127" y="2405186"/>
              <a:ext cx="1869913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008679D5-2BF9-CE43-9E40-3E2205645F71}"/>
                </a:ext>
              </a:extLst>
            </p:cNvPr>
            <p:cNvSpPr/>
            <p:nvPr/>
          </p:nvSpPr>
          <p:spPr>
            <a:xfrm>
              <a:off x="7689127" y="760657"/>
              <a:ext cx="1844266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9DCE0D7-6BE1-394B-A72D-9B6E4CFFA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6119" y="2523742"/>
              <a:ext cx="505096" cy="505096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CA9F9AF-9551-AC4C-AB46-1CCCB016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831621"/>
              <a:ext cx="590888" cy="59088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8E6C7B5-42DF-F24C-9E8C-00D8B40DD9C8}"/>
                </a:ext>
              </a:extLst>
            </p:cNvPr>
            <p:cNvSpPr txBox="1"/>
            <p:nvPr/>
          </p:nvSpPr>
          <p:spPr>
            <a:xfrm>
              <a:off x="8288565" y="942399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4D7B9FEB-4C95-3B48-84F7-5F9A7BE7DE2C}"/>
                </a:ext>
              </a:extLst>
            </p:cNvPr>
            <p:cNvSpPr/>
            <p:nvPr/>
          </p:nvSpPr>
          <p:spPr>
            <a:xfrm>
              <a:off x="7689128" y="1582081"/>
              <a:ext cx="1869912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784039D-F363-3942-936E-B9FB7015C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1653045"/>
              <a:ext cx="590888" cy="590888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948435-D507-E648-A827-5FE7CF1C71BA}"/>
                </a:ext>
              </a:extLst>
            </p:cNvPr>
            <p:cNvSpPr txBox="1"/>
            <p:nvPr/>
          </p:nvSpPr>
          <p:spPr>
            <a:xfrm>
              <a:off x="8288565" y="1763823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A141380-E15E-A24D-95D4-72BB86993A4F}"/>
                </a:ext>
              </a:extLst>
            </p:cNvPr>
            <p:cNvSpPr txBox="1"/>
            <p:nvPr/>
          </p:nvSpPr>
          <p:spPr>
            <a:xfrm>
              <a:off x="8288565" y="2586928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37301CB-F852-F448-9075-7C390E46CBF3}"/>
                </a:ext>
              </a:extLst>
            </p:cNvPr>
            <p:cNvCxnSpPr>
              <a:cxnSpLocks/>
              <a:stCxn id="31" idx="3"/>
              <a:endCxn id="47" idx="1"/>
            </p:cNvCxnSpPr>
            <p:nvPr/>
          </p:nvCxnSpPr>
          <p:spPr>
            <a:xfrm>
              <a:off x="5070250" y="1115980"/>
              <a:ext cx="261887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C70B3D7-AB20-2E4E-9A2C-EE3C950B82EA}"/>
                </a:ext>
              </a:extLst>
            </p:cNvPr>
            <p:cNvCxnSpPr>
              <a:cxnSpLocks/>
              <a:stCxn id="34" idx="3"/>
              <a:endCxn id="51" idx="1"/>
            </p:cNvCxnSpPr>
            <p:nvPr/>
          </p:nvCxnSpPr>
          <p:spPr>
            <a:xfrm flipV="1">
              <a:off x="5070250" y="1937404"/>
              <a:ext cx="2618878" cy="110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6B87902-4BA9-454B-BE61-8AFAB2774751}"/>
                </a:ext>
              </a:extLst>
            </p:cNvPr>
            <p:cNvCxnSpPr>
              <a:cxnSpLocks/>
              <a:stCxn id="36" idx="3"/>
              <a:endCxn id="46" idx="1"/>
            </p:cNvCxnSpPr>
            <p:nvPr/>
          </p:nvCxnSpPr>
          <p:spPr>
            <a:xfrm flipV="1">
              <a:off x="5095898" y="2760509"/>
              <a:ext cx="2593229" cy="110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5174690-2CE6-094F-B982-027AA0ABF2B6}"/>
                </a:ext>
              </a:extLst>
            </p:cNvPr>
            <p:cNvSpPr/>
            <p:nvPr/>
          </p:nvSpPr>
          <p:spPr>
            <a:xfrm>
              <a:off x="3032759" y="228587"/>
              <a:ext cx="6740434" cy="319386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E2FC08F-06E4-CE43-80CE-B9BB5D404EB0}"/>
                </a:ext>
              </a:extLst>
            </p:cNvPr>
            <p:cNvSpPr txBox="1"/>
            <p:nvPr/>
          </p:nvSpPr>
          <p:spPr>
            <a:xfrm>
              <a:off x="5242130" y="-116351"/>
              <a:ext cx="227511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HTTP/1.1</a:t>
              </a:r>
            </a:p>
            <a:p>
              <a:pPr algn="ctr"/>
              <a:r>
                <a:rPr kumimoji="1" lang="en-US" altLang="ko-KR" dirty="0"/>
                <a:t>3 TCP Connections</a:t>
              </a:r>
              <a:endParaRPr kumimoji="1" lang="ko-KR" altLang="en-US" dirty="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1B37E494-85D6-1F42-825B-D375BB6C4153}"/>
                </a:ext>
              </a:extLst>
            </p:cNvPr>
            <p:cNvSpPr/>
            <p:nvPr/>
          </p:nvSpPr>
          <p:spPr>
            <a:xfrm>
              <a:off x="3225984" y="4520089"/>
              <a:ext cx="1844266" cy="2634342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EF576BFE-E822-9842-A374-62D5D4C7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5026481"/>
              <a:ext cx="1735666" cy="173566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81CBAD9-767C-AF4A-897B-3A06951FA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4916413"/>
              <a:ext cx="1955800" cy="195580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958896B-33A2-564A-B0C9-ECC3085E3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5026481"/>
              <a:ext cx="1735666" cy="1735666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3E395906-7376-2840-A181-11F7A40B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2976" y="6434243"/>
              <a:ext cx="505096" cy="505096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AD9B3BC-05C9-A546-B6AD-D4C164D4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4742122"/>
              <a:ext cx="590888" cy="590888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5254DE7-3142-1C4D-9B30-AE3DD72E97F5}"/>
                </a:ext>
              </a:extLst>
            </p:cNvPr>
            <p:cNvSpPr txBox="1"/>
            <p:nvPr/>
          </p:nvSpPr>
          <p:spPr>
            <a:xfrm>
              <a:off x="3825422" y="4852900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C64EF5A-3BAB-0747-B8C8-C23600FB5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5563546"/>
              <a:ext cx="590888" cy="590888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93AD28-B572-9446-AB09-1B050A6AAD95}"/>
                </a:ext>
              </a:extLst>
            </p:cNvPr>
            <p:cNvSpPr txBox="1"/>
            <p:nvPr/>
          </p:nvSpPr>
          <p:spPr>
            <a:xfrm>
              <a:off x="3825422" y="5674324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BAB1BD-57D3-9548-88D6-D7E93FD4024E}"/>
                </a:ext>
              </a:extLst>
            </p:cNvPr>
            <p:cNvSpPr txBox="1"/>
            <p:nvPr/>
          </p:nvSpPr>
          <p:spPr>
            <a:xfrm>
              <a:off x="3825422" y="6497429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7F428BF3-B8EA-DC41-B7A1-A4911E4A1BC1}"/>
                </a:ext>
              </a:extLst>
            </p:cNvPr>
            <p:cNvSpPr/>
            <p:nvPr/>
          </p:nvSpPr>
          <p:spPr>
            <a:xfrm>
              <a:off x="7689127" y="4520089"/>
              <a:ext cx="1844266" cy="2634342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5C93794-DD5B-D442-B32C-116305CBA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6119" y="6434243"/>
              <a:ext cx="505096" cy="50509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396ADF8-A5E5-A740-A8FC-174B6481D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4742122"/>
              <a:ext cx="590888" cy="590888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1C67453-5185-9F44-AEE1-A4DA30A2437E}"/>
                </a:ext>
              </a:extLst>
            </p:cNvPr>
            <p:cNvSpPr txBox="1"/>
            <p:nvPr/>
          </p:nvSpPr>
          <p:spPr>
            <a:xfrm>
              <a:off x="8288565" y="4852900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FCA50CD2-E936-BA42-A199-1015D4D02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5563546"/>
              <a:ext cx="590888" cy="590888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0654F8-1E0E-9447-A258-F52ED2CEFDCD}"/>
                </a:ext>
              </a:extLst>
            </p:cNvPr>
            <p:cNvSpPr txBox="1"/>
            <p:nvPr/>
          </p:nvSpPr>
          <p:spPr>
            <a:xfrm>
              <a:off x="8288565" y="5674324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FCC07C-5B64-9D4C-99A9-E00B78FA243E}"/>
                </a:ext>
              </a:extLst>
            </p:cNvPr>
            <p:cNvSpPr txBox="1"/>
            <p:nvPr/>
          </p:nvSpPr>
          <p:spPr>
            <a:xfrm>
              <a:off x="8288565" y="6497429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797417A-BE90-A54D-87F8-42A3B4FA06D0}"/>
                </a:ext>
              </a:extLst>
            </p:cNvPr>
            <p:cNvCxnSpPr>
              <a:cxnSpLocks/>
              <a:stCxn id="63" idx="3"/>
              <a:endCxn id="73" idx="1"/>
            </p:cNvCxnSpPr>
            <p:nvPr/>
          </p:nvCxnSpPr>
          <p:spPr>
            <a:xfrm>
              <a:off x="5070250" y="5837260"/>
              <a:ext cx="261887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8B607C6-E034-2442-9D6B-46B51AB2B00C}"/>
                </a:ext>
              </a:extLst>
            </p:cNvPr>
            <p:cNvSpPr/>
            <p:nvPr/>
          </p:nvSpPr>
          <p:spPr>
            <a:xfrm>
              <a:off x="3032759" y="4139088"/>
              <a:ext cx="6740434" cy="319386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D60879-F29A-4B40-BA2F-68FC8FD6DE68}"/>
                </a:ext>
              </a:extLst>
            </p:cNvPr>
            <p:cNvSpPr txBox="1"/>
            <p:nvPr/>
          </p:nvSpPr>
          <p:spPr>
            <a:xfrm>
              <a:off x="5242130" y="3794150"/>
              <a:ext cx="227511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HTTP/2</a:t>
              </a:r>
            </a:p>
            <a:p>
              <a:pPr algn="ctr"/>
              <a:r>
                <a:rPr kumimoji="1" lang="en-US" altLang="ko-KR" dirty="0"/>
                <a:t>1 TCP Connection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45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C8C0CD54-F005-154A-A508-08967DD6D30A}"/>
              </a:ext>
            </a:extLst>
          </p:cNvPr>
          <p:cNvSpPr/>
          <p:nvPr/>
        </p:nvSpPr>
        <p:spPr>
          <a:xfrm>
            <a:off x="3225984" y="1088572"/>
            <a:ext cx="1844266" cy="2634342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AACB4D-EB3D-614F-8C36-FDB8C102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143" y="1594964"/>
            <a:ext cx="1735666" cy="17356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9F49DD-AB6F-C444-A483-576E5D66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85" y="1484896"/>
            <a:ext cx="1955800" cy="195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AC016-8DF5-A54A-ABD8-FF7A79C2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743" y="1594964"/>
            <a:ext cx="1735666" cy="17356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184082-5579-A344-8438-2941D1B45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976" y="3002726"/>
            <a:ext cx="505096" cy="5050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1946A72-32A0-984E-8EEB-ACB5FE30F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662" y="1310605"/>
            <a:ext cx="590888" cy="590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58A0E3-D706-8947-AE2D-4877027FE539}"/>
              </a:ext>
            </a:extLst>
          </p:cNvPr>
          <p:cNvSpPr txBox="1"/>
          <p:nvPr/>
        </p:nvSpPr>
        <p:spPr>
          <a:xfrm>
            <a:off x="3825422" y="1421383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beomy.js</a:t>
            </a:r>
            <a:endParaRPr kumimoji="1"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2BF5525-6DD6-0B42-8E1F-CFF93AB65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662" y="2132029"/>
            <a:ext cx="590888" cy="5908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0BC1E5-32B4-014D-AE4B-6B183A040828}"/>
              </a:ext>
            </a:extLst>
          </p:cNvPr>
          <p:cNvSpPr txBox="1"/>
          <p:nvPr/>
        </p:nvSpPr>
        <p:spPr>
          <a:xfrm>
            <a:off x="3825422" y="2242807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beomy.css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BC15AD-123D-794B-8497-0CF9A13B931D}"/>
              </a:ext>
            </a:extLst>
          </p:cNvPr>
          <p:cNvSpPr txBox="1"/>
          <p:nvPr/>
        </p:nvSpPr>
        <p:spPr>
          <a:xfrm>
            <a:off x="3825422" y="306591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beomy.jpg</a:t>
            </a:r>
            <a:endParaRPr kumimoji="1" lang="ko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08679D5-2BF9-CE43-9E40-3E2205645F71}"/>
              </a:ext>
            </a:extLst>
          </p:cNvPr>
          <p:cNvSpPr/>
          <p:nvPr/>
        </p:nvSpPr>
        <p:spPr>
          <a:xfrm>
            <a:off x="7689127" y="1088572"/>
            <a:ext cx="1844266" cy="2634342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9DCE0D7-6BE1-394B-A72D-9B6E4CFFA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119" y="3002726"/>
            <a:ext cx="505096" cy="50509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CA9F9AF-9551-AC4C-AB46-1CCCB016A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05" y="1310605"/>
            <a:ext cx="590888" cy="59088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8E6C7B5-42DF-F24C-9E8C-00D8B40DD9C8}"/>
              </a:ext>
            </a:extLst>
          </p:cNvPr>
          <p:cNvSpPr txBox="1"/>
          <p:nvPr/>
        </p:nvSpPr>
        <p:spPr>
          <a:xfrm>
            <a:off x="8288565" y="1421383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beomy.js</a:t>
            </a:r>
            <a:endParaRPr kumimoji="1"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784039D-F363-3942-936E-B9FB7015C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05" y="2132029"/>
            <a:ext cx="590888" cy="59088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948435-D507-E648-A827-5FE7CF1C71BA}"/>
              </a:ext>
            </a:extLst>
          </p:cNvPr>
          <p:cNvSpPr txBox="1"/>
          <p:nvPr/>
        </p:nvSpPr>
        <p:spPr>
          <a:xfrm>
            <a:off x="8288565" y="2242807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beomy.css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141380-E15E-A24D-95D4-72BB86993A4F}"/>
              </a:ext>
            </a:extLst>
          </p:cNvPr>
          <p:cNvSpPr txBox="1"/>
          <p:nvPr/>
        </p:nvSpPr>
        <p:spPr>
          <a:xfrm>
            <a:off x="8288565" y="306591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beomy.jpg</a:t>
            </a:r>
            <a:endParaRPr kumimoji="1"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37301CB-F852-F448-9075-7C390E46CBF3}"/>
              </a:ext>
            </a:extLst>
          </p:cNvPr>
          <p:cNvCxnSpPr>
            <a:cxnSpLocks/>
            <a:stCxn id="31" idx="3"/>
            <a:endCxn id="47" idx="1"/>
          </p:cNvCxnSpPr>
          <p:nvPr/>
        </p:nvCxnSpPr>
        <p:spPr>
          <a:xfrm>
            <a:off x="5070250" y="2405743"/>
            <a:ext cx="261887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174690-2CE6-094F-B982-027AA0ABF2B6}"/>
              </a:ext>
            </a:extLst>
          </p:cNvPr>
          <p:cNvSpPr/>
          <p:nvPr/>
        </p:nvSpPr>
        <p:spPr>
          <a:xfrm>
            <a:off x="3032759" y="707571"/>
            <a:ext cx="6740434" cy="319386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2FC08F-06E4-CE43-80CE-B9BB5D404EB0}"/>
              </a:ext>
            </a:extLst>
          </p:cNvPr>
          <p:cNvSpPr txBox="1"/>
          <p:nvPr/>
        </p:nvSpPr>
        <p:spPr>
          <a:xfrm>
            <a:off x="5242130" y="362633"/>
            <a:ext cx="22751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HTTP/2</a:t>
            </a:r>
          </a:p>
          <a:p>
            <a:pPr algn="ctr"/>
            <a:r>
              <a:rPr kumimoji="1" lang="en-US" altLang="ko-KR" dirty="0"/>
              <a:t>1 TCP Connection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36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18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9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BA851B-CFF0-9D4F-9CFD-77D6C00507DA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C76F6A-DF94-814A-9086-EDB5825265A4}"/>
                </a:ext>
              </a:extLst>
            </p:cNvPr>
            <p:cNvSpPr txBox="1"/>
            <p:nvPr/>
          </p:nvSpPr>
          <p:spPr>
            <a:xfrm>
              <a:off x="2729921" y="526787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7F231-07FA-7B49-ABB3-6A1B0BAA979C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927AC6D2-EDE7-C24E-ADFB-E72F84495A78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7ACCCE-BB92-D542-9DC0-C118156E3979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A764089B-797C-D441-9FA0-AB3DA95F5047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EFAA2-963F-1545-A94B-98A6284605B7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FF7B88-8198-384A-9E98-C37219DA6334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4B71F1-1486-5743-A215-28A070756C8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6424288-5797-6445-9817-EC34A6993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A2317-C68D-4A49-A0ED-7252BFE19B2C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8C515B2-F3B1-F440-9D5A-FF5718EC1970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C39897-42C0-364C-A1A6-ED1442925CAD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4BB78C4-FFF4-AB4A-A7FD-7253B046AB6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E9D6D0B-CB3C-1042-A9AE-A817A72949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0257" y="2777653"/>
              <a:ext cx="1893371" cy="1919014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FF23CAC-F9D9-B141-B42B-781DC0639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191" y="3348093"/>
              <a:ext cx="1893371" cy="191901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96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D2E3F5-9F33-014B-BB09-293E0364C622}"/>
              </a:ext>
            </a:extLst>
          </p:cNvPr>
          <p:cNvGrpSpPr/>
          <p:nvPr/>
        </p:nvGrpSpPr>
        <p:grpSpPr>
          <a:xfrm>
            <a:off x="906185" y="1364573"/>
            <a:ext cx="10924624" cy="3629321"/>
            <a:chOff x="906185" y="1364573"/>
            <a:chExt cx="10924624" cy="3629321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0E4A1BD-EE7C-CB46-B61D-573CEA9B2896}"/>
                </a:ext>
              </a:extLst>
            </p:cNvPr>
            <p:cNvSpPr/>
            <p:nvPr/>
          </p:nvSpPr>
          <p:spPr>
            <a:xfrm>
              <a:off x="7178393" y="1364573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1A4DF16F-AC27-2943-8BA8-F49E6B99DE1A}"/>
                </a:ext>
              </a:extLst>
            </p:cNvPr>
            <p:cNvSpPr/>
            <p:nvPr/>
          </p:nvSpPr>
          <p:spPr>
            <a:xfrm>
              <a:off x="2969741" y="1364574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269" y="2438401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43" y="2311401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5143" y="2311401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04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800AE-27D2-EF4C-A595-9E641F9568ED}"/>
              </a:ext>
            </a:extLst>
          </p:cNvPr>
          <p:cNvGrpSpPr/>
          <p:nvPr/>
        </p:nvGrpSpPr>
        <p:grpSpPr>
          <a:xfrm>
            <a:off x="906185" y="726457"/>
            <a:ext cx="10924624" cy="5775578"/>
            <a:chOff x="906185" y="726457"/>
            <a:chExt cx="10924624" cy="57755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375615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해당 커넥션을 통해 들어오는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새 요청을 모두 무시하면서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커넥션이 끊어지기를 기다립니다</a:t>
              </a:r>
              <a:r>
                <a:rPr kumimoji="1" lang="en-US" altLang="ko-KR" sz="1600" dirty="0"/>
                <a:t>.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5" name="위로 구부러진 화살표[C] 4">
              <a:extLst>
                <a:ext uri="{FF2B5EF4-FFF2-40B4-BE49-F238E27FC236}">
                  <a16:creationId xmlns:a16="http://schemas.microsoft.com/office/drawing/2014/main" id="{83A294D9-CA65-0340-9FAA-6D7BF0224F85}"/>
                </a:ext>
              </a:extLst>
            </p:cNvPr>
            <p:cNvSpPr/>
            <p:nvPr/>
          </p:nvSpPr>
          <p:spPr>
            <a:xfrm>
              <a:off x="1714401" y="3544418"/>
              <a:ext cx="5061485" cy="1130346"/>
            </a:xfrm>
            <a:prstGeom prst="curved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8D525-0D1D-2F47-8116-DA0BABA0B029}"/>
                </a:ext>
              </a:extLst>
            </p:cNvPr>
            <p:cNvSpPr txBox="1"/>
            <p:nvPr/>
          </p:nvSpPr>
          <p:spPr>
            <a:xfrm>
              <a:off x="2722379" y="4778486"/>
              <a:ext cx="3718326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다음 요청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서버와의 커넥션이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끊어지는 것을 기다리고 있기 때문에</a:t>
              </a:r>
              <a:r>
                <a:rPr kumimoji="1" lang="en-US" altLang="ko-KR" sz="1600" dirty="0"/>
                <a:t>,</a:t>
              </a:r>
            </a:p>
            <a:p>
              <a:r>
                <a:rPr kumimoji="1" lang="ko-KR" altLang="en-US" sz="1600" dirty="0"/>
                <a:t>해당 </a:t>
              </a:r>
              <a:r>
                <a:rPr kumimoji="1" lang="en-US" altLang="ko-KR" sz="1600" dirty="0"/>
                <a:t>Keep-Alive</a:t>
              </a:r>
              <a:r>
                <a:rPr kumimoji="1" lang="ko-KR" altLang="en-US" sz="1600" dirty="0"/>
                <a:t> 커넥션을 통해서 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클라이언트의 두번째 요청은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처리되지 않고 행에 걸린다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3D95D7-D7A8-F34B-9265-DEFA57E3D849}"/>
              </a:ext>
            </a:extLst>
          </p:cNvPr>
          <p:cNvGrpSpPr/>
          <p:nvPr/>
        </p:nvGrpSpPr>
        <p:grpSpPr>
          <a:xfrm>
            <a:off x="906185" y="2201333"/>
            <a:ext cx="7027495" cy="1955800"/>
            <a:chOff x="906185" y="2201333"/>
            <a:chExt cx="7027495" cy="195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E6AC57F2-E80D-E549-A67C-AD2DBAD4EA98}"/>
                </a:ext>
              </a:extLst>
            </p:cNvPr>
            <p:cNvSpPr/>
            <p:nvPr/>
          </p:nvSpPr>
          <p:spPr>
            <a:xfrm rot="16200000">
              <a:off x="4175907" y="1356784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4ACB1772-F79B-FC40-8998-0A04F85D40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342150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88F3B40C-FE0F-134D-9904-5DD212718F9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2341648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통[C] 25">
              <a:extLst>
                <a:ext uri="{FF2B5EF4-FFF2-40B4-BE49-F238E27FC236}">
                  <a16:creationId xmlns:a16="http://schemas.microsoft.com/office/drawing/2014/main" id="{9A4A0D9B-1A17-D54B-9653-EF42261F53E3}"/>
                </a:ext>
              </a:extLst>
            </p:cNvPr>
            <p:cNvSpPr/>
            <p:nvPr/>
          </p:nvSpPr>
          <p:spPr>
            <a:xfrm rot="16200000">
              <a:off x="4166282" y="2736850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5F99965-9F27-104D-839D-7ED7D7128678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722216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0E99EEA-A778-5949-B580-C3910C306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53921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A14F9C9E-CE7D-6648-99CA-035997832A83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7BB5B8D-05AF-D942-9A2E-E8B89417870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721714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통[C] 31">
              <a:extLst>
                <a:ext uri="{FF2B5EF4-FFF2-40B4-BE49-F238E27FC236}">
                  <a16:creationId xmlns:a16="http://schemas.microsoft.com/office/drawing/2014/main" id="{A388B24A-5069-7547-8709-8400EB772A5A}"/>
                </a:ext>
              </a:extLst>
            </p:cNvPr>
            <p:cNvSpPr/>
            <p:nvPr/>
          </p:nvSpPr>
          <p:spPr>
            <a:xfrm rot="16200000">
              <a:off x="4175907" y="2057969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BC2F6D27-F055-5D46-9928-17F131400FEF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043335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2919A08-EDBF-5442-A5D0-AA4F1D218D61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C7CFF3F-9F08-AE48-865A-35B7DEC9896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4A203467-515B-E243-8993-25EE4307675E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3042833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2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F87E4E-5CD6-4F44-BEFC-13452898F379}"/>
              </a:ext>
            </a:extLst>
          </p:cNvPr>
          <p:cNvGrpSpPr/>
          <p:nvPr/>
        </p:nvGrpSpPr>
        <p:grpSpPr>
          <a:xfrm>
            <a:off x="906185" y="2201333"/>
            <a:ext cx="7027495" cy="3783549"/>
            <a:chOff x="906185" y="2201333"/>
            <a:chExt cx="7027495" cy="37835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3041584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3328738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049AA-98A2-FE48-A63A-C9CC1B80C5D3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AB418C-9A93-DE43-B7B7-CD2DBCF9FA2F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0D0DE5-2911-F34F-99E1-E5F00DF01574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779A27F-430F-C94D-948C-5F3C23BBC120}"/>
                </a:ext>
              </a:extLst>
            </p:cNvPr>
            <p:cNvSpPr/>
            <p:nvPr/>
          </p:nvSpPr>
          <p:spPr>
            <a:xfrm>
              <a:off x="5165192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5C4D97-C8E5-BE49-9AA9-A7747363DB93}"/>
                </a:ext>
              </a:extLst>
            </p:cNvPr>
            <p:cNvSpPr/>
            <p:nvPr/>
          </p:nvSpPr>
          <p:spPr>
            <a:xfrm>
              <a:off x="5165192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63A3F8-509E-6E42-9943-7DB3E6E12851}"/>
                </a:ext>
              </a:extLst>
            </p:cNvPr>
            <p:cNvSpPr/>
            <p:nvPr/>
          </p:nvSpPr>
          <p:spPr>
            <a:xfrm>
              <a:off x="5771414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30C299-3A98-1C4B-B204-9E48FBCFD11B}"/>
                </a:ext>
              </a:extLst>
            </p:cNvPr>
            <p:cNvSpPr/>
            <p:nvPr/>
          </p:nvSpPr>
          <p:spPr>
            <a:xfrm>
              <a:off x="5771414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FBB9042-7AC5-1344-944D-AB878F1D407C}"/>
              </a:ext>
            </a:extLst>
          </p:cNvPr>
          <p:cNvGrpSpPr/>
          <p:nvPr/>
        </p:nvGrpSpPr>
        <p:grpSpPr>
          <a:xfrm>
            <a:off x="906185" y="1985155"/>
            <a:ext cx="7027495" cy="3999727"/>
            <a:chOff x="906185" y="1985155"/>
            <a:chExt cx="7027495" cy="39997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2473693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2760847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FAE07789-51F8-094A-A80B-9DC0AA90621B}"/>
                </a:ext>
              </a:extLst>
            </p:cNvPr>
            <p:cNvSpPr/>
            <p:nvPr/>
          </p:nvSpPr>
          <p:spPr>
            <a:xfrm>
              <a:off x="3027136" y="1985155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3292E89-27BA-9445-B7A5-70AC559E5D61}"/>
                </a:ext>
              </a:extLst>
            </p:cNvPr>
            <p:cNvCxnSpPr/>
            <p:nvPr/>
          </p:nvCxnSpPr>
          <p:spPr>
            <a:xfrm>
              <a:off x="3177545" y="3737921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7C8F382-16E7-9C40-996D-DBB58CEB9081}"/>
                </a:ext>
              </a:extLst>
            </p:cNvPr>
            <p:cNvCxnSpPr/>
            <p:nvPr/>
          </p:nvCxnSpPr>
          <p:spPr>
            <a:xfrm>
              <a:off x="3177545" y="4025075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303F24-21FB-F244-912B-A96F536C7CAD}"/>
                </a:ext>
              </a:extLst>
            </p:cNvPr>
            <p:cNvSpPr/>
            <p:nvPr/>
          </p:nvSpPr>
          <p:spPr>
            <a:xfrm>
              <a:off x="3028344" y="3249383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D1C088-54FE-1A4F-847A-CF72E87F3F42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C1D103-8F5A-0942-A894-82C2972735B4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CC709A-A77E-3E47-9A26-2B7A0F8B9E7A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423732-8FE2-1548-8EDF-C77F263DDF55}"/>
                </a:ext>
              </a:extLst>
            </p:cNvPr>
            <p:cNvSpPr/>
            <p:nvPr/>
          </p:nvSpPr>
          <p:spPr>
            <a:xfrm>
              <a:off x="4558970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549E9F-03B8-7F41-8E68-CDCB0A0CA3D2}"/>
                </a:ext>
              </a:extLst>
            </p:cNvPr>
            <p:cNvSpPr/>
            <p:nvPr/>
          </p:nvSpPr>
          <p:spPr>
            <a:xfrm>
              <a:off x="4558970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64B467-F474-8141-83D6-0537D0E530DF}"/>
                </a:ext>
              </a:extLst>
            </p:cNvPr>
            <p:cNvSpPr/>
            <p:nvPr/>
          </p:nvSpPr>
          <p:spPr>
            <a:xfrm>
              <a:off x="5165192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F29694-A780-D649-9097-E218837CB92F}"/>
                </a:ext>
              </a:extLst>
            </p:cNvPr>
            <p:cNvSpPr/>
            <p:nvPr/>
          </p:nvSpPr>
          <p:spPr>
            <a:xfrm>
              <a:off x="5165192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517</Words>
  <Application>Microsoft Macintosh PowerPoint</Application>
  <PresentationFormat>와이드스크린</PresentationFormat>
  <Paragraphs>224</Paragraphs>
  <Slides>19</Slides>
  <Notes>5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이효범 파트너프론트개발팀</cp:lastModifiedBy>
  <cp:revision>60</cp:revision>
  <dcterms:created xsi:type="dcterms:W3CDTF">2022-02-13T11:04:25Z</dcterms:created>
  <dcterms:modified xsi:type="dcterms:W3CDTF">2022-03-18T13:45:21Z</dcterms:modified>
</cp:coreProperties>
</file>