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9"/>
    <p:restoredTop sz="94702"/>
  </p:normalViewPr>
  <p:slideViewPr>
    <p:cSldViewPr snapToGrid="0" snapToObjects="1">
      <p:cViewPr varScale="1">
        <p:scale>
          <a:sx n="128" d="100"/>
          <a:sy n="128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76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6A10D-4460-8440-8B52-F9582BF4C7F7}"/>
              </a:ext>
            </a:extLst>
          </p:cNvPr>
          <p:cNvGrpSpPr/>
          <p:nvPr/>
        </p:nvGrpSpPr>
        <p:grpSpPr>
          <a:xfrm>
            <a:off x="906185" y="1466784"/>
            <a:ext cx="10924624" cy="1973912"/>
            <a:chOff x="906185" y="1466784"/>
            <a:chExt cx="10924624" cy="19739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CCD07-2D50-8940-A466-EEA7B302537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1923984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BC9D6F-ABE9-0945-92A7-802BBC587A60}"/>
                </a:ext>
              </a:extLst>
            </p:cNvPr>
            <p:cNvSpPr/>
            <p:nvPr/>
          </p:nvSpPr>
          <p:spPr>
            <a:xfrm>
              <a:off x="7797014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806CA6-690C-FB42-8EE3-9D1C7C7BE389}"/>
                </a:ext>
              </a:extLst>
            </p:cNvPr>
            <p:cNvSpPr/>
            <p:nvPr/>
          </p:nvSpPr>
          <p:spPr>
            <a:xfrm>
              <a:off x="6219781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35834-8A39-254C-8FED-5D8ED8B06873}"/>
                </a:ext>
              </a:extLst>
            </p:cNvPr>
            <p:cNvSpPr/>
            <p:nvPr/>
          </p:nvSpPr>
          <p:spPr>
            <a:xfrm>
              <a:off x="3522385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7E7ED-C39B-1B48-BE33-7F0F0B2ED44F}"/>
                </a:ext>
              </a:extLst>
            </p:cNvPr>
            <p:cNvSpPr txBox="1"/>
            <p:nvPr/>
          </p:nvSpPr>
          <p:spPr>
            <a:xfrm rot="10800000">
              <a:off x="5160114" y="1540249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57E314-D931-D640-8442-4A41DB919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2983496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0D3CC1-40FA-A14F-A722-EB7B508AD3A4}"/>
                </a:ext>
              </a:extLst>
            </p:cNvPr>
            <p:cNvSpPr/>
            <p:nvPr/>
          </p:nvSpPr>
          <p:spPr>
            <a:xfrm>
              <a:off x="7797013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A56E12-F55A-E746-8025-EB4C95EC30E6}"/>
                </a:ext>
              </a:extLst>
            </p:cNvPr>
            <p:cNvSpPr/>
            <p:nvPr/>
          </p:nvSpPr>
          <p:spPr>
            <a:xfrm>
              <a:off x="5086720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22FE-07A5-FE4C-A0E6-5082DBE93F52}"/>
                </a:ext>
              </a:extLst>
            </p:cNvPr>
            <p:cNvSpPr/>
            <p:nvPr/>
          </p:nvSpPr>
          <p:spPr>
            <a:xfrm>
              <a:off x="3522385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2F04E-3877-6D48-A406-871C0595B4E3}"/>
                </a:ext>
              </a:extLst>
            </p:cNvPr>
            <p:cNvSpPr txBox="1"/>
            <p:nvPr/>
          </p:nvSpPr>
          <p:spPr>
            <a:xfrm>
              <a:off x="6816653" y="2194285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664D4A-7783-374D-8D49-47E246A8A330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97278E-557E-A048-980F-9225E17DE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921" y="2783393"/>
              <a:ext cx="1880760" cy="1525960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92E0AF-4841-544F-ABA8-FCFB8E6C9A3C}"/>
                </a:ext>
              </a:extLst>
            </p:cNvPr>
            <p:cNvSpPr txBox="1"/>
            <p:nvPr/>
          </p:nvSpPr>
          <p:spPr>
            <a:xfrm>
              <a:off x="2729921" y="4470967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02A3EED-0AFD-D044-A4C4-0D50F6647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741" y="3367737"/>
              <a:ext cx="1883541" cy="11069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258</Words>
  <Application>Microsoft Macintosh PowerPoint</Application>
  <PresentationFormat>와이드스크린</PresentationFormat>
  <Paragraphs>108</Paragraphs>
  <Slides>13</Slides>
  <Notes>2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34</cp:revision>
  <dcterms:created xsi:type="dcterms:W3CDTF">2022-02-13T11:04:25Z</dcterms:created>
  <dcterms:modified xsi:type="dcterms:W3CDTF">2022-03-11T10:20:54Z</dcterms:modified>
</cp:coreProperties>
</file>