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5"/>
  </p:normalViewPr>
  <p:slideViewPr>
    <p:cSldViewPr snapToGrid="0" snapToObjects="1">
      <p:cViewPr varScale="1">
        <p:scale>
          <a:sx n="143" d="100"/>
          <a:sy n="143" d="100"/>
        </p:scale>
        <p:origin x="208" y="256"/>
      </p:cViewPr>
      <p:guideLst>
        <p:guide orient="horz" pos="18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1183-6155-CB4F-8B95-690D2A5FD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64FA44-5CFD-3C4F-B4B7-0DE2AA10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A1D2E-44EE-8148-9440-36D97B1D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AAF7FF-BF99-F14F-99C5-6A7AFD92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D69DD-D644-B94F-9A9F-35997468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83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FAD-16A9-B04D-96A0-AECCEB7F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6B37FD-F4A0-5E45-B47A-9A57A592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787C4-5394-4744-9E54-8034D702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FADAD-B157-FE4A-BB51-956294CE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8F41C-B2FC-814D-9CED-6998F67B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852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E8D775-3BB3-A24B-889B-A0E19020E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02CB2-3599-BC4D-8554-A0009EDBB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7E328-C9A6-3349-9CBA-66149502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21113-DA1D-3C41-8C0E-ECD74DE8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4F5070-11ED-F64F-8635-D581072F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611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DB25-688C-9C47-922F-D2B0AFE4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9039A-332C-6B45-81CB-1F78CD30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BF17D-D6B8-9C40-886F-BD454126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D2CB0-670E-874E-9B4C-95DD03A4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1124B6-8CF1-DD40-815B-6E77326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8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6134E-2A59-E847-9EA5-9C80CDF1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DFFF0-7BD9-2143-BD57-E2F3CA2B2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9A2A3-D407-2247-9B6E-D87CB6223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55AB91-91E1-294D-9DD3-91058BD4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80D3A-50BC-4546-913D-93C49656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1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C2C01-3E0B-2242-8F86-0FD5DE2E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6D5AF-0C65-394B-99F9-5828F530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EF43F8-7695-704A-9D36-BAB847841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157F5-2E7F-CF4C-8441-31674ECD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6AB39-EAE3-FE41-9884-97646F520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7F0AB-BBFA-AE45-BC40-9410D343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738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90C1E-847A-F741-A8C8-B07247AE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62941-D3E7-C641-9F47-19DA1CB3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3AFFD-D867-F04A-A9AB-FFFA6F3E9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C0FFED-B7C6-4C49-8412-89327E27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01CC01-82FC-B44F-9578-CD1F4D02D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652D1C-3174-444A-B2A4-1EF1428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1A0FE2-8366-F14B-9358-82759DEE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601DC-9E39-4144-B83F-5B55635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2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D83FE-C582-4D42-A5E9-4B0D6665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011C98-4CC9-0D43-A963-684396E6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E4B8B9-28AD-3548-AA4C-8273AB5F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E97E4-22F8-5F47-8468-3F1BD9B9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17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FEEDC0-84C2-9545-B8E9-00DD5816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753294-56D1-CE4C-A81A-43B9920B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D5D13-9179-0C46-A92E-8625CB2A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1302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A6C60-93C1-C343-9BCA-36F87767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7A35E-65E9-BF43-ACB3-06717EAB3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2DBBC-1AE5-C94C-870A-48065C98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2A6C2-26BE-254A-A585-261D722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8613C-285F-ED4D-9E1E-A818F174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586195-976D-5B42-A05D-A42349AC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0891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F64F8-BA10-5947-9CC5-7F71B570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E5031C-0DC5-454A-AC3A-5A36F700D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B6404-EFBA-5743-AEDC-4DAA40A0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677C4-DA00-7D49-A143-1CA18314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B7346D-33A2-1547-B819-2ABBC8C8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0D1967-5E1C-FA46-ABCD-EDB246C6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94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A916A3-C424-2D44-895E-1B54B92B3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6C398-B5BA-174F-AFED-3D03D3F95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5C577-F48E-5C4B-8E10-218E7FA9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B372-6B02-A544-87B6-AD634FA9AC56}" type="datetimeFigureOut">
              <a:rPr kumimoji="1" lang="ko-KR" altLang="en-US" smtClean="0"/>
              <a:t>2021. 9. 17.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6DC1B-18FA-C84F-B579-D9260CE4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3E8E0D-6BE5-B145-8A15-03B21F7C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E787-02C0-D046-AF35-DBBA5AB1400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39A5276-3686-FA40-A02A-5D4DB698E9B6}"/>
              </a:ext>
            </a:extLst>
          </p:cNvPr>
          <p:cNvGrpSpPr/>
          <p:nvPr/>
        </p:nvGrpSpPr>
        <p:grpSpPr>
          <a:xfrm>
            <a:off x="2273858" y="935911"/>
            <a:ext cx="7868447" cy="4097438"/>
            <a:chOff x="2273858" y="935911"/>
            <a:chExt cx="7868447" cy="409743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704B0A9-49E1-F541-97CD-7BDA02D0F41B}"/>
                </a:ext>
              </a:extLst>
            </p:cNvPr>
            <p:cNvSpPr/>
            <p:nvPr/>
          </p:nvSpPr>
          <p:spPr>
            <a:xfrm>
              <a:off x="2273858" y="935911"/>
              <a:ext cx="7868447" cy="4097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F7D4EDF-9949-D84D-B30A-29FD0F7211CA}"/>
                </a:ext>
              </a:extLst>
            </p:cNvPr>
            <p:cNvGrpSpPr/>
            <p:nvPr/>
          </p:nvGrpSpPr>
          <p:grpSpPr>
            <a:xfrm>
              <a:off x="3003628" y="1724630"/>
              <a:ext cx="6366300" cy="2520000"/>
              <a:chOff x="3281421" y="2546432"/>
              <a:chExt cx="6366300" cy="252000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027EBEC-0AA1-2B40-8019-DDFDC9025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81421" y="2546432"/>
                <a:ext cx="2508187" cy="25200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8C618B-B4EC-B749-886E-00319EE40D3E}"/>
                  </a:ext>
                </a:extLst>
              </p:cNvPr>
              <p:cNvSpPr txBox="1"/>
              <p:nvPr/>
            </p:nvSpPr>
            <p:spPr>
              <a:xfrm>
                <a:off x="6582458" y="3201498"/>
                <a:ext cx="306526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7200" dirty="0"/>
                  <a:t>Cookie</a:t>
                </a:r>
                <a:endParaRPr kumimoji="1" lang="ko-KR" altLang="en-US" sz="7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246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이효범</dc:creator>
  <cp:lastModifiedBy>이효범</cp:lastModifiedBy>
  <cp:revision>16</cp:revision>
  <dcterms:created xsi:type="dcterms:W3CDTF">2021-07-25T05:06:01Z</dcterms:created>
  <dcterms:modified xsi:type="dcterms:W3CDTF">2021-09-17T08:14:08Z</dcterms:modified>
</cp:coreProperties>
</file>