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5" r:id="rId3"/>
    <p:sldId id="268" r:id="rId4"/>
    <p:sldId id="26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0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743"/>
  </p:normalViewPr>
  <p:slideViewPr>
    <p:cSldViewPr snapToGrid="0" snapToObjects="1" showGuides="1">
      <p:cViewPr varScale="1">
        <p:scale>
          <a:sx n="141" d="100"/>
          <a:sy n="141" d="100"/>
        </p:scale>
        <p:origin x="216" y="184"/>
      </p:cViewPr>
      <p:guideLst>
        <p:guide orient="horz" pos="150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D73A5-D228-7743-A3FC-08315105B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2E7FD8-B1BF-2E49-8A69-362D538F7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FA01DB-A972-DF46-A7F4-724DD255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54FC-4477-C14D-9152-B18BF5C04263}" type="datetimeFigureOut">
              <a:rPr kumimoji="1" lang="ko-KR" altLang="en-US" smtClean="0"/>
              <a:t>2022. 5. 25.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BBEAA2-DD3F-664C-80B0-4F33A54E9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A370B-4A79-F449-8E94-5FA80783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FB2F-F49E-B94D-B677-5CB1F61958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804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A1EB9-8662-A341-95CD-F9B3FF85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13F6CF-3677-6546-8018-C0D10886D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D5D63-3261-144C-996B-089648C82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54FC-4477-C14D-9152-B18BF5C04263}" type="datetimeFigureOut">
              <a:rPr kumimoji="1" lang="ko-KR" altLang="en-US" smtClean="0"/>
              <a:t>2022. 5. 25.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4EBCB-2B4C-A94F-9A3E-22A039ED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A66B90-A8DE-D94A-960A-DB14C364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FB2F-F49E-B94D-B677-5CB1F61958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846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7365BB-A929-2B4A-B7DD-F3B9D9D3B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297FC2-57A8-564E-B411-AFAEA7F61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2127B-D916-4C41-ACF1-FDA96FE6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54FC-4477-C14D-9152-B18BF5C04263}" type="datetimeFigureOut">
              <a:rPr kumimoji="1" lang="ko-KR" altLang="en-US" smtClean="0"/>
              <a:t>2022. 5. 25.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59D56-644C-544A-AEDA-EA4A4127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9C9D2-C135-8147-B733-28001DAD0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FB2F-F49E-B94D-B677-5CB1F61958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701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86CDF-7D19-BD45-BFFB-18FB13F6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A268A-1D29-9B4C-A7F5-99A11E33C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14BD57-786A-E844-B2AA-B5D12320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54FC-4477-C14D-9152-B18BF5C04263}" type="datetimeFigureOut">
              <a:rPr kumimoji="1" lang="ko-KR" altLang="en-US" smtClean="0"/>
              <a:t>2022. 5. 25.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87C54-C008-834A-B396-434509EB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B9A63-B098-9341-B57F-67B16761A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FB2F-F49E-B94D-B677-5CB1F61958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4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BCD74-35DE-A547-AA94-21D5195B9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16F437-1E57-D448-8AEF-CD924EA31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64E1A-C0AE-9845-9CC2-8A80A37B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54FC-4477-C14D-9152-B18BF5C04263}" type="datetimeFigureOut">
              <a:rPr kumimoji="1" lang="ko-KR" altLang="en-US" smtClean="0"/>
              <a:t>2022. 5. 25.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D304EB-7404-FA47-A98A-9AE49DDA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CF24C9-3D59-C343-BFD1-687D99FB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FB2F-F49E-B94D-B677-5CB1F61958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385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0C915-5E77-7044-8612-B603DB71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F9BCDA-15E9-8B47-AAB5-87F6CA988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ADB403-294B-784A-863B-609F5393A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F043A7-080B-254B-A309-B7BEF94D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54FC-4477-C14D-9152-B18BF5C04263}" type="datetimeFigureOut">
              <a:rPr kumimoji="1" lang="ko-KR" altLang="en-US" smtClean="0"/>
              <a:t>2022. 5. 25.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9E235B-6E99-304C-853A-EE4AC827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6C7737-47E1-C841-A3E4-5B34829D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FB2F-F49E-B94D-B677-5CB1F61958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6080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86009-1154-7448-A766-04CC99EC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462B6E-A266-4A44-9D59-77BC39E33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50D7F8-DEC2-3D4C-9B75-0BC504AEC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968CE9-8B43-1941-B95B-BACC1ACF7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43640D-593A-924C-AE8E-1EE4AF01F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11B02F-6B60-184E-AC98-3ACDEFCF9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54FC-4477-C14D-9152-B18BF5C04263}" type="datetimeFigureOut">
              <a:rPr kumimoji="1" lang="ko-KR" altLang="en-US" smtClean="0"/>
              <a:t>2022. 5. 25.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25BD80-672F-884F-885C-52E2BA3E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358997-08AE-454F-9E7F-20FFB0A8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FB2F-F49E-B94D-B677-5CB1F61958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510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4303E-49D6-1A4B-9785-1A89E32F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B5264F-B803-A944-BD87-CB75F023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54FC-4477-C14D-9152-B18BF5C04263}" type="datetimeFigureOut">
              <a:rPr kumimoji="1" lang="ko-KR" altLang="en-US" smtClean="0"/>
              <a:t>2022. 5. 25.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FAB0A1-4267-E243-A5C1-24A53B44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11EB7F-DB92-944F-9D3D-CB30056B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FB2F-F49E-B94D-B677-5CB1F61958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8205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72FEA9-0C0F-AF48-8351-5CEE0020D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54FC-4477-C14D-9152-B18BF5C04263}" type="datetimeFigureOut">
              <a:rPr kumimoji="1" lang="ko-KR" altLang="en-US" smtClean="0"/>
              <a:t>2022. 5. 25.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6D88F2-EAF8-0242-9FAE-73F7BF87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5E2C04-3CF8-8546-92AC-8DFC1B33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FB2F-F49E-B94D-B677-5CB1F61958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379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909D2-3553-714B-92B8-82576E02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E13BC9-95E7-404A-90D1-AD029FE0A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E21D6B-3B62-1D49-80DE-5EC88540B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8D9836-DF8E-7148-9CCC-245716B1E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54FC-4477-C14D-9152-B18BF5C04263}" type="datetimeFigureOut">
              <a:rPr kumimoji="1" lang="ko-KR" altLang="en-US" smtClean="0"/>
              <a:t>2022. 5. 25.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DF85B0-1C4B-AD47-ADE6-2A15E45D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046BB8-8612-8E42-B3EC-93006020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FB2F-F49E-B94D-B677-5CB1F61958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81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6B243-07DD-CB49-8EFD-9C4D9A0B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3E0A1B-F80D-AD45-8F57-04B4E4AEB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A68664-572B-5E40-A51F-54715CA74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667161-47D2-A444-AE36-4C9E49808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C54FC-4477-C14D-9152-B18BF5C04263}" type="datetimeFigureOut">
              <a:rPr kumimoji="1" lang="ko-KR" altLang="en-US" smtClean="0"/>
              <a:t>2022. 5. 25.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2FA1C0-4B05-4A40-A980-A885B6E8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DAC177-0AA2-004D-B479-FB4650CC9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FB2F-F49E-B94D-B677-5CB1F61958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261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6D3DC9-E3A3-D547-A384-EAA3AF1C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ACE547-2157-1248-A811-87A6F78F6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627F4E-C8E9-4B42-BEA1-C8F0CEA6E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C54FC-4477-C14D-9152-B18BF5C04263}" type="datetimeFigureOut">
              <a:rPr kumimoji="1" lang="ko-KR" altLang="en-US" smtClean="0"/>
              <a:t>2022. 5. 25.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86E2D-E851-1449-BFDF-7155DBB13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E25C0-0164-874B-8F1C-8C21E0A82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0FB2F-F49E-B94D-B677-5CB1F61958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138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832C256-FA5E-844D-85CB-29233F9C281D}"/>
              </a:ext>
            </a:extLst>
          </p:cNvPr>
          <p:cNvGrpSpPr/>
          <p:nvPr/>
        </p:nvGrpSpPr>
        <p:grpSpPr>
          <a:xfrm>
            <a:off x="906185" y="1738353"/>
            <a:ext cx="7027495" cy="3824728"/>
            <a:chOff x="906185" y="1738353"/>
            <a:chExt cx="7027495" cy="382472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7614" y="2341648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8014" y="2341648"/>
              <a:ext cx="1735666" cy="1735666"/>
            </a:xfrm>
            <a:prstGeom prst="rect">
              <a:avLst/>
            </a:prstGeom>
          </p:spPr>
        </p:pic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844C5395-425D-5B41-94B3-422D25B9FB52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3704072"/>
              <a:ext cx="2704561" cy="0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0EDEC213-55BC-8548-9788-8526B6377A85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2721878"/>
              <a:ext cx="2704561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82F62E-3749-B541-A431-7B3CDDCC6411}"/>
                </a:ext>
              </a:extLst>
            </p:cNvPr>
            <p:cNvSpPr txBox="1"/>
            <p:nvPr/>
          </p:nvSpPr>
          <p:spPr>
            <a:xfrm>
              <a:off x="1658127" y="1738353"/>
              <a:ext cx="55844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GET /http-</a:t>
              </a:r>
              <a:r>
                <a:rPr kumimoji="1" lang="en-US" altLang="ko-KR" dirty="0" err="1"/>
                <a:t>cacahe.html</a:t>
              </a:r>
              <a:r>
                <a:rPr kumimoji="1" lang="en-US" altLang="ko-KR" dirty="0"/>
                <a:t> HTTP/1.1</a:t>
              </a:r>
            </a:p>
            <a:p>
              <a:r>
                <a:rPr kumimoji="1" lang="en-US" altLang="ko-KR" dirty="0"/>
                <a:t>If-Modified-Since: Wed, 23 Mar 2022 08:00:00 GMT</a:t>
              </a:r>
              <a:endParaRPr kumimoji="1"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D492FD3-E416-5948-B8C9-F99DEA0A073A}"/>
                </a:ext>
              </a:extLst>
            </p:cNvPr>
            <p:cNvSpPr txBox="1"/>
            <p:nvPr/>
          </p:nvSpPr>
          <p:spPr>
            <a:xfrm>
              <a:off x="1866274" y="4085753"/>
              <a:ext cx="516818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HTTP/1.1 </a:t>
              </a:r>
              <a:r>
                <a:rPr lang="en" altLang="ko-KR" dirty="0"/>
                <a:t>200 OK</a:t>
              </a:r>
            </a:p>
            <a:p>
              <a:r>
                <a:rPr kumimoji="1" lang="en" altLang="ko-KR" dirty="0"/>
                <a:t>Last-Modified: </a:t>
              </a:r>
              <a:r>
                <a:rPr kumimoji="1" lang="en-US" altLang="ko-KR" dirty="0"/>
                <a:t>Wed, 23 Mar 2022 23:00:00 GMT</a:t>
              </a:r>
            </a:p>
            <a:p>
              <a:r>
                <a:rPr kumimoji="1" lang="en-US" altLang="ko-KR" dirty="0"/>
                <a:t>Content-Length: 124</a:t>
              </a:r>
            </a:p>
            <a:p>
              <a:endParaRPr kumimoji="1" lang="en-US" altLang="ko-KR" dirty="0"/>
            </a:p>
            <a:p>
              <a:r>
                <a:rPr kumimoji="1" lang="en-US" altLang="ko-KR" dirty="0"/>
                <a:t>…</a:t>
              </a:r>
              <a:r>
                <a:rPr kumimoji="1" lang="ko-KR" altLang="en-US" dirty="0"/>
                <a:t>본문</a:t>
              </a:r>
              <a:r>
                <a:rPr kumimoji="1" lang="en-US" altLang="ko-KR" dirty="0"/>
                <a:t>…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212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B6BE9F6-4E70-3243-A030-34B9DD32B123}"/>
              </a:ext>
            </a:extLst>
          </p:cNvPr>
          <p:cNvGrpSpPr/>
          <p:nvPr/>
        </p:nvGrpSpPr>
        <p:grpSpPr>
          <a:xfrm>
            <a:off x="906185" y="1736062"/>
            <a:ext cx="7027495" cy="2995469"/>
            <a:chOff x="906185" y="1736062"/>
            <a:chExt cx="7027495" cy="299546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7614" y="2341648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8014" y="2341648"/>
              <a:ext cx="1735666" cy="1735666"/>
            </a:xfrm>
            <a:prstGeom prst="rect">
              <a:avLst/>
            </a:prstGeom>
          </p:spPr>
        </p:pic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844C5395-425D-5B41-94B3-422D25B9FB52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3704072"/>
              <a:ext cx="2704561" cy="0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0EDEC213-55BC-8548-9788-8526B6377A85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2721878"/>
              <a:ext cx="2704561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82F62E-3749-B541-A431-7B3CDDCC6411}"/>
                </a:ext>
              </a:extLst>
            </p:cNvPr>
            <p:cNvSpPr txBox="1"/>
            <p:nvPr/>
          </p:nvSpPr>
          <p:spPr>
            <a:xfrm>
              <a:off x="1658127" y="1736062"/>
              <a:ext cx="55844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GET /http-</a:t>
              </a:r>
              <a:r>
                <a:rPr kumimoji="1" lang="en-US" altLang="ko-KR" dirty="0" err="1"/>
                <a:t>cacahe.html</a:t>
              </a:r>
              <a:r>
                <a:rPr kumimoji="1" lang="en-US" altLang="ko-KR" dirty="0"/>
                <a:t> HTTP/1.1</a:t>
              </a:r>
            </a:p>
            <a:p>
              <a:r>
                <a:rPr kumimoji="1" lang="en-US" altLang="ko-KR" dirty="0"/>
                <a:t>If-Modified-Since: Wed, 23 Mar 2022 08:00:00 GMT</a:t>
              </a:r>
              <a:endParaRPr kumimoji="1"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D492FD3-E416-5948-B8C9-F99DEA0A073A}"/>
                </a:ext>
              </a:extLst>
            </p:cNvPr>
            <p:cNvSpPr txBox="1"/>
            <p:nvPr/>
          </p:nvSpPr>
          <p:spPr>
            <a:xfrm>
              <a:off x="1842345" y="4085200"/>
              <a:ext cx="52160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HTTP/1.1 </a:t>
              </a:r>
              <a:r>
                <a:rPr lang="en" altLang="ko-KR" dirty="0"/>
                <a:t>304 Not Modified</a:t>
              </a:r>
            </a:p>
            <a:p>
              <a:r>
                <a:rPr kumimoji="1" lang="en" altLang="ko-KR" dirty="0"/>
                <a:t>Last-Modified: </a:t>
              </a:r>
              <a:r>
                <a:rPr kumimoji="1" lang="en-US" altLang="ko-KR" dirty="0"/>
                <a:t>Wed, 23 Mar 2022 08:00:00 GMT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5429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9FD67BB-D45D-C040-8F4E-6CA451370AE1}"/>
              </a:ext>
            </a:extLst>
          </p:cNvPr>
          <p:cNvGrpSpPr/>
          <p:nvPr/>
        </p:nvGrpSpPr>
        <p:grpSpPr>
          <a:xfrm>
            <a:off x="906185" y="1734274"/>
            <a:ext cx="7027495" cy="3826610"/>
            <a:chOff x="906185" y="1734274"/>
            <a:chExt cx="7027495" cy="382661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7614" y="2341648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8014" y="2341648"/>
              <a:ext cx="1735666" cy="1735666"/>
            </a:xfrm>
            <a:prstGeom prst="rect">
              <a:avLst/>
            </a:prstGeom>
          </p:spPr>
        </p:pic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844C5395-425D-5B41-94B3-422D25B9FB52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3704072"/>
              <a:ext cx="2704561" cy="0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0EDEC213-55BC-8548-9788-8526B6377A85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2721878"/>
              <a:ext cx="2704561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82F62E-3749-B541-A431-7B3CDDCC6411}"/>
                </a:ext>
              </a:extLst>
            </p:cNvPr>
            <p:cNvSpPr txBox="1"/>
            <p:nvPr/>
          </p:nvSpPr>
          <p:spPr>
            <a:xfrm>
              <a:off x="2673085" y="1734274"/>
              <a:ext cx="35545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GET /http-</a:t>
              </a:r>
              <a:r>
                <a:rPr kumimoji="1" lang="en-US" altLang="ko-KR" dirty="0" err="1"/>
                <a:t>cacahe.html</a:t>
              </a:r>
              <a:r>
                <a:rPr kumimoji="1" lang="en-US" altLang="ko-KR" dirty="0"/>
                <a:t> HTTP/1.1</a:t>
              </a:r>
            </a:p>
            <a:p>
              <a:r>
                <a:rPr kumimoji="1" lang="en-US" altLang="ko-KR" dirty="0"/>
                <a:t>If-None-Match: “v2.6”</a:t>
              </a:r>
              <a:endParaRPr kumimoji="1"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D492FD3-E416-5948-B8C9-F99DEA0A073A}"/>
                </a:ext>
              </a:extLst>
            </p:cNvPr>
            <p:cNvSpPr txBox="1"/>
            <p:nvPr/>
          </p:nvSpPr>
          <p:spPr>
            <a:xfrm>
              <a:off x="3285433" y="4083556"/>
              <a:ext cx="232986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HTTP/1.1 </a:t>
              </a:r>
              <a:r>
                <a:rPr lang="en-US" altLang="ko-KR" dirty="0"/>
                <a:t>200</a:t>
              </a:r>
              <a:r>
                <a:rPr lang="ko-KR" altLang="en-US" dirty="0"/>
                <a:t> </a:t>
              </a:r>
              <a:r>
                <a:rPr lang="en-US" altLang="ko-KR" dirty="0"/>
                <a:t>OK</a:t>
              </a:r>
              <a:endParaRPr lang="en" altLang="ko-KR" dirty="0"/>
            </a:p>
            <a:p>
              <a:r>
                <a:rPr kumimoji="1" lang="en-US" altLang="ko-KR" dirty="0" err="1"/>
                <a:t>Etag</a:t>
              </a:r>
              <a:r>
                <a:rPr kumimoji="1" lang="en-US" altLang="ko-KR" dirty="0"/>
                <a:t>: “v3.0”</a:t>
              </a:r>
            </a:p>
            <a:p>
              <a:r>
                <a:rPr kumimoji="1" lang="en-US" altLang="ko-KR" dirty="0"/>
                <a:t>Content-Length: 124</a:t>
              </a:r>
            </a:p>
            <a:p>
              <a:endParaRPr kumimoji="1" lang="en-US" altLang="ko-KR" dirty="0"/>
            </a:p>
            <a:p>
              <a:r>
                <a:rPr kumimoji="1" lang="en-US" altLang="ko-KR" dirty="0"/>
                <a:t>…</a:t>
              </a:r>
              <a:r>
                <a:rPr kumimoji="1" lang="ko-KR" altLang="en-US" dirty="0"/>
                <a:t>본문</a:t>
              </a:r>
              <a:r>
                <a:rPr kumimoji="1" lang="en-US" altLang="ko-KR" dirty="0"/>
                <a:t>…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4605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77CE390-67AC-E14F-B777-C8853BCCAE44}"/>
              </a:ext>
            </a:extLst>
          </p:cNvPr>
          <p:cNvGrpSpPr/>
          <p:nvPr/>
        </p:nvGrpSpPr>
        <p:grpSpPr>
          <a:xfrm>
            <a:off x="906185" y="1734274"/>
            <a:ext cx="7027495" cy="2998425"/>
            <a:chOff x="906185" y="1734274"/>
            <a:chExt cx="7027495" cy="299842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7614" y="2341648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8014" y="2341648"/>
              <a:ext cx="1735666" cy="1735666"/>
            </a:xfrm>
            <a:prstGeom prst="rect">
              <a:avLst/>
            </a:prstGeom>
          </p:spPr>
        </p:pic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844C5395-425D-5B41-94B3-422D25B9FB52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3704072"/>
              <a:ext cx="2704561" cy="0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0EDEC213-55BC-8548-9788-8526B6377A85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2721878"/>
              <a:ext cx="2704561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C82F62E-3749-B541-A431-7B3CDDCC6411}"/>
                </a:ext>
              </a:extLst>
            </p:cNvPr>
            <p:cNvSpPr txBox="1"/>
            <p:nvPr/>
          </p:nvSpPr>
          <p:spPr>
            <a:xfrm>
              <a:off x="2673086" y="1734274"/>
              <a:ext cx="35545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GET /http-</a:t>
              </a:r>
              <a:r>
                <a:rPr kumimoji="1" lang="en-US" altLang="ko-KR" dirty="0" err="1"/>
                <a:t>cacahe.html</a:t>
              </a:r>
              <a:r>
                <a:rPr kumimoji="1" lang="en-US" altLang="ko-KR" dirty="0"/>
                <a:t> HTTP/1.1</a:t>
              </a:r>
            </a:p>
            <a:p>
              <a:r>
                <a:rPr kumimoji="1" lang="en-US" altLang="ko-KR" dirty="0"/>
                <a:t>If-None-Match: “v2.6”</a:t>
              </a:r>
              <a:endParaRPr kumimoji="1"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D492FD3-E416-5948-B8C9-F99DEA0A073A}"/>
                </a:ext>
              </a:extLst>
            </p:cNvPr>
            <p:cNvSpPr txBox="1"/>
            <p:nvPr/>
          </p:nvSpPr>
          <p:spPr>
            <a:xfrm>
              <a:off x="2906547" y="4086368"/>
              <a:ext cx="30876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HTTP/1.1 </a:t>
              </a:r>
              <a:r>
                <a:rPr lang="en" altLang="ko-KR" dirty="0"/>
                <a:t>304 Not Modified</a:t>
              </a:r>
            </a:p>
            <a:p>
              <a:r>
                <a:rPr kumimoji="1" lang="en-US" altLang="ko-KR" dirty="0" err="1"/>
                <a:t>Etag</a:t>
              </a:r>
              <a:r>
                <a:rPr kumimoji="1" lang="en-US" altLang="ko-KR" dirty="0"/>
                <a:t>: “v2.6”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581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122</Words>
  <Application>Microsoft Macintosh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이효범 파트너프론트개발팀</dc:creator>
  <cp:lastModifiedBy>이효범 파트너프론트개발팀</cp:lastModifiedBy>
  <cp:revision>6</cp:revision>
  <dcterms:created xsi:type="dcterms:W3CDTF">2022-05-25T11:50:44Z</dcterms:created>
  <dcterms:modified xsi:type="dcterms:W3CDTF">2022-05-26T01:02:15Z</dcterms:modified>
</cp:coreProperties>
</file>