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>
        <p:scale>
          <a:sx n="83" d="100"/>
          <a:sy n="83" d="100"/>
        </p:scale>
        <p:origin x="49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B0C5B-A670-E483-26AE-2EF4555E3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0E3D82-5580-AF6A-3FC2-8E2E9EF0E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106C51-3298-10E4-CBE4-51FA5228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CB2B-F324-D14F-9476-52673CC1C848}" type="datetimeFigureOut">
              <a:rPr kumimoji="1" lang="ko-Kore-KR" altLang="en-US" smtClean="0"/>
              <a:t>2022. 7. 10.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7F2280-0D9D-5E76-BCE6-C07F109F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16828-5338-F3A2-DE12-F775D277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8F0A-EE8A-364E-8118-F9CEDC2964B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744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32456-7979-9312-5AE3-BEC381C0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F355FC-5168-09FE-9D25-CA6574B8B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7EBB63-0F8E-2FAB-CD74-785A037B0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CB2B-F324-D14F-9476-52673CC1C848}" type="datetimeFigureOut">
              <a:rPr kumimoji="1" lang="ko-Kore-KR" altLang="en-US" smtClean="0"/>
              <a:t>2022. 7. 10.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533B7-CE5B-64C3-9045-BB5404799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89942-AD16-ABFE-34D7-83269F988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8F0A-EE8A-364E-8118-F9CEDC2964B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787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52E679-D099-0F5B-BED9-BB82E6AE0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5E8427-6682-AB1D-0EF5-872DEFC2F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D1E537-F56C-64D9-F5E0-D6070428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CB2B-F324-D14F-9476-52673CC1C848}" type="datetimeFigureOut">
              <a:rPr kumimoji="1" lang="ko-Kore-KR" altLang="en-US" smtClean="0"/>
              <a:t>2022. 7. 10.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95AE5C-2AF3-5C4D-5EED-6BA4F068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4A76D3-DC44-E3EF-6A10-8771B9E8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8F0A-EE8A-364E-8118-F9CEDC2964B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44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16F76-7F2D-E147-B97E-19EAC56F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F806A7-48FF-B709-640E-40FAFE1A8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3054E-09E3-2A0A-F44C-D92F4A05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CB2B-F324-D14F-9476-52673CC1C848}" type="datetimeFigureOut">
              <a:rPr kumimoji="1" lang="ko-Kore-KR" altLang="en-US" smtClean="0"/>
              <a:t>2022. 7. 10.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2261C-A5F3-5FD9-8879-0ABF9BE3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B1367B-CE89-801E-2CFA-F9C3D31B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8F0A-EE8A-364E-8118-F9CEDC2964B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485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8511C-B43D-5555-DA22-FCEAAE1BD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4AF6DD-D270-E3FE-D440-F44148D10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FB283-AC6B-F83D-9897-E48A984A5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CB2B-F324-D14F-9476-52673CC1C848}" type="datetimeFigureOut">
              <a:rPr kumimoji="1" lang="ko-Kore-KR" altLang="en-US" smtClean="0"/>
              <a:t>2022. 7. 10.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59A90-EF2B-F178-7410-AF100DA51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DB860-504D-94BD-D834-1BC414D6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8F0A-EE8A-364E-8118-F9CEDC2964B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503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D519B-C3BE-1893-BE07-CF3E9862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33A48-E5ED-5FA7-60CB-7A373BE8F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5BECE4-0FC8-F401-C803-6BBB9D94F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D50BD9-3DC8-AE52-0438-9C88417B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CB2B-F324-D14F-9476-52673CC1C848}" type="datetimeFigureOut">
              <a:rPr kumimoji="1" lang="ko-Kore-KR" altLang="en-US" smtClean="0"/>
              <a:t>2022. 7. 10.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4641D7-E0EE-B770-4217-3A0EB4B1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30CD1-E56D-8372-F335-4ED27DC1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8F0A-EE8A-364E-8118-F9CEDC2964B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963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65C22-19BF-8C03-B3DB-5409EF21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F00FD7-589E-363A-84A3-23DA8C1EF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650340-1933-052B-0786-DF360F471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C505FD-7100-271C-591D-BAE5D6462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1A0117-5EB6-C9E7-7EBA-5DBFA06BB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4AEF0D-E43E-0E43-7CD3-48A500F6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CB2B-F324-D14F-9476-52673CC1C848}" type="datetimeFigureOut">
              <a:rPr kumimoji="1" lang="ko-Kore-KR" altLang="en-US" smtClean="0"/>
              <a:t>2022. 7. 10.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D9B6F8-7386-C941-83E9-3AB74371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C20DA7-63A5-08E6-2DC7-DDA20EAC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8F0A-EE8A-364E-8118-F9CEDC2964B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303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B0F31-3DE6-95B8-4D3E-C67101DF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BD3450-D249-CCB0-471D-9AED37FDE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CB2B-F324-D14F-9476-52673CC1C848}" type="datetimeFigureOut">
              <a:rPr kumimoji="1" lang="ko-Kore-KR" altLang="en-US" smtClean="0"/>
              <a:t>2022. 7. 10.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DF5E4A-E024-E2B0-AD8B-A21044FC3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629009-A8B5-62D9-4FC0-0C3BD32F1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8F0A-EE8A-364E-8118-F9CEDC2964B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103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687F4A-B8F6-7BA7-AB3A-D4BBF08D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CB2B-F324-D14F-9476-52673CC1C848}" type="datetimeFigureOut">
              <a:rPr kumimoji="1" lang="ko-Kore-KR" altLang="en-US" smtClean="0"/>
              <a:t>2022. 7. 10.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76A5C1-9B68-A77A-90F8-53782359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8BC5FF-A2BA-6BC7-F402-9682825F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8F0A-EE8A-364E-8118-F9CEDC2964B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503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79DB-C9AB-9471-A2A6-47D685A77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1EC218-B929-69EC-7B9E-BDE2E64E6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E184DA-0D02-8C03-839B-21C5AA70E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E39E0B-B80C-B574-E710-859733ED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CB2B-F324-D14F-9476-52673CC1C848}" type="datetimeFigureOut">
              <a:rPr kumimoji="1" lang="ko-Kore-KR" altLang="en-US" smtClean="0"/>
              <a:t>2022. 7. 10.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B09314-9880-3CBB-5447-70D7F970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BC94CF-7CBF-4CAC-423F-18EA2122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8F0A-EE8A-364E-8118-F9CEDC2964B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59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3DBEA-36FD-D289-60B7-AA4A7BB2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3911D4-4655-040B-39A6-4975D16C0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4480B6-3D63-C906-C92F-7DC66BF7E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2529DE-1D0D-F3EA-4302-12D9DBAD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CB2B-F324-D14F-9476-52673CC1C848}" type="datetimeFigureOut">
              <a:rPr kumimoji="1" lang="ko-Kore-KR" altLang="en-US" smtClean="0"/>
              <a:t>2022. 7. 10.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D6B837-9C01-019C-B24D-719ADB94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B938FB-36EB-1157-9029-B25B37CB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28F0A-EE8A-364E-8118-F9CEDC2964B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383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E948FD-CD29-729B-6B59-B6FDC73D7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C6E176-B5A3-DCF4-5CA6-15387347E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F76BC6-02EB-FA45-A713-499FFFE1F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ECB2B-F324-D14F-9476-52673CC1C848}" type="datetimeFigureOut">
              <a:rPr kumimoji="1" lang="ko-Kore-KR" altLang="en-US" smtClean="0"/>
              <a:t>2022. 7. 10.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5A4B5-B3B3-0959-208B-B51E88BE0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73AE2-AAF0-C896-1E33-F966EE5A7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28F0A-EE8A-364E-8118-F9CEDC2964B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990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7DBFB6F3-B6DC-3FF0-27AB-1DE2F7748C73}"/>
              </a:ext>
            </a:extLst>
          </p:cNvPr>
          <p:cNvGrpSpPr/>
          <p:nvPr/>
        </p:nvGrpSpPr>
        <p:grpSpPr>
          <a:xfrm>
            <a:off x="231697" y="385954"/>
            <a:ext cx="11165176" cy="4981632"/>
            <a:chOff x="231697" y="385954"/>
            <a:chExt cx="11165176" cy="4981632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56E56442-CFCA-8279-35CA-3D99262A9E9F}"/>
                </a:ext>
              </a:extLst>
            </p:cNvPr>
            <p:cNvSpPr/>
            <p:nvPr/>
          </p:nvSpPr>
          <p:spPr>
            <a:xfrm>
              <a:off x="231697" y="1352118"/>
              <a:ext cx="5731110" cy="4015468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64AC66-BE0D-4D95-D6AA-7687E1B32131}"/>
                </a:ext>
              </a:extLst>
            </p:cNvPr>
            <p:cNvSpPr txBox="1"/>
            <p:nvPr/>
          </p:nvSpPr>
          <p:spPr>
            <a:xfrm>
              <a:off x="2569316" y="1065476"/>
              <a:ext cx="112960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200" dirty="0"/>
                <a:t>Repo </a:t>
              </a:r>
              <a:endParaRPr kumimoji="1" lang="ko-Kore-KR" altLang="en-US" sz="3200" dirty="0"/>
            </a:p>
          </p:txBody>
        </p:sp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00BE415C-17A4-3835-F825-B5911904EDB4}"/>
                </a:ext>
              </a:extLst>
            </p:cNvPr>
            <p:cNvSpPr/>
            <p:nvPr/>
          </p:nvSpPr>
          <p:spPr>
            <a:xfrm>
              <a:off x="828675" y="1941151"/>
              <a:ext cx="1971675" cy="1143000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5FBF1B-7DE5-629B-BD97-F1BADF97C4EF}"/>
                </a:ext>
              </a:extLst>
            </p:cNvPr>
            <p:cNvSpPr txBox="1"/>
            <p:nvPr/>
          </p:nvSpPr>
          <p:spPr>
            <a:xfrm>
              <a:off x="1281352" y="1710318"/>
              <a:ext cx="113524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400" dirty="0">
                  <a:solidFill>
                    <a:schemeClr val="accent6">
                      <a:lumMod val="75000"/>
                    </a:schemeClr>
                  </a:solidFill>
                </a:rPr>
                <a:t>Mobile </a:t>
              </a:r>
              <a:endParaRPr kumimoji="1" lang="ko-Kore-KR" alt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AF2111C5-3B5E-7D0B-92D8-93CFDDA5EEA4}"/>
                </a:ext>
              </a:extLst>
            </p:cNvPr>
            <p:cNvSpPr/>
            <p:nvPr/>
          </p:nvSpPr>
          <p:spPr>
            <a:xfrm>
              <a:off x="3394154" y="1941151"/>
              <a:ext cx="1971675" cy="1143000"/>
            </a:xfrm>
            <a:prstGeom prst="round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EC9813-2F9F-1343-7DA0-01A77378C4E8}"/>
                </a:ext>
              </a:extLst>
            </p:cNvPr>
            <p:cNvSpPr txBox="1"/>
            <p:nvPr/>
          </p:nvSpPr>
          <p:spPr>
            <a:xfrm>
              <a:off x="4126556" y="1710317"/>
              <a:ext cx="57579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400" dirty="0">
                  <a:solidFill>
                    <a:schemeClr val="accent5">
                      <a:lumMod val="75000"/>
                    </a:schemeClr>
                  </a:solidFill>
                </a:rPr>
                <a:t>PC </a:t>
              </a:r>
              <a:endParaRPr kumimoji="1" lang="ko-Kore-KR" altLang="en-US" sz="2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140E2A8C-C484-0D68-9166-1A6BFD0B3574}"/>
                </a:ext>
              </a:extLst>
            </p:cNvPr>
            <p:cNvSpPr/>
            <p:nvPr/>
          </p:nvSpPr>
          <p:spPr>
            <a:xfrm>
              <a:off x="828675" y="3819825"/>
              <a:ext cx="1971675" cy="1143000"/>
            </a:xfrm>
            <a:prstGeom prst="round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A866B5-78C9-CF88-95A4-F28645F9D728}"/>
                </a:ext>
              </a:extLst>
            </p:cNvPr>
            <p:cNvSpPr txBox="1"/>
            <p:nvPr/>
          </p:nvSpPr>
          <p:spPr>
            <a:xfrm>
              <a:off x="1441362" y="3588992"/>
              <a:ext cx="81464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400" dirty="0">
                  <a:solidFill>
                    <a:schemeClr val="accent3">
                      <a:lumMod val="75000"/>
                    </a:schemeClr>
                  </a:solidFill>
                </a:rPr>
                <a:t>Utils </a:t>
              </a:r>
              <a:endParaRPr kumimoji="1" lang="ko-Kore-KR" altLang="en-US" sz="24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1AC03198-5440-D15B-A760-16EAEFBFA80E}"/>
                </a:ext>
              </a:extLst>
            </p:cNvPr>
            <p:cNvSpPr/>
            <p:nvPr/>
          </p:nvSpPr>
          <p:spPr>
            <a:xfrm>
              <a:off x="3394154" y="3819825"/>
              <a:ext cx="1971675" cy="1143000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18A8AC-DDB3-10AF-158D-B92221000C17}"/>
                </a:ext>
              </a:extLst>
            </p:cNvPr>
            <p:cNvSpPr txBox="1"/>
            <p:nvPr/>
          </p:nvSpPr>
          <p:spPr>
            <a:xfrm>
              <a:off x="4144765" y="3588992"/>
              <a:ext cx="52770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400" dirty="0">
                  <a:solidFill>
                    <a:schemeClr val="accent2">
                      <a:lumMod val="75000"/>
                    </a:schemeClr>
                  </a:solidFill>
                </a:rPr>
                <a:t>UI </a:t>
              </a:r>
              <a:endParaRPr kumimoji="1" lang="ko-Kore-KR" altLang="en-US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FA2B1F25-7126-A8DA-A980-0119E4489C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4511" y="3084044"/>
              <a:ext cx="0" cy="58914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D24599FC-47C6-7C28-AF52-70D238A50E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2304" y="3031919"/>
              <a:ext cx="690009" cy="840913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15DBDB3D-D759-1EA3-364E-44B4A163BAB3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>
              <a:off x="2800350" y="4391325"/>
              <a:ext cx="593804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C887CE31-E61A-1623-7051-C8F7FD1A61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2949" y="3031919"/>
              <a:ext cx="709364" cy="84091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D3DB5F26-D32D-18D2-E4BC-FBB267A524CD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H="1" flipV="1">
              <a:off x="4379992" y="3084151"/>
              <a:ext cx="2882" cy="58903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B855E39E-C9C5-6116-0C08-717E3C5BAF99}"/>
                </a:ext>
              </a:extLst>
            </p:cNvPr>
            <p:cNvSpPr/>
            <p:nvPr/>
          </p:nvSpPr>
          <p:spPr>
            <a:xfrm>
              <a:off x="6713418" y="1943853"/>
              <a:ext cx="2117073" cy="1143000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86BDB3B-8432-CB2C-5A93-2630D1FFEC26}"/>
                </a:ext>
              </a:extLst>
            </p:cNvPr>
            <p:cNvSpPr txBox="1"/>
            <p:nvPr/>
          </p:nvSpPr>
          <p:spPr>
            <a:xfrm>
              <a:off x="6894603" y="1710317"/>
              <a:ext cx="177426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2400" dirty="0">
                  <a:solidFill>
                    <a:schemeClr val="accent6">
                      <a:lumMod val="75000"/>
                    </a:schemeClr>
                  </a:solidFill>
                </a:rPr>
                <a:t>Mobile Repo</a:t>
              </a:r>
              <a:endParaRPr kumimoji="1" lang="ko-Kore-KR" alt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12F24AC1-4871-F31F-FD4A-DBAEEF93CAC0}"/>
                </a:ext>
              </a:extLst>
            </p:cNvPr>
            <p:cNvSpPr/>
            <p:nvPr/>
          </p:nvSpPr>
          <p:spPr>
            <a:xfrm>
              <a:off x="6963661" y="2208064"/>
              <a:ext cx="668992" cy="619610"/>
            </a:xfrm>
            <a:prstGeom prst="round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accent6">
                      <a:lumMod val="75000"/>
                    </a:schemeClr>
                  </a:solidFill>
                </a:rPr>
                <a:t>Utils</a:t>
              </a:r>
              <a:endParaRPr kumimoji="1" lang="ko-Kore-KR" alt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5C40EB1D-5DF5-070E-E6F4-87DB1947D9D4}"/>
                </a:ext>
              </a:extLst>
            </p:cNvPr>
            <p:cNvSpPr/>
            <p:nvPr/>
          </p:nvSpPr>
          <p:spPr>
            <a:xfrm>
              <a:off x="7923916" y="2208064"/>
              <a:ext cx="668992" cy="619610"/>
            </a:xfrm>
            <a:prstGeom prst="round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accent6">
                      <a:lumMod val="75000"/>
                    </a:schemeClr>
                  </a:solidFill>
                </a:rPr>
                <a:t>UI</a:t>
              </a:r>
              <a:endParaRPr kumimoji="1" lang="ko-Kore-KR" alt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7802A937-B78C-9821-737F-AD3D18AF49CC}"/>
                </a:ext>
              </a:extLst>
            </p:cNvPr>
            <p:cNvSpPr/>
            <p:nvPr/>
          </p:nvSpPr>
          <p:spPr>
            <a:xfrm>
              <a:off x="9279800" y="1943853"/>
              <a:ext cx="2117073" cy="1143000"/>
            </a:xfrm>
            <a:prstGeom prst="round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B6DD78-7A8E-04A2-04E9-419E982846DC}"/>
                </a:ext>
              </a:extLst>
            </p:cNvPr>
            <p:cNvSpPr txBox="1"/>
            <p:nvPr/>
          </p:nvSpPr>
          <p:spPr>
            <a:xfrm>
              <a:off x="9737863" y="1728931"/>
              <a:ext cx="121482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2400" dirty="0">
                  <a:solidFill>
                    <a:schemeClr val="accent5">
                      <a:lumMod val="75000"/>
                    </a:schemeClr>
                  </a:solidFill>
                </a:rPr>
                <a:t>PC Repo</a:t>
              </a:r>
              <a:endParaRPr kumimoji="1" lang="ko-Kore-KR" altLang="en-US" sz="2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D9B97B96-A5FA-DA76-88E9-ABC232185F72}"/>
                </a:ext>
              </a:extLst>
            </p:cNvPr>
            <p:cNvSpPr/>
            <p:nvPr/>
          </p:nvSpPr>
          <p:spPr>
            <a:xfrm>
              <a:off x="9530043" y="2208064"/>
              <a:ext cx="668992" cy="619610"/>
            </a:xfrm>
            <a:prstGeom prst="roundRect">
              <a:avLst/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accent5">
                      <a:lumMod val="75000"/>
                    </a:schemeClr>
                  </a:solidFill>
                </a:rPr>
                <a:t>Utils</a:t>
              </a:r>
              <a:endParaRPr kumimoji="1" lang="ko-Kore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B3391BA1-80E0-FA8E-AB0E-174509410C32}"/>
                </a:ext>
              </a:extLst>
            </p:cNvPr>
            <p:cNvSpPr/>
            <p:nvPr/>
          </p:nvSpPr>
          <p:spPr>
            <a:xfrm>
              <a:off x="10490298" y="2208064"/>
              <a:ext cx="668992" cy="619610"/>
            </a:xfrm>
            <a:prstGeom prst="roundRect">
              <a:avLst/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accent5">
                      <a:lumMod val="75000"/>
                    </a:schemeClr>
                  </a:solidFill>
                </a:rPr>
                <a:t>UI</a:t>
              </a:r>
              <a:endParaRPr kumimoji="1" lang="ko-Kore-KR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D7CA5B53-F60D-D1C2-5A74-EC371067C1D8}"/>
                </a:ext>
              </a:extLst>
            </p:cNvPr>
            <p:cNvSpPr/>
            <p:nvPr/>
          </p:nvSpPr>
          <p:spPr>
            <a:xfrm>
              <a:off x="6713418" y="3673184"/>
              <a:ext cx="2117073" cy="1143000"/>
            </a:xfrm>
            <a:prstGeom prst="round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449B80B-4167-8992-7F2A-5970CBE8B5F7}"/>
                </a:ext>
              </a:extLst>
            </p:cNvPr>
            <p:cNvSpPr txBox="1"/>
            <p:nvPr/>
          </p:nvSpPr>
          <p:spPr>
            <a:xfrm>
              <a:off x="7099263" y="3440794"/>
              <a:ext cx="145366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2400" dirty="0">
                  <a:solidFill>
                    <a:schemeClr val="accent3">
                      <a:lumMod val="75000"/>
                    </a:schemeClr>
                  </a:solidFill>
                </a:rPr>
                <a:t>Utils Repo</a:t>
              </a:r>
              <a:endParaRPr kumimoji="1" lang="ko-Kore-KR" altLang="en-US" sz="24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55" name="모서리가 둥근 직사각형 54">
              <a:extLst>
                <a:ext uri="{FF2B5EF4-FFF2-40B4-BE49-F238E27FC236}">
                  <a16:creationId xmlns:a16="http://schemas.microsoft.com/office/drawing/2014/main" id="{8BC1DA38-F03C-6174-5A45-C237F40F93E2}"/>
                </a:ext>
              </a:extLst>
            </p:cNvPr>
            <p:cNvSpPr/>
            <p:nvPr/>
          </p:nvSpPr>
          <p:spPr>
            <a:xfrm>
              <a:off x="9279800" y="3673184"/>
              <a:ext cx="2117073" cy="1143000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3CA1708-A6FE-0532-D88D-F841D9B8A205}"/>
                </a:ext>
              </a:extLst>
            </p:cNvPr>
            <p:cNvSpPr txBox="1"/>
            <p:nvPr/>
          </p:nvSpPr>
          <p:spPr>
            <a:xfrm>
              <a:off x="9761908" y="3440794"/>
              <a:ext cx="116673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2400" dirty="0">
                  <a:solidFill>
                    <a:schemeClr val="accent2">
                      <a:lumMod val="75000"/>
                    </a:schemeClr>
                  </a:solidFill>
                </a:rPr>
                <a:t>UI Repo</a:t>
              </a:r>
              <a:endParaRPr kumimoji="1" lang="ko-Kore-KR" altLang="en-US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7" name="모서리가 둥근 직사각형 56">
              <a:extLst>
                <a:ext uri="{FF2B5EF4-FFF2-40B4-BE49-F238E27FC236}">
                  <a16:creationId xmlns:a16="http://schemas.microsoft.com/office/drawing/2014/main" id="{6EC86008-B336-186A-569A-11B55BE02F5D}"/>
                </a:ext>
              </a:extLst>
            </p:cNvPr>
            <p:cNvSpPr/>
            <p:nvPr/>
          </p:nvSpPr>
          <p:spPr>
            <a:xfrm>
              <a:off x="9530043" y="3937395"/>
              <a:ext cx="668992" cy="619610"/>
            </a:xfrm>
            <a:prstGeom prst="round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accent2">
                      <a:lumMod val="75000"/>
                    </a:schemeClr>
                  </a:solidFill>
                </a:rPr>
                <a:t>Utils</a:t>
              </a:r>
              <a:endParaRPr kumimoji="1" lang="ko-Kore-KR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1299767-1C26-1396-C7E9-D5CE7478E7B4}"/>
                </a:ext>
              </a:extLst>
            </p:cNvPr>
            <p:cNvSpPr txBox="1"/>
            <p:nvPr/>
          </p:nvSpPr>
          <p:spPr>
            <a:xfrm>
              <a:off x="1912536" y="385955"/>
              <a:ext cx="23694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600" dirty="0"/>
                <a:t>Mono Repo</a:t>
              </a:r>
              <a:endParaRPr kumimoji="1" lang="ko-Kore-KR" altLang="en-US" sz="36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B41B05A-9705-2675-8118-CD7DDAD64A37}"/>
                </a:ext>
              </a:extLst>
            </p:cNvPr>
            <p:cNvSpPr txBox="1"/>
            <p:nvPr/>
          </p:nvSpPr>
          <p:spPr>
            <a:xfrm>
              <a:off x="7910035" y="385954"/>
              <a:ext cx="2247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3600" dirty="0"/>
                <a:t>Multi Repo</a:t>
              </a:r>
              <a:endParaRPr kumimoji="1" lang="ko-Kore-KR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7568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22</Words>
  <Application>Microsoft Macintosh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효범</dc:creator>
  <cp:lastModifiedBy>이 효범</cp:lastModifiedBy>
  <cp:revision>1</cp:revision>
  <dcterms:created xsi:type="dcterms:W3CDTF">2022-07-10T07:48:40Z</dcterms:created>
  <dcterms:modified xsi:type="dcterms:W3CDTF">2022-07-10T09:39:40Z</dcterms:modified>
</cp:coreProperties>
</file>