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3"/>
    <p:restoredTop sz="94677"/>
  </p:normalViewPr>
  <p:slideViewPr>
    <p:cSldViewPr snapToGrid="0" snapToObjects="1">
      <p:cViewPr>
        <p:scale>
          <a:sx n="147" d="100"/>
          <a:sy n="147" d="100"/>
        </p:scale>
        <p:origin x="464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3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4B1C0-20DA-214F-8050-1D8289A6E47C}"/>
              </a:ext>
            </a:extLst>
          </p:cNvPr>
          <p:cNvSpPr/>
          <p:nvPr/>
        </p:nvSpPr>
        <p:spPr>
          <a:xfrm>
            <a:off x="2277686" y="43545"/>
            <a:ext cx="7632668" cy="335278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" y="4404251"/>
            <a:ext cx="1351438" cy="1351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366" y="4514319"/>
            <a:ext cx="1258656" cy="12586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95EDC-0687-1940-A2D7-C61329C4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461" y="4514319"/>
            <a:ext cx="1258656" cy="1258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FBCFA-0E03-5641-AEE7-A9D70E4BA7A2}"/>
              </a:ext>
            </a:extLst>
          </p:cNvPr>
          <p:cNvSpPr txBox="1"/>
          <p:nvPr/>
        </p:nvSpPr>
        <p:spPr>
          <a:xfrm>
            <a:off x="2364775" y="3593181"/>
            <a:ext cx="239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#1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21E6B-5513-E14E-9F0E-98A401797F21}"/>
              </a:ext>
            </a:extLst>
          </p:cNvPr>
          <p:cNvSpPr txBox="1"/>
          <p:nvPr/>
        </p:nvSpPr>
        <p:spPr>
          <a:xfrm>
            <a:off x="2366793" y="5173787"/>
            <a:ext cx="2390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#2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custom-header2: </a:t>
            </a:r>
            <a:r>
              <a:rPr kumimoji="1" lang="en-US" altLang="ko-KR" sz="1400" dirty="0" err="1"/>
              <a:t>hellow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028267-A8F8-0349-A84F-3152841B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57609"/>
              </p:ext>
            </p:extLst>
          </p:nvPr>
        </p:nvGraphicFramePr>
        <p:xfrm>
          <a:off x="2732522" y="710962"/>
          <a:ext cx="326288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5827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169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774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7296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709CD83-3993-A44B-AC80-B094BE43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24292"/>
              </p:ext>
            </p:extLst>
          </p:nvPr>
        </p:nvGraphicFramePr>
        <p:xfrm>
          <a:off x="6176765" y="710962"/>
          <a:ext cx="33232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348994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beomy.github.io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524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FFDD33-BF58-0148-A351-284245E39CBC}"/>
              </a:ext>
            </a:extLst>
          </p:cNvPr>
          <p:cNvSpPr txBox="1"/>
          <p:nvPr/>
        </p:nvSpPr>
        <p:spPr>
          <a:xfrm>
            <a:off x="3637043" y="4031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Static Table</a:t>
            </a:r>
            <a:endParaRPr kumimoji="1"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F64D-230B-4E4F-81D6-07313AE6EB93}"/>
              </a:ext>
            </a:extLst>
          </p:cNvPr>
          <p:cNvSpPr txBox="1"/>
          <p:nvPr/>
        </p:nvSpPr>
        <p:spPr>
          <a:xfrm>
            <a:off x="7121313" y="403184"/>
            <a:ext cx="143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Dynamic Table</a:t>
            </a:r>
            <a:endParaRPr kumimoji="1" lang="ko-KR" altLang="en-US" sz="14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24F4664-995A-344A-B7E4-18EDC846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40432"/>
              </p:ext>
            </p:extLst>
          </p:nvPr>
        </p:nvGraphicFramePr>
        <p:xfrm>
          <a:off x="4801827" y="3593181"/>
          <a:ext cx="400551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beomy.github.io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Huffman(custom-header)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03AB2E4-8FC6-644A-9C22-60180950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62984"/>
              </p:ext>
            </p:extLst>
          </p:nvPr>
        </p:nvGraphicFramePr>
        <p:xfrm>
          <a:off x="4801828" y="5173787"/>
          <a:ext cx="400551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Hufman</a:t>
                      </a:r>
                      <a:r>
                        <a:rPr lang="en-US" altLang="ko-KR" sz="1200" dirty="0"/>
                        <a:t>(custom-header2)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70065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E11796F-86B9-2544-B3AD-EB182AA259F8}"/>
              </a:ext>
            </a:extLst>
          </p:cNvPr>
          <p:cNvSpPr/>
          <p:nvPr/>
        </p:nvSpPr>
        <p:spPr>
          <a:xfrm>
            <a:off x="8876729" y="3986145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F469B82-30FB-E745-8D65-41F034E89719}"/>
              </a:ext>
            </a:extLst>
          </p:cNvPr>
          <p:cNvSpPr/>
          <p:nvPr/>
        </p:nvSpPr>
        <p:spPr>
          <a:xfrm>
            <a:off x="8876729" y="5703911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FCA9-7F03-DD42-B145-5E9779DE8178}"/>
              </a:ext>
            </a:extLst>
          </p:cNvPr>
          <p:cNvSpPr txBox="1"/>
          <p:nvPr/>
        </p:nvSpPr>
        <p:spPr>
          <a:xfrm>
            <a:off x="5577413" y="435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참조 테이블</a:t>
            </a:r>
          </a:p>
        </p:txBody>
      </p:sp>
    </p:spTree>
    <p:extLst>
      <p:ext uri="{BB962C8B-B14F-4D97-AF65-F5344CB8AC3E}">
        <p14:creationId xmlns:p14="http://schemas.microsoft.com/office/powerpoint/2010/main" val="4135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664D4A-7783-374D-8D49-47E246A8A330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97278E-557E-A048-980F-9225E17DE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921" y="2783393"/>
              <a:ext cx="1880760" cy="152596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92E0AF-4841-544F-ABA8-FCFB8E6C9A3C}"/>
                </a:ext>
              </a:extLst>
            </p:cNvPr>
            <p:cNvSpPr txBox="1"/>
            <p:nvPr/>
          </p:nvSpPr>
          <p:spPr>
            <a:xfrm>
              <a:off x="2729921" y="4470967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2A3EED-0AFD-D044-A4C4-0D50F6647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741" y="3367737"/>
              <a:ext cx="1883541" cy="11069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409</Words>
  <Application>Microsoft Macintosh PowerPoint</Application>
  <PresentationFormat>와이드스크린</PresentationFormat>
  <Paragraphs>176</Paragraphs>
  <Slides>14</Slides>
  <Notes>3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44</cp:revision>
  <dcterms:created xsi:type="dcterms:W3CDTF">2022-02-13T11:04:25Z</dcterms:created>
  <dcterms:modified xsi:type="dcterms:W3CDTF">2022-03-13T10:26:51Z</dcterms:modified>
</cp:coreProperties>
</file>