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1"/>
    <p:restoredTop sz="94675"/>
  </p:normalViewPr>
  <p:slideViewPr>
    <p:cSldViewPr snapToGrid="0" snapToObjects="1">
      <p:cViewPr>
        <p:scale>
          <a:sx n="107" d="100"/>
          <a:sy n="107" d="100"/>
        </p:scale>
        <p:origin x="34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E6AA1B-FE98-7F40-A877-1BBBEFFC92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9D0BD1C-F268-6F47-9DC4-E88DA5F57F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FAEFD9-3EBF-8E40-B9AB-7BE4EFBD4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BE3C47-F170-2A45-BC01-85FD5849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82AD3F-1A6F-6E4A-B98C-D7CF704CF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00649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A3613-07D6-0C41-85E8-F508DDB01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457D40-F000-1748-8BC1-DDCAD97CDE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CCA0BF-3097-D34D-A56C-D6162ADB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2DA025-15D0-A847-B0E2-FEF67EE69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05C057-E803-9149-AEBA-D0227E0E5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778547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5EC479-CD12-A84F-86FE-022C989563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53A06-E19B-9849-A5E3-66D8CBBD9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941274-80B5-D94A-8368-8F77D922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AEF7BB7-2020-234E-9AA2-8B09B5EA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4F4CDE-EA59-1F47-9F91-44BD9E592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28207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B6FAF4-114F-424E-9FE2-23AFBA2B9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93CE8A-EB15-E746-B2D6-43E3DFBED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89AD6-26D8-974C-AE57-B52FC7411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EF1-4E24-FF45-8FC1-4C00502D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F21C3D-6219-DE42-AA40-E132E12A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9244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5B7FD-4334-DE42-AE57-D29EDA336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67F14-5A93-7D49-A812-F83341F13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B6B010-AE6F-D640-A871-0FD100A75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3DA2AE-46CD-E247-B865-A4D8C501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8A241-E8C3-E245-8483-89276A25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5315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F4AC2-6CC5-F844-981C-0457DBBE4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A83B4C-60EF-BA41-A1D8-7F38B21CFF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C6A30C-F9F6-0B47-9D68-B92986D45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1D80B58-9981-134C-9F5F-39F698CDA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4ECBE2-2BF2-3647-8B16-B1C986241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81EB56-A036-4046-A319-2078F72A5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7697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B68ABA-CA97-8D4C-AD82-6BA46693F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2790DA6-8EDF-EC45-A735-306C347A1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7907E-33E9-4142-98FD-A26B22479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B777C7-79FA-2D43-A383-87AE85BE49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FC31E08-A22D-2F4E-BEBA-9B903DF99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BDD4C0-7F73-944F-9BAF-C22EEE140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2022. 2. 13.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9A8AF4F-2FAC-D64C-90FE-37AAAC48A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86182AD-EB50-8C42-8542-1EE7064FF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52837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D78BCA-ABF5-D04B-8B20-77C0DD006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61C8F95-644B-E947-9828-25536F86B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2022. 2. 13.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F5341E7-AD6C-0F48-819C-32F2592FD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7F81C20-ACEB-0E4B-B3C4-45002909C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0481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EA0C3AE-FC08-6A45-9BBD-681B9BBA2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2022. 2. 13.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3292685-D2EE-6740-8899-2DA693112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0B0723-A1F0-3842-9315-3FACB38F8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123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B0FE3-5EFB-854B-BF07-A7782E27A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12210E1-D3E4-BF44-898F-5C2D06EEC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DA393C7-654B-6845-80F3-E141D5E9FD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45A823-0B3D-1248-848A-82858A60D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A54604-F4F5-3443-9975-9ADC5EE16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03B7E-7110-FE42-BA07-E429720C1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90607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DEC5C6-7DAE-2A44-80C2-38F18674BF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8D622DC-A61E-A547-924F-7C78F739D4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E269C9-23D9-0D46-945D-FF97314B16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B70370-BC63-C040-8364-5FFA64096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B024A-58F9-A941-8036-04AB132CF501}" type="datetimeFigureOut">
              <a:rPr kumimoji="1" lang="ko-KR" altLang="en-US" smtClean="0"/>
              <a:t>2022. 2. 13.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08F389-A7BD-D944-B721-42A86B1ED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125FB6-3340-BD48-987C-D30B642FB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5385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9559284-E7B1-F84E-883E-2D2DBCA07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A4912-B18D-9049-A508-BEAEB0EEC2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17101A-6556-A142-B543-D8DBD84928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7B024A-58F9-A941-8036-04AB132CF501}" type="datetimeFigureOut">
              <a:rPr kumimoji="1" lang="ko-KR" altLang="en-US" smtClean="0"/>
              <a:t>2022. 2. 13.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B6F496-4094-BB46-A4B6-84084FA5CF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FC41BB-A6BB-5244-AF6B-9F57DE41A1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CDE376-41B7-5741-8CEA-A190BEE10CF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056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그룹 57">
            <a:extLst>
              <a:ext uri="{FF2B5EF4-FFF2-40B4-BE49-F238E27FC236}">
                <a16:creationId xmlns:a16="http://schemas.microsoft.com/office/drawing/2014/main" id="{4F3C10A0-C20D-C548-8EE8-4B990C962AFF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3A6F8C9-4D4C-314F-89F0-9D7A3E205AA3}"/>
                </a:ext>
              </a:extLst>
            </p:cNvPr>
            <p:cNvSpPr txBox="1"/>
            <p:nvPr/>
          </p:nvSpPr>
          <p:spPr>
            <a:xfrm>
              <a:off x="2729572" y="2845724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DE764F1-438F-FC45-874A-1A88DB032649}"/>
                </a:ext>
              </a:extLst>
            </p:cNvPr>
            <p:cNvSpPr txBox="1"/>
            <p:nvPr/>
          </p:nvSpPr>
          <p:spPr>
            <a:xfrm>
              <a:off x="2735953" y="250717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3729" y="3449283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3207871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61C798B-E95C-354D-952F-5C3EDEB9EBEC}"/>
                </a:ext>
              </a:extLst>
            </p:cNvPr>
            <p:cNvSpPr txBox="1"/>
            <p:nvPr/>
          </p:nvSpPr>
          <p:spPr>
            <a:xfrm>
              <a:off x="2735953" y="4302868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402066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67B88E61-0E6F-FE45-A7C4-21B924CF7300}"/>
                </a:ext>
              </a:extLst>
            </p:cNvPr>
            <p:cNvSpPr txBox="1"/>
            <p:nvPr/>
          </p:nvSpPr>
          <p:spPr>
            <a:xfrm>
              <a:off x="2729572" y="4641422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3729" y="5244981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5003569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5953" y="609856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5816365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529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DF73C6A0-8733-374E-A0F9-A12E7FFCC272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602CD05-5512-EA45-A893-CFB3DFC26675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C7B8184F-9E09-4A44-B928-5443C553A934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AA0D060-6BBE-C143-9C6D-D1CC3A0981DD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7" name="직선 연결선[R] 6">
              <a:extLst>
                <a:ext uri="{FF2B5EF4-FFF2-40B4-BE49-F238E27FC236}">
                  <a16:creationId xmlns:a16="http://schemas.microsoft.com/office/drawing/2014/main" id="{E5564040-B92A-D84C-A0B5-40A0418BE269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2A7CC31-3BDB-F740-926F-DD00009E5AA5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6E0F2D4F-84E7-574E-A3E8-A2C8F1A20E01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87100696-8372-214D-9EA6-20E2A1C5D67A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A1043DAE-4102-9342-B405-C576A2C030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7B570EAA-F242-DF48-B02C-90747A696EE7}"/>
                </a:ext>
              </a:extLst>
            </p:cNvPr>
            <p:cNvSpPr/>
            <p:nvPr/>
          </p:nvSpPr>
          <p:spPr>
            <a:xfrm>
              <a:off x="4651588" y="2733030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ADBA461-D1A8-4541-BFBF-4DA22F8D8F76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2491618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D83DE204-84F6-9E41-A2CE-D76E607603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3304414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F767E88D-7ED9-B448-9A7C-68E42C5C85DA}"/>
                </a:ext>
              </a:extLst>
            </p:cNvPr>
            <p:cNvSpPr/>
            <p:nvPr/>
          </p:nvSpPr>
          <p:spPr>
            <a:xfrm>
              <a:off x="4651588" y="3812475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E0913B90-D62D-B941-9A87-BB103C4DF8F8}"/>
                </a:ext>
              </a:extLst>
            </p:cNvPr>
            <p:cNvCxnSpPr>
              <a:cxnSpLocks/>
            </p:cNvCxnSpPr>
            <p:nvPr/>
          </p:nvCxnSpPr>
          <p:spPr>
            <a:xfrm>
              <a:off x="2717600" y="357106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EEEEE69C-B682-3641-A515-43D3124F2ECB}"/>
                </a:ext>
              </a:extLst>
            </p:cNvPr>
            <p:cNvSpPr txBox="1"/>
            <p:nvPr/>
          </p:nvSpPr>
          <p:spPr>
            <a:xfrm>
              <a:off x="2733812" y="4666060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FB1BE8D6-3BDC-664B-ABB1-42AA8D8A41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7431" y="438385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1302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5A08FB9-B1CB-9B4A-AC77-0C969C123815}"/>
              </a:ext>
            </a:extLst>
          </p:cNvPr>
          <p:cNvGrpSpPr/>
          <p:nvPr/>
        </p:nvGrpSpPr>
        <p:grpSpPr>
          <a:xfrm>
            <a:off x="2216745" y="471946"/>
            <a:ext cx="4281626" cy="6148310"/>
            <a:chOff x="2216745" y="471946"/>
            <a:chExt cx="4281626" cy="61483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F42459-40AD-F64E-B3D3-737C76581326}"/>
                </a:ext>
              </a:extLst>
            </p:cNvPr>
            <p:cNvSpPr txBox="1"/>
            <p:nvPr/>
          </p:nvSpPr>
          <p:spPr>
            <a:xfrm>
              <a:off x="2729572" y="1050026"/>
              <a:ext cx="1865946" cy="33855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 </a:t>
              </a:r>
              <a:r>
                <a:rPr kumimoji="1" lang="ko-KR" altLang="en-US" sz="1600" dirty="0"/>
                <a:t>연결</a:t>
              </a:r>
            </a:p>
          </p:txBody>
        </p: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6E3A8BC6-0267-F043-9F12-98CEEF308A3E}"/>
                </a:ext>
              </a:extLst>
            </p:cNvPr>
            <p:cNvCxnSpPr/>
            <p:nvPr/>
          </p:nvCxnSpPr>
          <p:spPr>
            <a:xfrm>
              <a:off x="2706624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9C53195-4E72-FD4A-8EAA-F7B7A3BE8891}"/>
                </a:ext>
              </a:extLst>
            </p:cNvPr>
            <p:cNvSpPr txBox="1"/>
            <p:nvPr/>
          </p:nvSpPr>
          <p:spPr>
            <a:xfrm>
              <a:off x="2216745" y="471946"/>
              <a:ext cx="97975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Client</a:t>
              </a:r>
              <a:endParaRPr kumimoji="1" lang="ko-KR" altLang="en-US" sz="2400" dirty="0"/>
            </a:p>
          </p:txBody>
        </p: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493040CE-FAD1-9F48-BD31-16D93C17D053}"/>
                </a:ext>
              </a:extLst>
            </p:cNvPr>
            <p:cNvCxnSpPr/>
            <p:nvPr/>
          </p:nvCxnSpPr>
          <p:spPr>
            <a:xfrm>
              <a:off x="4620097" y="933611"/>
              <a:ext cx="0" cy="5686645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81E1C8-0E2F-5043-9BE6-46728542F971}"/>
                </a:ext>
              </a:extLst>
            </p:cNvPr>
            <p:cNvSpPr txBox="1"/>
            <p:nvPr/>
          </p:nvSpPr>
          <p:spPr>
            <a:xfrm>
              <a:off x="4089213" y="471946"/>
              <a:ext cx="106176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Server</a:t>
              </a:r>
              <a:endParaRPr kumimoji="1" lang="ko-KR" altLang="en-US" sz="2400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80A7135-AA50-CE41-9AD9-7636A4389130}"/>
                </a:ext>
              </a:extLst>
            </p:cNvPr>
            <p:cNvSpPr/>
            <p:nvPr/>
          </p:nvSpPr>
          <p:spPr>
            <a:xfrm>
              <a:off x="4653729" y="1653585"/>
              <a:ext cx="1844642" cy="571384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4D71E890-152D-514F-8837-8453E1C669B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41217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9A348FBA-0ED7-A142-8C6D-8B5830C7B7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9572" y="2224969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78A76B44-D22E-C044-8462-4F45E5A4F3B7}"/>
                </a:ext>
              </a:extLst>
            </p:cNvPr>
            <p:cNvSpPr/>
            <p:nvPr/>
          </p:nvSpPr>
          <p:spPr>
            <a:xfrm>
              <a:off x="4653729" y="2224969"/>
              <a:ext cx="1844642" cy="57138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7137176-BBE2-FE43-9C83-DE227529883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588193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F92524E2-73DE-E64C-B53B-4D6685F00C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23441" y="2783393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51F177-E1F6-5545-8DB2-32FD616C44FB}"/>
                </a:ext>
              </a:extLst>
            </p:cNvPr>
            <p:cNvSpPr/>
            <p:nvPr/>
          </p:nvSpPr>
          <p:spPr>
            <a:xfrm>
              <a:off x="4653729" y="2796353"/>
              <a:ext cx="1844642" cy="5713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ysClr val="windowText" lastClr="000000"/>
                  </a:solidFill>
                </a:rPr>
                <a:t>응답 결과 생성</a:t>
              </a:r>
            </a:p>
          </p:txBody>
        </p: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C39EFA3F-5BD5-8844-A929-CD165C86DA79}"/>
                </a:ext>
              </a:extLst>
            </p:cNvPr>
            <p:cNvCxnSpPr>
              <a:cxnSpLocks/>
            </p:cNvCxnSpPr>
            <p:nvPr/>
          </p:nvCxnSpPr>
          <p:spPr>
            <a:xfrm>
              <a:off x="2719741" y="1757365"/>
              <a:ext cx="1887239" cy="241412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01DAC55-7834-2C43-B504-C8CBBF7691F1}"/>
                </a:ext>
              </a:extLst>
            </p:cNvPr>
            <p:cNvSpPr txBox="1"/>
            <p:nvPr/>
          </p:nvSpPr>
          <p:spPr>
            <a:xfrm>
              <a:off x="2729921" y="3634386"/>
              <a:ext cx="1859565" cy="338554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600" dirty="0"/>
                <a:t>TCP</a:t>
              </a:r>
              <a:r>
                <a:rPr kumimoji="1" lang="ko-KR" altLang="en-US" sz="1600" dirty="0"/>
                <a:t> 연결 해제</a:t>
              </a:r>
            </a:p>
          </p:txBody>
        </p: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E606C51B-A2B3-094C-97D3-3F1321FB83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042" y="3367737"/>
              <a:ext cx="1887239" cy="266649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687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58</Words>
  <Application>Microsoft Macintosh PowerPoint</Application>
  <PresentationFormat>와이드스크린</PresentationFormat>
  <Paragraphs>25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8</cp:revision>
  <dcterms:created xsi:type="dcterms:W3CDTF">2022-02-13T11:04:25Z</dcterms:created>
  <dcterms:modified xsi:type="dcterms:W3CDTF">2022-02-13T12:17:35Z</dcterms:modified>
</cp:coreProperties>
</file>