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260"/>
    <p:restoredTop sz="94696"/>
  </p:normalViewPr>
  <p:slideViewPr>
    <p:cSldViewPr snapToGrid="0" snapToObjects="1">
      <p:cViewPr>
        <p:scale>
          <a:sx n="135" d="100"/>
          <a:sy n="135" d="100"/>
        </p:scale>
        <p:origin x="-64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2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A596A01-24FD-3F40-8697-EAA28D994FF9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FC207A55-22D6-E748-83F9-2E9279AEA0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kumimoji="1"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DCBDFD9-C3E9-3841-80B2-7A102A767F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8C2624E-24AE-EA45-8D8B-F64E194D9D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666A69D2-CB7F-454D-BF17-2D610E5EEB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90194206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FFC54DA-5613-F64A-8BDB-08F8EA18E1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B7E29128-D1E7-4441-9A0F-4BC0F70465E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6F3C5D5-7F8D-C84D-959B-53153B92C35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AB66737D-DBA8-C343-9C41-3D9EE1653F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D3899AB3-85BB-1F46-9B47-B7DFBB355A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39537447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9800CC2D-947B-DF4E-A471-2B5B3CE334B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27BC9401-610B-4747-A048-DB778E71DB0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7DE7A55-A60E-B742-9254-8560CB7FD2D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146319E-D279-9944-8DD3-A165563006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1E1A46A-7FEB-6E40-91B6-5D19224DB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9256225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E0B8D8E9-FF5B-6F4A-8148-80035730B1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0D5FC006-8219-494A-8551-3E83DCD5234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4C8522F-A93A-B44E-9041-F0C05A5831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DAE4017-A77A-0B43-8847-A8F6E7A979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37E0141-5F42-B047-8EE4-201F3583D4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6844978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EF5A523-61C1-FD45-BBB3-FF70F443C6F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E5E67F2-8AD4-2D4C-8BEC-0C80FDD0276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C70B5BA-CAF6-EC44-8B01-23C59F397B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76A4784-A86C-744F-B755-11380B4B85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7003B032-23B7-5842-A11F-CD6BDA1DA5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003168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008B16E-5C01-3A46-8177-074F8970FF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C83C39C-E4AB-604A-B1FC-2F5E4FC43C7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ACEE24B0-9A11-DE4C-A603-6C11E06A208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ACEDC887-0429-8740-89E9-6F7483A398D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778FBEA2-0A2C-354F-B49B-3FBEE25483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2A889407-7D96-CE49-AE17-D1DE7510C2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427758343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23D20C3-DA6D-2544-9CB0-7C528DA8A3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42B5F8-B069-5F4F-A9C0-70206BA6B0E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EB563861-D77C-A740-A5AF-ADF294C35B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C533FC88-5859-0F4E-8A57-E049722CDBE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2711BFD7-13F8-3B46-9487-19405FE5897B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5C0F5AB5-7A38-244B-B50B-1C33071600E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3CC7D453-9D13-1145-9482-BAA0F868F1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5511CA1E-3069-7849-94A8-3F3626A6D2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6240902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963AFBD-113D-8B43-9787-77D0E23606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7A152E44-5E79-3D49-8127-32B4B77EBF0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12F1F537-3D46-6F4E-9613-52C63AA1C0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58656C0-4F1E-3447-99A6-501DDD145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560685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AD742DB8-D969-A04F-9F95-7A3EA978A2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640441C3-C9D3-5E4B-8C4F-9C9607443D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ACC15A27-174E-3147-BE02-C988CD6B38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7728954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4C7AF40-7298-6943-9AA3-D850DAFBC5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103A4189-DB8D-4945-BD0F-900E5A8CA8E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A3A4D06B-8E72-7B46-A29C-4BE7E3B052D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134FA9AE-34F2-7846-9947-3E06F528DC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DDA5C0AC-904A-A44D-AB4B-0A5DB0C056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3A19809-D8D6-FE47-ACB5-9D26680F5E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16466650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CE7910F-D9E3-714B-8497-E6F31E630E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0EE008C-6BA4-2E42-B949-3EDE83B7B79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kumimoji="1"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55086AB6-82AB-E94D-8C1A-1423CE4713C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48070DA5-DE71-F34E-86F5-79C9F39FA9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8189464B-08C7-A642-9640-D3BA80DDF8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131A89D4-0A51-9A4B-9B75-F6081B5B130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349984448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68613BC8-CB17-384C-82A1-01D0A82FBE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kumimoji="1"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E8322E78-1553-E548-896A-A880B16F5E1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r>
              <a:rPr kumimoji="1" lang="ko-KR" altLang="en-US"/>
              <a:t>마스터 텍스트 스타일 편집
둘째 수준
셋째 수준
넷째 수준
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E3A3E15-C15C-024F-8FD1-5B39C9C36B2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37D751-97B3-D04F-8B09-852EC63D87E8}" type="datetimeFigureOut">
              <a:rPr kumimoji="1" lang="ko-KR" altLang="en-US" smtClean="0"/>
              <a:t>2021. 12. 17.</a:t>
            </a:fld>
            <a:endParaRPr kumimoji="1"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039AA521-485F-5D4C-9A3B-F268078839E0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F9E6B251-810A-4848-A74B-A9C973FC680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C54B5CE-2234-0348-A069-B5C9C39425A3}" type="slidenum">
              <a:rPr kumimoji="1" lang="ko-KR" altLang="en-US" smtClean="0"/>
              <a:t>‹#›</a:t>
            </a:fld>
            <a:endParaRPr kumimoji="1" lang="ko-KR" altLang="en-US"/>
          </a:p>
        </p:txBody>
      </p:sp>
    </p:spTree>
    <p:extLst>
      <p:ext uri="{BB962C8B-B14F-4D97-AF65-F5344CB8AC3E}">
        <p14:creationId xmlns:p14="http://schemas.microsoft.com/office/powerpoint/2010/main" val="2965508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그룹 22">
            <a:extLst>
              <a:ext uri="{FF2B5EF4-FFF2-40B4-BE49-F238E27FC236}">
                <a16:creationId xmlns:a16="http://schemas.microsoft.com/office/drawing/2014/main" id="{6BA2B381-735B-0D4C-9D56-14E623AD4A4C}"/>
              </a:ext>
            </a:extLst>
          </p:cNvPr>
          <p:cNvGrpSpPr/>
          <p:nvPr/>
        </p:nvGrpSpPr>
        <p:grpSpPr>
          <a:xfrm>
            <a:off x="3342290" y="1576550"/>
            <a:ext cx="4390954" cy="1047201"/>
            <a:chOff x="3342290" y="1576550"/>
            <a:chExt cx="4390954" cy="1047201"/>
          </a:xfrm>
        </p:grpSpPr>
        <p:sp>
          <p:nvSpPr>
            <p:cNvPr id="4" name="TextBox 3">
              <a:extLst>
                <a:ext uri="{FF2B5EF4-FFF2-40B4-BE49-F238E27FC236}">
                  <a16:creationId xmlns:a16="http://schemas.microsoft.com/office/drawing/2014/main" id="{F087DD2F-2D83-7943-86B2-F468224FA0C0}"/>
                </a:ext>
              </a:extLst>
            </p:cNvPr>
            <p:cNvSpPr txBox="1"/>
            <p:nvPr/>
          </p:nvSpPr>
          <p:spPr>
            <a:xfrm>
              <a:off x="3342290" y="1576552"/>
              <a:ext cx="380251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POST /</a:t>
              </a:r>
              <a:r>
                <a:rPr kumimoji="1" lang="en-US" altLang="ko-KR" sz="2400" dirty="0" err="1"/>
                <a:t>http.html</a:t>
              </a:r>
              <a:r>
                <a:rPr kumimoji="1" lang="en-US" altLang="ko-KR" sz="2400" dirty="0"/>
                <a:t> HTTP/1.1</a:t>
              </a:r>
              <a:endParaRPr kumimoji="1" lang="ko-KR" altLang="en-US" sz="2400" dirty="0"/>
            </a:p>
          </p:txBody>
        </p:sp>
        <p:sp>
          <p:nvSpPr>
            <p:cNvPr id="5" name="모서리가 둥근 직사각형 4">
              <a:extLst>
                <a:ext uri="{FF2B5EF4-FFF2-40B4-BE49-F238E27FC236}">
                  <a16:creationId xmlns:a16="http://schemas.microsoft.com/office/drawing/2014/main" id="{F7A640A7-E232-E545-8594-9FDF4EA164CC}"/>
                </a:ext>
              </a:extLst>
            </p:cNvPr>
            <p:cNvSpPr/>
            <p:nvPr/>
          </p:nvSpPr>
          <p:spPr>
            <a:xfrm>
              <a:off x="3425894" y="1576552"/>
              <a:ext cx="827272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12" name="모서리가 둥근 직사각형 11">
              <a:extLst>
                <a:ext uri="{FF2B5EF4-FFF2-40B4-BE49-F238E27FC236}">
                  <a16:creationId xmlns:a16="http://schemas.microsoft.com/office/drawing/2014/main" id="{FE7C71D9-77C7-C840-9D6A-5D40FDE45F23}"/>
                </a:ext>
              </a:extLst>
            </p:cNvPr>
            <p:cNvSpPr/>
            <p:nvPr/>
          </p:nvSpPr>
          <p:spPr>
            <a:xfrm>
              <a:off x="4252686" y="1576552"/>
              <a:ext cx="1425236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3" name="모서리가 둥근 직사각형 12">
              <a:extLst>
                <a:ext uri="{FF2B5EF4-FFF2-40B4-BE49-F238E27FC236}">
                  <a16:creationId xmlns:a16="http://schemas.microsoft.com/office/drawing/2014/main" id="{37BD8D75-8413-B143-9D1C-DEA9DCDBDC52}"/>
                </a:ext>
              </a:extLst>
            </p:cNvPr>
            <p:cNvSpPr/>
            <p:nvPr/>
          </p:nvSpPr>
          <p:spPr>
            <a:xfrm>
              <a:off x="5679280" y="1576551"/>
              <a:ext cx="1311662" cy="425243"/>
            </a:xfrm>
            <a:prstGeom prst="roundRect">
              <a:avLst/>
            </a:prstGeom>
            <a:solidFill>
              <a:schemeClr val="accent4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4" name="모서리가 둥근 직사각형 13">
              <a:extLst>
                <a:ext uri="{FF2B5EF4-FFF2-40B4-BE49-F238E27FC236}">
                  <a16:creationId xmlns:a16="http://schemas.microsoft.com/office/drawing/2014/main" id="{97044459-8F2E-8F4C-9971-FDC774EF72AC}"/>
                </a:ext>
              </a:extLst>
            </p:cNvPr>
            <p:cNvSpPr/>
            <p:nvPr/>
          </p:nvSpPr>
          <p:spPr>
            <a:xfrm>
              <a:off x="3383540" y="2198507"/>
              <a:ext cx="910281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메서드</a:t>
              </a:r>
            </a:p>
          </p:txBody>
        </p:sp>
        <p:sp>
          <p:nvSpPr>
            <p:cNvPr id="15" name="모서리가 둥근 직사각형 14">
              <a:extLst>
                <a:ext uri="{FF2B5EF4-FFF2-40B4-BE49-F238E27FC236}">
                  <a16:creationId xmlns:a16="http://schemas.microsoft.com/office/drawing/2014/main" id="{BC776859-48B0-AF47-90F9-3DCEA2E88B39}"/>
                </a:ext>
              </a:extLst>
            </p:cNvPr>
            <p:cNvSpPr/>
            <p:nvPr/>
          </p:nvSpPr>
          <p:spPr>
            <a:xfrm>
              <a:off x="4508663" y="2198508"/>
              <a:ext cx="910281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URL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sp>
          <p:nvSpPr>
            <p:cNvPr id="16" name="모서리가 둥근 직사각형 15">
              <a:extLst>
                <a:ext uri="{FF2B5EF4-FFF2-40B4-BE49-F238E27FC236}">
                  <a16:creationId xmlns:a16="http://schemas.microsoft.com/office/drawing/2014/main" id="{BEE21A05-9AD4-AC47-AC2A-4509D44752DF}"/>
                </a:ext>
              </a:extLst>
            </p:cNvPr>
            <p:cNvSpPr/>
            <p:nvPr/>
          </p:nvSpPr>
          <p:spPr>
            <a:xfrm>
              <a:off x="5879970" y="2198508"/>
              <a:ext cx="910281" cy="425243"/>
            </a:xfrm>
            <a:prstGeom prst="roundRect">
              <a:avLst/>
            </a:prstGeom>
            <a:solidFill>
              <a:schemeClr val="accent4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버전</a:t>
              </a:r>
            </a:p>
          </p:txBody>
        </p:sp>
        <p:cxnSp>
          <p:nvCxnSpPr>
            <p:cNvPr id="20" name="직선 연결선[R] 19">
              <a:extLst>
                <a:ext uri="{FF2B5EF4-FFF2-40B4-BE49-F238E27FC236}">
                  <a16:creationId xmlns:a16="http://schemas.microsoft.com/office/drawing/2014/main" id="{EC600AE8-6E8C-0E40-9BFA-BCB1283E4980}"/>
                </a:ext>
              </a:extLst>
            </p:cNvPr>
            <p:cNvCxnSpPr>
              <a:cxnSpLocks/>
              <a:stCxn id="5" idx="2"/>
              <a:endCxn id="14" idx="0"/>
            </p:cNvCxnSpPr>
            <p:nvPr/>
          </p:nvCxnSpPr>
          <p:spPr>
            <a:xfrm flipH="1">
              <a:off x="3838681" y="2001795"/>
              <a:ext cx="849" cy="196712"/>
            </a:xfrm>
            <a:prstGeom prst="line">
              <a:avLst/>
            </a:prstGeom>
            <a:ln w="50800">
              <a:solidFill>
                <a:schemeClr val="accent6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직선 연결선[R] 21">
              <a:extLst>
                <a:ext uri="{FF2B5EF4-FFF2-40B4-BE49-F238E27FC236}">
                  <a16:creationId xmlns:a16="http://schemas.microsoft.com/office/drawing/2014/main" id="{FFD8664E-FB0B-D843-8768-7CAA6161AC45}"/>
                </a:ext>
              </a:extLst>
            </p:cNvPr>
            <p:cNvCxnSpPr>
              <a:cxnSpLocks/>
              <a:stCxn id="12" idx="2"/>
              <a:endCxn id="15" idx="0"/>
            </p:cNvCxnSpPr>
            <p:nvPr/>
          </p:nvCxnSpPr>
          <p:spPr>
            <a:xfrm flipH="1">
              <a:off x="4963804" y="2001795"/>
              <a:ext cx="1500" cy="196713"/>
            </a:xfrm>
            <a:prstGeom prst="line">
              <a:avLst/>
            </a:prstGeom>
            <a:ln w="50800">
              <a:solidFill>
                <a:schemeClr val="accent5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연결선[R] 23">
              <a:extLst>
                <a:ext uri="{FF2B5EF4-FFF2-40B4-BE49-F238E27FC236}">
                  <a16:creationId xmlns:a16="http://schemas.microsoft.com/office/drawing/2014/main" id="{E5F3016E-4B5B-CA4C-9B93-8513D3479CC4}"/>
                </a:ext>
              </a:extLst>
            </p:cNvPr>
            <p:cNvCxnSpPr>
              <a:stCxn id="13" idx="2"/>
              <a:endCxn id="16" idx="0"/>
            </p:cNvCxnSpPr>
            <p:nvPr/>
          </p:nvCxnSpPr>
          <p:spPr>
            <a:xfrm>
              <a:off x="6335111" y="2001794"/>
              <a:ext cx="0" cy="196714"/>
            </a:xfrm>
            <a:prstGeom prst="line">
              <a:avLst/>
            </a:prstGeom>
            <a:ln w="50800">
              <a:solidFill>
                <a:schemeClr val="accent4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8" name="모서리가 둥근 직사각형 17">
              <a:extLst>
                <a:ext uri="{FF2B5EF4-FFF2-40B4-BE49-F238E27FC236}">
                  <a16:creationId xmlns:a16="http://schemas.microsoft.com/office/drawing/2014/main" id="{0957D3DF-7B90-C848-9C1B-41C24C70CAAD}"/>
                </a:ext>
              </a:extLst>
            </p:cNvPr>
            <p:cNvSpPr/>
            <p:nvPr/>
          </p:nvSpPr>
          <p:spPr>
            <a:xfrm>
              <a:off x="6990941" y="1576550"/>
              <a:ext cx="575839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19" name="모서리가 둥근 직사각형 18">
              <a:extLst>
                <a:ext uri="{FF2B5EF4-FFF2-40B4-BE49-F238E27FC236}">
                  <a16:creationId xmlns:a16="http://schemas.microsoft.com/office/drawing/2014/main" id="{7FC9C1F7-6EB4-AB45-B583-8AC56407632D}"/>
                </a:ext>
              </a:extLst>
            </p:cNvPr>
            <p:cNvSpPr/>
            <p:nvPr/>
          </p:nvSpPr>
          <p:spPr>
            <a:xfrm>
              <a:off x="6822963" y="2198507"/>
              <a:ext cx="910281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CR+LF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21" name="직선 연결선[R] 20">
              <a:extLst>
                <a:ext uri="{FF2B5EF4-FFF2-40B4-BE49-F238E27FC236}">
                  <a16:creationId xmlns:a16="http://schemas.microsoft.com/office/drawing/2014/main" id="{64ED0FAE-8CA6-CE42-89A8-4C7549D4E8D0}"/>
                </a:ext>
              </a:extLst>
            </p:cNvPr>
            <p:cNvCxnSpPr>
              <a:cxnSpLocks/>
              <a:stCxn id="18" idx="2"/>
              <a:endCxn id="19" idx="0"/>
            </p:cNvCxnSpPr>
            <p:nvPr/>
          </p:nvCxnSpPr>
          <p:spPr>
            <a:xfrm flipH="1">
              <a:off x="7278104" y="2001793"/>
              <a:ext cx="757" cy="196714"/>
            </a:xfrm>
            <a:prstGeom prst="line">
              <a:avLst/>
            </a:prstGeom>
            <a:ln w="50800">
              <a:solidFill>
                <a:schemeClr val="accent3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18304075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5" name="그룹 54">
            <a:extLst>
              <a:ext uri="{FF2B5EF4-FFF2-40B4-BE49-F238E27FC236}">
                <a16:creationId xmlns:a16="http://schemas.microsoft.com/office/drawing/2014/main" id="{9D133F70-9500-FE4A-90BF-150928C4A610}"/>
              </a:ext>
            </a:extLst>
          </p:cNvPr>
          <p:cNvGrpSpPr/>
          <p:nvPr/>
        </p:nvGrpSpPr>
        <p:grpSpPr>
          <a:xfrm>
            <a:off x="3138856" y="1576550"/>
            <a:ext cx="4019352" cy="1047201"/>
            <a:chOff x="3138856" y="1576550"/>
            <a:chExt cx="4019352" cy="1047201"/>
          </a:xfrm>
        </p:grpSpPr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F17442E8-1598-E14B-ADC9-42B52B7556B2}"/>
                </a:ext>
              </a:extLst>
            </p:cNvPr>
            <p:cNvSpPr txBox="1"/>
            <p:nvPr/>
          </p:nvSpPr>
          <p:spPr>
            <a:xfrm>
              <a:off x="3342290" y="1576552"/>
              <a:ext cx="3245056" cy="461665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kumimoji="1" lang="en-US" altLang="ko-KR" sz="2400" dirty="0"/>
                <a:t>Host: </a:t>
              </a:r>
              <a:r>
                <a:rPr kumimoji="1" lang="en-US" altLang="ko-KR" sz="2400" dirty="0" err="1"/>
                <a:t>beomy.github.io</a:t>
              </a:r>
              <a:endParaRPr kumimoji="1" lang="ko-KR" altLang="en-US" sz="2400" dirty="0"/>
            </a:p>
          </p:txBody>
        </p:sp>
        <p:sp>
          <p:nvSpPr>
            <p:cNvPr id="36" name="모서리가 둥근 직사각형 35">
              <a:extLst>
                <a:ext uri="{FF2B5EF4-FFF2-40B4-BE49-F238E27FC236}">
                  <a16:creationId xmlns:a16="http://schemas.microsoft.com/office/drawing/2014/main" id="{FDEA0581-B16E-3F4C-9E18-1A98D4A21C3B}"/>
                </a:ext>
              </a:extLst>
            </p:cNvPr>
            <p:cNvSpPr/>
            <p:nvPr/>
          </p:nvSpPr>
          <p:spPr>
            <a:xfrm>
              <a:off x="3425894" y="1576552"/>
              <a:ext cx="665339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 dirty="0"/>
            </a:p>
          </p:txBody>
        </p:sp>
        <p:sp>
          <p:nvSpPr>
            <p:cNvPr id="37" name="모서리가 둥근 직사각형 36">
              <a:extLst>
                <a:ext uri="{FF2B5EF4-FFF2-40B4-BE49-F238E27FC236}">
                  <a16:creationId xmlns:a16="http://schemas.microsoft.com/office/drawing/2014/main" id="{F2917489-AC8A-1C43-9871-F313DBF0B914}"/>
                </a:ext>
              </a:extLst>
            </p:cNvPr>
            <p:cNvSpPr/>
            <p:nvPr/>
          </p:nvSpPr>
          <p:spPr>
            <a:xfrm>
              <a:off x="4205551" y="1576552"/>
              <a:ext cx="2214102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39" name="모서리가 둥근 직사각형 38">
              <a:extLst>
                <a:ext uri="{FF2B5EF4-FFF2-40B4-BE49-F238E27FC236}">
                  <a16:creationId xmlns:a16="http://schemas.microsoft.com/office/drawing/2014/main" id="{EBB05F53-5445-DD4A-A230-379A3BC099E5}"/>
                </a:ext>
              </a:extLst>
            </p:cNvPr>
            <p:cNvSpPr/>
            <p:nvPr/>
          </p:nvSpPr>
          <p:spPr>
            <a:xfrm>
              <a:off x="3138856" y="2198507"/>
              <a:ext cx="1244260" cy="425243"/>
            </a:xfrm>
            <a:prstGeom prst="roundRect">
              <a:avLst/>
            </a:prstGeom>
            <a:solidFill>
              <a:schemeClr val="accent6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헤더 이름</a:t>
              </a:r>
            </a:p>
          </p:txBody>
        </p:sp>
        <p:sp>
          <p:nvSpPr>
            <p:cNvPr id="40" name="모서리가 둥근 직사각형 39">
              <a:extLst>
                <a:ext uri="{FF2B5EF4-FFF2-40B4-BE49-F238E27FC236}">
                  <a16:creationId xmlns:a16="http://schemas.microsoft.com/office/drawing/2014/main" id="{E4305CFB-7CEF-6E44-AFA1-DE11405736FD}"/>
                </a:ext>
              </a:extLst>
            </p:cNvPr>
            <p:cNvSpPr/>
            <p:nvPr/>
          </p:nvSpPr>
          <p:spPr>
            <a:xfrm>
              <a:off x="4804880" y="2198508"/>
              <a:ext cx="1015444" cy="425243"/>
            </a:xfrm>
            <a:prstGeom prst="roundRect">
              <a:avLst/>
            </a:prstGeom>
            <a:solidFill>
              <a:schemeClr val="accent5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ko-KR" altLang="en-US" dirty="0">
                  <a:solidFill>
                    <a:schemeClr val="tx1"/>
                  </a:solidFill>
                </a:rPr>
                <a:t>헤더 값</a:t>
              </a:r>
            </a:p>
          </p:txBody>
        </p:sp>
        <p:cxnSp>
          <p:nvCxnSpPr>
            <p:cNvPr id="42" name="직선 연결선[R] 41">
              <a:extLst>
                <a:ext uri="{FF2B5EF4-FFF2-40B4-BE49-F238E27FC236}">
                  <a16:creationId xmlns:a16="http://schemas.microsoft.com/office/drawing/2014/main" id="{8DB17448-C11B-AA42-987C-48EACDEC0662}"/>
                </a:ext>
              </a:extLst>
            </p:cNvPr>
            <p:cNvCxnSpPr>
              <a:cxnSpLocks/>
              <a:stCxn id="36" idx="2"/>
              <a:endCxn id="39" idx="0"/>
            </p:cNvCxnSpPr>
            <p:nvPr/>
          </p:nvCxnSpPr>
          <p:spPr>
            <a:xfrm>
              <a:off x="3758564" y="2001795"/>
              <a:ext cx="2422" cy="196712"/>
            </a:xfrm>
            <a:prstGeom prst="line">
              <a:avLst/>
            </a:prstGeom>
            <a:ln w="50800">
              <a:solidFill>
                <a:schemeClr val="accent6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연결선[R] 42">
              <a:extLst>
                <a:ext uri="{FF2B5EF4-FFF2-40B4-BE49-F238E27FC236}">
                  <a16:creationId xmlns:a16="http://schemas.microsoft.com/office/drawing/2014/main" id="{76329AC2-BE77-0C47-A1D2-57A7F7CAF8C6}"/>
                </a:ext>
              </a:extLst>
            </p:cNvPr>
            <p:cNvCxnSpPr>
              <a:cxnSpLocks/>
              <a:stCxn id="37" idx="2"/>
              <a:endCxn id="40" idx="0"/>
            </p:cNvCxnSpPr>
            <p:nvPr/>
          </p:nvCxnSpPr>
          <p:spPr>
            <a:xfrm>
              <a:off x="5312602" y="2001795"/>
              <a:ext cx="0" cy="196713"/>
            </a:xfrm>
            <a:prstGeom prst="line">
              <a:avLst/>
            </a:prstGeom>
            <a:ln w="50800">
              <a:solidFill>
                <a:schemeClr val="accent5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5" name="모서리가 둥근 직사각형 44">
              <a:extLst>
                <a:ext uri="{FF2B5EF4-FFF2-40B4-BE49-F238E27FC236}">
                  <a16:creationId xmlns:a16="http://schemas.microsoft.com/office/drawing/2014/main" id="{BD6B607E-A5D4-654A-9DA3-639A907B9019}"/>
                </a:ext>
              </a:extLst>
            </p:cNvPr>
            <p:cNvSpPr/>
            <p:nvPr/>
          </p:nvSpPr>
          <p:spPr>
            <a:xfrm>
              <a:off x="6415905" y="1576550"/>
              <a:ext cx="575839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R" altLang="en-US"/>
            </a:p>
          </p:txBody>
        </p:sp>
        <p:sp>
          <p:nvSpPr>
            <p:cNvPr id="46" name="모서리가 둥근 직사각형 45">
              <a:extLst>
                <a:ext uri="{FF2B5EF4-FFF2-40B4-BE49-F238E27FC236}">
                  <a16:creationId xmlns:a16="http://schemas.microsoft.com/office/drawing/2014/main" id="{CA83D426-3C2F-9C41-9C21-A9969954DDB0}"/>
                </a:ext>
              </a:extLst>
            </p:cNvPr>
            <p:cNvSpPr/>
            <p:nvPr/>
          </p:nvSpPr>
          <p:spPr>
            <a:xfrm>
              <a:off x="6247927" y="2198507"/>
              <a:ext cx="910281" cy="425243"/>
            </a:xfrm>
            <a:prstGeom prst="roundRect">
              <a:avLst/>
            </a:prstGeom>
            <a:solidFill>
              <a:schemeClr val="accent3">
                <a:alpha val="55000"/>
              </a:schemeClr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ko-KR" dirty="0">
                  <a:solidFill>
                    <a:schemeClr val="tx1"/>
                  </a:solidFill>
                </a:rPr>
                <a:t>CR+LF</a:t>
              </a:r>
              <a:endParaRPr kumimoji="1" lang="ko-KR" altLang="en-US" dirty="0">
                <a:solidFill>
                  <a:schemeClr val="tx1"/>
                </a:solidFill>
              </a:endParaRPr>
            </a:p>
          </p:txBody>
        </p:sp>
        <p:cxnSp>
          <p:nvCxnSpPr>
            <p:cNvPr id="47" name="직선 연결선[R] 46">
              <a:extLst>
                <a:ext uri="{FF2B5EF4-FFF2-40B4-BE49-F238E27FC236}">
                  <a16:creationId xmlns:a16="http://schemas.microsoft.com/office/drawing/2014/main" id="{DB28825F-F011-2A47-A528-EB032213EC13}"/>
                </a:ext>
              </a:extLst>
            </p:cNvPr>
            <p:cNvCxnSpPr>
              <a:cxnSpLocks/>
              <a:stCxn id="45" idx="2"/>
              <a:endCxn id="46" idx="0"/>
            </p:cNvCxnSpPr>
            <p:nvPr/>
          </p:nvCxnSpPr>
          <p:spPr>
            <a:xfrm flipH="1">
              <a:off x="6703068" y="2001793"/>
              <a:ext cx="757" cy="196714"/>
            </a:xfrm>
            <a:prstGeom prst="line">
              <a:avLst/>
            </a:prstGeom>
            <a:ln w="50800">
              <a:solidFill>
                <a:schemeClr val="accent3">
                  <a:alpha val="55000"/>
                </a:schemeClr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7773561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4062</TotalTime>
  <Words>28</Words>
  <Application>Microsoft Macintosh PowerPoint</Application>
  <PresentationFormat>와이드스크린</PresentationFormat>
  <Paragraphs>9</Paragraphs>
  <Slides>2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2</vt:i4>
      </vt:variant>
    </vt:vector>
  </HeadingPairs>
  <TitlesOfParts>
    <vt:vector size="5" baseType="lpstr">
      <vt:lpstr>맑은 고딕</vt:lpstr>
      <vt:lpstr>Arial</vt:lpstr>
      <vt:lpstr>Office 테마</vt:lpstr>
      <vt:lpstr>PowerPoint 프레젠테이션</vt:lpstr>
      <vt:lpstr>PowerPoint 프레젠테이션</vt:lpstr>
    </vt:vector>
  </TitlesOfParts>
  <Company/>
  <LinksUpToDate>false</LinksUpToDate>
  <SharedDoc>false</SharedDoc>
  <HyperlinksChanged>false</HyperlinksChanged>
  <AppVersion>16.0016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Microsoft Office User</dc:creator>
  <cp:lastModifiedBy>Microsoft Office User</cp:lastModifiedBy>
  <cp:revision>19</cp:revision>
  <dcterms:created xsi:type="dcterms:W3CDTF">2021-12-15T12:47:38Z</dcterms:created>
  <dcterms:modified xsi:type="dcterms:W3CDTF">2021-12-19T10:27:01Z</dcterms:modified>
</cp:coreProperties>
</file>