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7"/>
    <p:restoredTop sz="94677"/>
  </p:normalViewPr>
  <p:slideViewPr>
    <p:cSldViewPr snapToGrid="0" snapToObjects="1">
      <p:cViewPr varScale="1">
        <p:scale>
          <a:sx n="113" d="100"/>
          <a:sy n="113" d="100"/>
        </p:scale>
        <p:origin x="200" y="9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7235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72358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96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347715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65850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653994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439785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BD2C0-8B69-A240-8015-B1AC5AA6EA46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D947EB-147F-AA4B-B60C-AE643EFBC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9797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84-AE8C-1A4B-8689-04CBDCD15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99" y="4332817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5D82B-92F6-C748-9CB5-BA69C86F6E91}"/>
                </a:ext>
              </a:extLst>
            </p:cNvPr>
            <p:cNvSpPr txBox="1"/>
            <p:nvPr/>
          </p:nvSpPr>
          <p:spPr>
            <a:xfrm rot="430499">
              <a:off x="2722168" y="372280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2A7561E-4D92-8747-9140-2A2315B902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9572" y="4685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51758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550548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5833956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492322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C132DE-30CE-7646-BF53-67C0AEBD9753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192167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2251298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25797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16690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 푸시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C683A-42B9-4147-9C67-6402271B255A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A28BDB-B6CB-1F40-B083-63DFBC483088}"/>
                </a:ext>
              </a:extLst>
            </p:cNvPr>
            <p:cNvSpPr/>
            <p:nvPr/>
          </p:nvSpPr>
          <p:spPr>
            <a:xfrm>
              <a:off x="4653729" y="3665991"/>
              <a:ext cx="1262977" cy="24346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절약된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7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45DAA82-AB89-9C47-A458-9FFFABE48D13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FE76FE-D0F4-6E49-A803-DAAA40A9C7CB}"/>
                </a:ext>
              </a:extLst>
            </p:cNvPr>
            <p:cNvSpPr txBox="1"/>
            <p:nvPr/>
          </p:nvSpPr>
          <p:spPr>
            <a:xfrm>
              <a:off x="2729921" y="4140035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A5A08FB9-B1CB-9B4A-AC77-0C969C123815}"/>
                </a:ext>
              </a:extLst>
            </p:cNvPr>
            <p:cNvGrpSpPr/>
            <p:nvPr/>
          </p:nvGrpSpPr>
          <p:grpSpPr>
            <a:xfrm>
              <a:off x="2216745" y="471946"/>
              <a:ext cx="4281626" cy="6148310"/>
              <a:chOff x="2216745" y="471946"/>
              <a:chExt cx="4281626" cy="6148310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F42459-40AD-F64E-B3D3-737C76581326}"/>
                  </a:ext>
                </a:extLst>
              </p:cNvPr>
              <p:cNvSpPr txBox="1"/>
              <p:nvPr/>
            </p:nvSpPr>
            <p:spPr>
              <a:xfrm>
                <a:off x="2729572" y="1050026"/>
                <a:ext cx="1865946" cy="33855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/>
                  <a:t>Connection</a:t>
                </a:r>
                <a:endParaRPr kumimoji="1" lang="ko-KR" altLang="en-US" sz="1600" dirty="0"/>
              </a:p>
            </p:txBody>
          </p: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6E3A8BC6-0267-F043-9F12-98CEEF308A3E}"/>
                  </a:ext>
                </a:extLst>
              </p:cNvPr>
              <p:cNvCxnSpPr/>
              <p:nvPr/>
            </p:nvCxnSpPr>
            <p:spPr>
              <a:xfrm>
                <a:off x="2706624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C53195-4E72-FD4A-8EAA-F7B7A3BE8891}"/>
                  </a:ext>
                </a:extLst>
              </p:cNvPr>
              <p:cNvSpPr txBox="1"/>
              <p:nvPr/>
            </p:nvSpPr>
            <p:spPr>
              <a:xfrm>
                <a:off x="2216745" y="471946"/>
                <a:ext cx="9797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Client</a:t>
                </a:r>
                <a:endParaRPr kumimoji="1" lang="ko-KR" altLang="en-US" sz="2400" dirty="0"/>
              </a:p>
            </p:txBody>
          </p:sp>
          <p:cxnSp>
            <p:nvCxnSpPr>
              <p:cNvPr id="25" name="직선 연결선[R] 24">
                <a:extLst>
                  <a:ext uri="{FF2B5EF4-FFF2-40B4-BE49-F238E27FC236}">
                    <a16:creationId xmlns:a16="http://schemas.microsoft.com/office/drawing/2014/main" id="{493040CE-FAD1-9F48-BD31-16D93C17D053}"/>
                  </a:ext>
                </a:extLst>
              </p:cNvPr>
              <p:cNvCxnSpPr/>
              <p:nvPr/>
            </p:nvCxnSpPr>
            <p:spPr>
              <a:xfrm>
                <a:off x="4620097" y="933611"/>
                <a:ext cx="0" cy="56866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981E1C8-0E2F-5043-9BE6-46728542F971}"/>
                  </a:ext>
                </a:extLst>
              </p:cNvPr>
              <p:cNvSpPr txBox="1"/>
              <p:nvPr/>
            </p:nvSpPr>
            <p:spPr>
              <a:xfrm>
                <a:off x="4089213" y="471946"/>
                <a:ext cx="10617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2400" dirty="0"/>
                  <a:t>Server</a:t>
                </a:r>
                <a:endParaRPr kumimoji="1" lang="ko-KR" altLang="en-US" sz="2400" dirty="0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780A7135-AA50-CE41-9AD9-7636A4389130}"/>
                  </a:ext>
                </a:extLst>
              </p:cNvPr>
              <p:cNvSpPr/>
              <p:nvPr/>
            </p:nvSpPr>
            <p:spPr>
              <a:xfrm>
                <a:off x="4653729" y="1653585"/>
                <a:ext cx="1844642" cy="5713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28" name="직선 화살표 연결선 27">
                <a:extLst>
                  <a:ext uri="{FF2B5EF4-FFF2-40B4-BE49-F238E27FC236}">
                    <a16:creationId xmlns:a16="http://schemas.microsoft.com/office/drawing/2014/main" id="{4D71E890-152D-514F-8837-8453E1C66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41217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8A76B44-D22E-C044-8462-4F45E5A4F3B7}"/>
                  </a:ext>
                </a:extLst>
              </p:cNvPr>
              <p:cNvSpPr/>
              <p:nvPr/>
            </p:nvSpPr>
            <p:spPr>
              <a:xfrm>
                <a:off x="4653729" y="2224969"/>
                <a:ext cx="1844642" cy="57138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A7137176-BBE2-FE43-9C83-DE22752988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588193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화살표 연결선 41">
                <a:extLst>
                  <a:ext uri="{FF2B5EF4-FFF2-40B4-BE49-F238E27FC236}">
                    <a16:creationId xmlns:a16="http://schemas.microsoft.com/office/drawing/2014/main" id="{F92524E2-73DE-E64C-B53B-4D6685F00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3441" y="2783393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D551F177-E1F6-5545-8DB2-32FD616C44FB}"/>
                  </a:ext>
                </a:extLst>
              </p:cNvPr>
              <p:cNvSpPr/>
              <p:nvPr/>
            </p:nvSpPr>
            <p:spPr>
              <a:xfrm>
                <a:off x="4653729" y="2796353"/>
                <a:ext cx="1844642" cy="5713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응답 결과 생성</a:t>
                </a:r>
              </a:p>
            </p:txBody>
          </p:sp>
          <p:cxnSp>
            <p:nvCxnSpPr>
              <p:cNvPr id="45" name="직선 화살표 연결선 44">
                <a:extLst>
                  <a:ext uri="{FF2B5EF4-FFF2-40B4-BE49-F238E27FC236}">
                    <a16:creationId xmlns:a16="http://schemas.microsoft.com/office/drawing/2014/main" id="{C39EFA3F-5BD5-8844-A929-CD165C86DA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19741" y="1757365"/>
                <a:ext cx="1887239" cy="241412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E606C51B-A2B3-094C-97D3-3F1321FB83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042" y="3367737"/>
                <a:ext cx="1887239" cy="266649"/>
              </a:xfrm>
              <a:prstGeom prst="straightConnector1">
                <a:avLst/>
              </a:prstGeom>
              <a:ln w="508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5FF787BA-1BDD-0C4A-BEC1-CADF43707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98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그룹 82">
            <a:extLst>
              <a:ext uri="{FF2B5EF4-FFF2-40B4-BE49-F238E27FC236}">
                <a16:creationId xmlns:a16="http://schemas.microsoft.com/office/drawing/2014/main" id="{6C200FE1-57B7-D44E-9E33-7CBA9FF4C0EF}"/>
              </a:ext>
            </a:extLst>
          </p:cNvPr>
          <p:cNvGrpSpPr/>
          <p:nvPr/>
        </p:nvGrpSpPr>
        <p:grpSpPr>
          <a:xfrm>
            <a:off x="906185" y="-116351"/>
            <a:ext cx="10924624" cy="7449308"/>
            <a:chOff x="906185" y="-116351"/>
            <a:chExt cx="10924624" cy="7449308"/>
          </a:xfrm>
        </p:grpSpPr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8D6950B7-E335-1B42-B9BA-0674D45E66B0}"/>
                </a:ext>
              </a:extLst>
            </p:cNvPr>
            <p:cNvSpPr/>
            <p:nvPr/>
          </p:nvSpPr>
          <p:spPr>
            <a:xfrm>
              <a:off x="3225984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8C0CD54-F005-154A-A508-08967DD6D30A}"/>
                </a:ext>
              </a:extLst>
            </p:cNvPr>
            <p:cNvSpPr/>
            <p:nvPr/>
          </p:nvSpPr>
          <p:spPr>
            <a:xfrm>
              <a:off x="3225984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115980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005912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115980"/>
              <a:ext cx="1735666" cy="17356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7184082-5579-A344-8438-2941D1B45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2523742"/>
              <a:ext cx="505096" cy="505096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1946A72-32A0-984E-8EEB-ACB5FE30F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831621"/>
              <a:ext cx="590888" cy="59088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58A0E3-D706-8947-AE2D-4877027FE539}"/>
                </a:ext>
              </a:extLst>
            </p:cNvPr>
            <p:cNvSpPr txBox="1"/>
            <p:nvPr/>
          </p:nvSpPr>
          <p:spPr>
            <a:xfrm>
              <a:off x="3825422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6033600F-4895-1E45-8824-ABA909E74EE6}"/>
                </a:ext>
              </a:extLst>
            </p:cNvPr>
            <p:cNvSpPr/>
            <p:nvPr/>
          </p:nvSpPr>
          <p:spPr>
            <a:xfrm>
              <a:off x="3225985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B2BF5525-6DD6-0B42-8E1F-CFF93AB65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1653045"/>
              <a:ext cx="590888" cy="590888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0BC1E5-32B4-014D-AE4B-6B183A040828}"/>
                </a:ext>
              </a:extLst>
            </p:cNvPr>
            <p:cNvSpPr txBox="1"/>
            <p:nvPr/>
          </p:nvSpPr>
          <p:spPr>
            <a:xfrm>
              <a:off x="3825422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ABC15AD-123D-794B-8497-0CF9A13B931D}"/>
                </a:ext>
              </a:extLst>
            </p:cNvPr>
            <p:cNvSpPr txBox="1"/>
            <p:nvPr/>
          </p:nvSpPr>
          <p:spPr>
            <a:xfrm>
              <a:off x="3825422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A106770D-4801-6949-8784-76EB0AA1D1D0}"/>
                </a:ext>
              </a:extLst>
            </p:cNvPr>
            <p:cNvSpPr/>
            <p:nvPr/>
          </p:nvSpPr>
          <p:spPr>
            <a:xfrm>
              <a:off x="7689127" y="2405186"/>
              <a:ext cx="1869913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008679D5-2BF9-CE43-9E40-3E2205645F71}"/>
                </a:ext>
              </a:extLst>
            </p:cNvPr>
            <p:cNvSpPr/>
            <p:nvPr/>
          </p:nvSpPr>
          <p:spPr>
            <a:xfrm>
              <a:off x="7689127" y="760657"/>
              <a:ext cx="1844266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B9DCE0D7-6BE1-394B-A72D-9B6E4CFFA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2523742"/>
              <a:ext cx="505096" cy="505096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CA9F9AF-9551-AC4C-AB46-1CCCB016A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831621"/>
              <a:ext cx="590888" cy="590888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8E6C7B5-42DF-F24C-9E8C-00D8B40DD9C8}"/>
                </a:ext>
              </a:extLst>
            </p:cNvPr>
            <p:cNvSpPr txBox="1"/>
            <p:nvPr/>
          </p:nvSpPr>
          <p:spPr>
            <a:xfrm>
              <a:off x="8288565" y="942399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4D7B9FEB-4C95-3B48-84F7-5F9A7BE7DE2C}"/>
                </a:ext>
              </a:extLst>
            </p:cNvPr>
            <p:cNvSpPr/>
            <p:nvPr/>
          </p:nvSpPr>
          <p:spPr>
            <a:xfrm>
              <a:off x="7689128" y="1582081"/>
              <a:ext cx="1869912" cy="710646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D784039D-F363-3942-936E-B9FB7015C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1653045"/>
              <a:ext cx="590888" cy="590888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948435-D507-E648-A827-5FE7CF1C71BA}"/>
                </a:ext>
              </a:extLst>
            </p:cNvPr>
            <p:cNvSpPr txBox="1"/>
            <p:nvPr/>
          </p:nvSpPr>
          <p:spPr>
            <a:xfrm>
              <a:off x="8288565" y="1763823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141380-E15E-A24D-95D4-72BB86993A4F}"/>
                </a:ext>
              </a:extLst>
            </p:cNvPr>
            <p:cNvSpPr txBox="1"/>
            <p:nvPr/>
          </p:nvSpPr>
          <p:spPr>
            <a:xfrm>
              <a:off x="8288565" y="2586928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137301CB-F852-F448-9075-7C390E46CBF3}"/>
                </a:ext>
              </a:extLst>
            </p:cNvPr>
            <p:cNvCxnSpPr>
              <a:cxnSpLocks/>
              <a:stCxn id="31" idx="3"/>
              <a:endCxn id="47" idx="1"/>
            </p:cNvCxnSpPr>
            <p:nvPr/>
          </p:nvCxnSpPr>
          <p:spPr>
            <a:xfrm>
              <a:off x="5070250" y="111598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CC70B3D7-AB20-2E4E-9A2C-EE3C950B82EA}"/>
                </a:ext>
              </a:extLst>
            </p:cNvPr>
            <p:cNvCxnSpPr>
              <a:cxnSpLocks/>
              <a:stCxn id="34" idx="3"/>
              <a:endCxn id="51" idx="1"/>
            </p:cNvCxnSpPr>
            <p:nvPr/>
          </p:nvCxnSpPr>
          <p:spPr>
            <a:xfrm flipV="1">
              <a:off x="5070250" y="1937404"/>
              <a:ext cx="2618878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16B87902-4BA9-454B-BE61-8AFAB2774751}"/>
                </a:ext>
              </a:extLst>
            </p:cNvPr>
            <p:cNvCxnSpPr>
              <a:cxnSpLocks/>
              <a:stCxn id="36" idx="3"/>
              <a:endCxn id="46" idx="1"/>
            </p:cNvCxnSpPr>
            <p:nvPr/>
          </p:nvCxnSpPr>
          <p:spPr>
            <a:xfrm flipV="1">
              <a:off x="5095898" y="2760509"/>
              <a:ext cx="2593229" cy="110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5174690-2CE6-094F-B982-027AA0ABF2B6}"/>
                </a:ext>
              </a:extLst>
            </p:cNvPr>
            <p:cNvSpPr/>
            <p:nvPr/>
          </p:nvSpPr>
          <p:spPr>
            <a:xfrm>
              <a:off x="3032759" y="228587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E2FC08F-06E4-CE43-80CE-B9BB5D404EB0}"/>
                </a:ext>
              </a:extLst>
            </p:cNvPr>
            <p:cNvSpPr txBox="1"/>
            <p:nvPr/>
          </p:nvSpPr>
          <p:spPr>
            <a:xfrm>
              <a:off x="5242130" y="-116351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HTTP/1.1</a:t>
              </a:r>
            </a:p>
            <a:p>
              <a:pPr algn="ctr"/>
              <a:r>
                <a:rPr kumimoji="1" lang="en-US" altLang="ko-KR" dirty="0"/>
                <a:t>3 TCP Connections</a:t>
              </a:r>
              <a:endParaRPr kumimoji="1" lang="ko-KR" altLang="en-US" dirty="0"/>
            </a:p>
          </p:txBody>
        </p:sp>
        <p:sp>
          <p:nvSpPr>
            <p:cNvPr id="63" name="모서리가 둥근 직사각형 62">
              <a:extLst>
                <a:ext uri="{FF2B5EF4-FFF2-40B4-BE49-F238E27FC236}">
                  <a16:creationId xmlns:a16="http://schemas.microsoft.com/office/drawing/2014/main" id="{1B37E494-85D6-1F42-825B-D375BB6C4153}"/>
                </a:ext>
              </a:extLst>
            </p:cNvPr>
            <p:cNvSpPr/>
            <p:nvPr/>
          </p:nvSpPr>
          <p:spPr>
            <a:xfrm>
              <a:off x="3225984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EF576BFE-E822-9842-A374-62D5D4C7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5026481"/>
              <a:ext cx="1735666" cy="1735666"/>
            </a:xfrm>
            <a:prstGeom prst="rect">
              <a:avLst/>
            </a:prstGeom>
          </p:spPr>
        </p:pic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781CBAD9-767C-AF4A-897B-3A06951FA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4916413"/>
              <a:ext cx="1955800" cy="1955800"/>
            </a:xfrm>
            <a:prstGeom prst="rect">
              <a:avLst/>
            </a:prstGeom>
          </p:spPr>
        </p:pic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E958896B-33A2-564A-B0C9-ECC3085E3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5026481"/>
              <a:ext cx="1735666" cy="1735666"/>
            </a:xfrm>
            <a:prstGeom prst="rect">
              <a:avLst/>
            </a:prstGeom>
          </p:spPr>
        </p:pic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3E395906-7376-2840-A181-11F7A40BB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32976" y="6434243"/>
              <a:ext cx="505096" cy="505096"/>
            </a:xfrm>
            <a:prstGeom prst="rect">
              <a:avLst/>
            </a:prstGeom>
          </p:spPr>
        </p:pic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D9B3BC-05C9-A546-B6AD-D4C164D40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4742122"/>
              <a:ext cx="590888" cy="59088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5254DE7-3142-1C4D-9B30-AE3DD72E97F5}"/>
                </a:ext>
              </a:extLst>
            </p:cNvPr>
            <p:cNvSpPr txBox="1"/>
            <p:nvPr/>
          </p:nvSpPr>
          <p:spPr>
            <a:xfrm>
              <a:off x="3825422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DC64EF5A-3BAB-0747-B8C8-C23600FB5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72662" y="5563546"/>
              <a:ext cx="590888" cy="590888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93AD28-B572-9446-AB09-1B050A6AAD95}"/>
                </a:ext>
              </a:extLst>
            </p:cNvPr>
            <p:cNvSpPr txBox="1"/>
            <p:nvPr/>
          </p:nvSpPr>
          <p:spPr>
            <a:xfrm>
              <a:off x="3825422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0BAB1BD-57D3-9548-88D6-D7E93FD4024E}"/>
                </a:ext>
              </a:extLst>
            </p:cNvPr>
            <p:cNvSpPr txBox="1"/>
            <p:nvPr/>
          </p:nvSpPr>
          <p:spPr>
            <a:xfrm>
              <a:off x="3825422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7F428BF3-B8EA-DC41-B7A1-A4911E4A1BC1}"/>
                </a:ext>
              </a:extLst>
            </p:cNvPr>
            <p:cNvSpPr/>
            <p:nvPr/>
          </p:nvSpPr>
          <p:spPr>
            <a:xfrm>
              <a:off x="7689127" y="4520089"/>
              <a:ext cx="1844266" cy="2634342"/>
            </a:xfrm>
            <a:prstGeom prst="round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ko-KR" altLang="en-US" sz="1100" dirty="0">
                <a:solidFill>
                  <a:schemeClr val="tx1"/>
                </a:solidFill>
              </a:endParaRPr>
            </a:p>
          </p:txBody>
        </p:sp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5C93794-DD5B-D442-B32C-116305CBA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96119" y="6434243"/>
              <a:ext cx="505096" cy="505096"/>
            </a:xfrm>
            <a:prstGeom prst="rect">
              <a:avLst/>
            </a:prstGeom>
          </p:spPr>
        </p:pic>
        <p:pic>
          <p:nvPicPr>
            <p:cNvPr id="75" name="그림 74">
              <a:extLst>
                <a:ext uri="{FF2B5EF4-FFF2-40B4-BE49-F238E27FC236}">
                  <a16:creationId xmlns:a16="http://schemas.microsoft.com/office/drawing/2014/main" id="{5396ADF8-A5E5-A740-A8FC-174B6481D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4742122"/>
              <a:ext cx="590888" cy="590888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1C67453-5185-9F44-AEE1-A4DA30A2437E}"/>
                </a:ext>
              </a:extLst>
            </p:cNvPr>
            <p:cNvSpPr txBox="1"/>
            <p:nvPr/>
          </p:nvSpPr>
          <p:spPr>
            <a:xfrm>
              <a:off x="8288565" y="4852900"/>
              <a:ext cx="1092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beomy.js</a:t>
              </a:r>
              <a:endParaRPr kumimoji="1" lang="ko-KR" altLang="en-US" dirty="0"/>
            </a:p>
          </p:txBody>
        </p:sp>
        <p:pic>
          <p:nvPicPr>
            <p:cNvPr id="77" name="그림 76">
              <a:extLst>
                <a:ext uri="{FF2B5EF4-FFF2-40B4-BE49-F238E27FC236}">
                  <a16:creationId xmlns:a16="http://schemas.microsoft.com/office/drawing/2014/main" id="{FCA50CD2-E936-BA42-A199-1015D4D02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35805" y="5563546"/>
              <a:ext cx="590888" cy="590888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D0654F8-1E0E-9447-A258-F52ED2CEFDCD}"/>
                </a:ext>
              </a:extLst>
            </p:cNvPr>
            <p:cNvSpPr txBox="1"/>
            <p:nvPr/>
          </p:nvSpPr>
          <p:spPr>
            <a:xfrm>
              <a:off x="8288565" y="5674324"/>
              <a:ext cx="1244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beomy.css</a:t>
              </a:r>
              <a:endParaRPr kumimoji="1" lang="ko-KR" altLang="en-US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FCC07C-5B64-9D4C-99A9-E00B78FA243E}"/>
                </a:ext>
              </a:extLst>
            </p:cNvPr>
            <p:cNvSpPr txBox="1"/>
            <p:nvPr/>
          </p:nvSpPr>
          <p:spPr>
            <a:xfrm>
              <a:off x="8288565" y="6497429"/>
              <a:ext cx="1270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 err="1"/>
                <a:t>beomy.jpg</a:t>
              </a:r>
              <a:endParaRPr kumimoji="1" lang="ko-KR" altLang="en-US" dirty="0"/>
            </a:p>
          </p:txBody>
        </p: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0797417A-BE90-A54D-87F8-42A3B4FA06D0}"/>
                </a:ext>
              </a:extLst>
            </p:cNvPr>
            <p:cNvCxnSpPr>
              <a:cxnSpLocks/>
              <a:stCxn id="63" idx="3"/>
              <a:endCxn id="73" idx="1"/>
            </p:cNvCxnSpPr>
            <p:nvPr/>
          </p:nvCxnSpPr>
          <p:spPr>
            <a:xfrm>
              <a:off x="5070250" y="5837260"/>
              <a:ext cx="261887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8B607C6-E034-2442-9D6B-46B51AB2B00C}"/>
                </a:ext>
              </a:extLst>
            </p:cNvPr>
            <p:cNvSpPr/>
            <p:nvPr/>
          </p:nvSpPr>
          <p:spPr>
            <a:xfrm>
              <a:off x="3032759" y="4139088"/>
              <a:ext cx="6740434" cy="319386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D60879-F29A-4B40-BA2F-68FC8FD6DE68}"/>
                </a:ext>
              </a:extLst>
            </p:cNvPr>
            <p:cNvSpPr txBox="1"/>
            <p:nvPr/>
          </p:nvSpPr>
          <p:spPr>
            <a:xfrm>
              <a:off x="5242130" y="3794150"/>
              <a:ext cx="2275116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HTTP/2</a:t>
              </a:r>
            </a:p>
            <a:p>
              <a:pPr algn="ctr"/>
              <a:r>
                <a:rPr kumimoji="1" lang="en-US" altLang="ko-KR" dirty="0"/>
                <a:t>1 TCP Connection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451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C8C0CD54-F005-154A-A508-08967DD6D30A}"/>
              </a:ext>
            </a:extLst>
          </p:cNvPr>
          <p:cNvSpPr/>
          <p:nvPr/>
        </p:nvSpPr>
        <p:spPr>
          <a:xfrm>
            <a:off x="3225984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49AACB4D-EB3D-614F-8C36-FDB8C102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143" y="1594964"/>
            <a:ext cx="1735666" cy="173566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185" y="1484896"/>
            <a:ext cx="1955800" cy="195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743" y="1594964"/>
            <a:ext cx="1735666" cy="1735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184082-5579-A344-8438-2941D1B45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976" y="3002726"/>
            <a:ext cx="505096" cy="50509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F1946A72-32A0-984E-8EEB-ACB5FE30F6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1310605"/>
            <a:ext cx="590888" cy="590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58A0E3-D706-8947-AE2D-4877027FE539}"/>
              </a:ext>
            </a:extLst>
          </p:cNvPr>
          <p:cNvSpPr txBox="1"/>
          <p:nvPr/>
        </p:nvSpPr>
        <p:spPr>
          <a:xfrm>
            <a:off x="3825422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2BF5525-6DD6-0B42-8E1F-CFF93AB65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62" y="2132029"/>
            <a:ext cx="590888" cy="59088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80BC1E5-32B4-014D-AE4B-6B183A040828}"/>
              </a:ext>
            </a:extLst>
          </p:cNvPr>
          <p:cNvSpPr txBox="1"/>
          <p:nvPr/>
        </p:nvSpPr>
        <p:spPr>
          <a:xfrm>
            <a:off x="3825422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BC15AD-123D-794B-8497-0CF9A13B931D}"/>
              </a:ext>
            </a:extLst>
          </p:cNvPr>
          <p:cNvSpPr txBox="1"/>
          <p:nvPr/>
        </p:nvSpPr>
        <p:spPr>
          <a:xfrm>
            <a:off x="3825422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008679D5-2BF9-CE43-9E40-3E2205645F71}"/>
              </a:ext>
            </a:extLst>
          </p:cNvPr>
          <p:cNvSpPr/>
          <p:nvPr/>
        </p:nvSpPr>
        <p:spPr>
          <a:xfrm>
            <a:off x="7689127" y="1088572"/>
            <a:ext cx="1844266" cy="2634342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B9DCE0D7-6BE1-394B-A72D-9B6E4CFFA4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119" y="3002726"/>
            <a:ext cx="505096" cy="505096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2CA9F9AF-9551-AC4C-AB46-1CCCB016A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1310605"/>
            <a:ext cx="590888" cy="59088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8E6C7B5-42DF-F24C-9E8C-00D8B40DD9C8}"/>
              </a:ext>
            </a:extLst>
          </p:cNvPr>
          <p:cNvSpPr txBox="1"/>
          <p:nvPr/>
        </p:nvSpPr>
        <p:spPr>
          <a:xfrm>
            <a:off x="8288565" y="1421383"/>
            <a:ext cx="1092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beomy.js</a:t>
            </a:r>
            <a:endParaRPr kumimoji="1" lang="ko-KR" altLang="en-US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784039D-F363-3942-936E-B9FB7015C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5" y="2132029"/>
            <a:ext cx="590888" cy="5908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948435-D507-E648-A827-5FE7CF1C71BA}"/>
              </a:ext>
            </a:extLst>
          </p:cNvPr>
          <p:cNvSpPr txBox="1"/>
          <p:nvPr/>
        </p:nvSpPr>
        <p:spPr>
          <a:xfrm>
            <a:off x="8288565" y="2242807"/>
            <a:ext cx="1244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beomy.css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141380-E15E-A24D-95D4-72BB86993A4F}"/>
              </a:ext>
            </a:extLst>
          </p:cNvPr>
          <p:cNvSpPr txBox="1"/>
          <p:nvPr/>
        </p:nvSpPr>
        <p:spPr>
          <a:xfrm>
            <a:off x="8288565" y="3065912"/>
            <a:ext cx="127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beomy.jpg</a:t>
            </a:r>
            <a:endParaRPr kumimoji="1" lang="ko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37301CB-F852-F448-9075-7C390E46CBF3}"/>
              </a:ext>
            </a:extLst>
          </p:cNvPr>
          <p:cNvCxnSpPr>
            <a:cxnSpLocks/>
            <a:stCxn id="31" idx="3"/>
            <a:endCxn id="47" idx="1"/>
          </p:cNvCxnSpPr>
          <p:nvPr/>
        </p:nvCxnSpPr>
        <p:spPr>
          <a:xfrm>
            <a:off x="5070250" y="2405743"/>
            <a:ext cx="261887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5174690-2CE6-094F-B982-027AA0ABF2B6}"/>
              </a:ext>
            </a:extLst>
          </p:cNvPr>
          <p:cNvSpPr/>
          <p:nvPr/>
        </p:nvSpPr>
        <p:spPr>
          <a:xfrm>
            <a:off x="3032759" y="707571"/>
            <a:ext cx="6740434" cy="319386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2FC08F-06E4-CE43-80CE-B9BB5D404EB0}"/>
              </a:ext>
            </a:extLst>
          </p:cNvPr>
          <p:cNvSpPr txBox="1"/>
          <p:nvPr/>
        </p:nvSpPr>
        <p:spPr>
          <a:xfrm>
            <a:off x="5242130" y="362633"/>
            <a:ext cx="227511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HTTP/2</a:t>
            </a:r>
          </a:p>
          <a:p>
            <a:pPr algn="ctr"/>
            <a:r>
              <a:rPr kumimoji="1" lang="en-US" altLang="ko-KR" dirty="0"/>
              <a:t>1 TCP Connection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0367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C159297-07BA-B74F-BAD3-12B389CBE41C}"/>
              </a:ext>
            </a:extLst>
          </p:cNvPr>
          <p:cNvGrpSpPr/>
          <p:nvPr/>
        </p:nvGrpSpPr>
        <p:grpSpPr>
          <a:xfrm>
            <a:off x="1491448" y="1340528"/>
            <a:ext cx="8747246" cy="2797127"/>
            <a:chOff x="1491448" y="1340528"/>
            <a:chExt cx="8747246" cy="279712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30BD1E6-A9F1-9741-8A16-BBD51D89349D}"/>
                </a:ext>
              </a:extLst>
            </p:cNvPr>
            <p:cNvSpPr/>
            <p:nvPr/>
          </p:nvSpPr>
          <p:spPr>
            <a:xfrm>
              <a:off x="1491449" y="1340528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HTTP/1.1</a:t>
              </a:r>
              <a:endParaRPr kumimoji="1" lang="ko-KR" altLang="en-US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5592BA9-12F6-3640-87B4-1A1F6EA63AEF}"/>
                </a:ext>
              </a:extLst>
            </p:cNvPr>
            <p:cNvSpPr/>
            <p:nvPr/>
          </p:nvSpPr>
          <p:spPr>
            <a:xfrm>
              <a:off x="1491449" y="2053921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TLS (optional)</a:t>
              </a:r>
              <a:endParaRPr kumimoji="1"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400C0AB-D018-5445-8143-3B35EBFC0499}"/>
                </a:ext>
              </a:extLst>
            </p:cNvPr>
            <p:cNvSpPr/>
            <p:nvPr/>
          </p:nvSpPr>
          <p:spPr>
            <a:xfrm>
              <a:off x="1491448" y="2767314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C29D594-5341-914B-BB3F-06811A7B7F8C}"/>
                </a:ext>
              </a:extLst>
            </p:cNvPr>
            <p:cNvSpPr/>
            <p:nvPr/>
          </p:nvSpPr>
          <p:spPr>
            <a:xfrm>
              <a:off x="1491448" y="3480707"/>
              <a:ext cx="2707689" cy="65694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C341D95-32EA-8C4D-8B5D-A1AC417935EF}"/>
                </a:ext>
              </a:extLst>
            </p:cNvPr>
            <p:cNvSpPr/>
            <p:nvPr/>
          </p:nvSpPr>
          <p:spPr>
            <a:xfrm>
              <a:off x="4511227" y="1340528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HTTP/2</a:t>
              </a:r>
              <a:endParaRPr kumimoji="1"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EABF5FA-F330-D44C-8AF8-348D0E6AABD9}"/>
                </a:ext>
              </a:extLst>
            </p:cNvPr>
            <p:cNvSpPr/>
            <p:nvPr/>
          </p:nvSpPr>
          <p:spPr>
            <a:xfrm>
              <a:off x="4511227" y="2053921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TLS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FA38366-F4EF-9A47-9322-7BDF1FFAEA62}"/>
                </a:ext>
              </a:extLst>
            </p:cNvPr>
            <p:cNvSpPr/>
            <p:nvPr/>
          </p:nvSpPr>
          <p:spPr>
            <a:xfrm>
              <a:off x="4511226" y="2767314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TCP</a:t>
              </a:r>
              <a:endParaRPr kumimoji="1" lang="ko-KR" altLang="en-US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E09A6D2-8A26-4F4B-A3AD-6C6487394618}"/>
                </a:ext>
              </a:extLst>
            </p:cNvPr>
            <p:cNvSpPr/>
            <p:nvPr/>
          </p:nvSpPr>
          <p:spPr>
            <a:xfrm>
              <a:off x="4511226" y="3480707"/>
              <a:ext cx="2707689" cy="65694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9366435-C9D4-4649-A491-B8C5684BE50D}"/>
                </a:ext>
              </a:extLst>
            </p:cNvPr>
            <p:cNvSpPr/>
            <p:nvPr/>
          </p:nvSpPr>
          <p:spPr>
            <a:xfrm>
              <a:off x="7531005" y="1340528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HTTP/3</a:t>
              </a:r>
              <a:endParaRPr kumimoji="1" lang="ko-KR" altLang="en-US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6AD7422-5163-A242-9C91-145CBFA7F190}"/>
                </a:ext>
              </a:extLst>
            </p:cNvPr>
            <p:cNvSpPr/>
            <p:nvPr/>
          </p:nvSpPr>
          <p:spPr>
            <a:xfrm>
              <a:off x="7531005" y="2053921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QUIC (+TLS)</a:t>
              </a:r>
              <a:endParaRPr kumimoji="1"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3829F75-72CE-C847-B00F-50E21796C7CF}"/>
                </a:ext>
              </a:extLst>
            </p:cNvPr>
            <p:cNvSpPr/>
            <p:nvPr/>
          </p:nvSpPr>
          <p:spPr>
            <a:xfrm>
              <a:off x="7531004" y="2767314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UDP</a:t>
              </a:r>
              <a:endParaRPr kumimoji="1" lang="ko-KR" altLang="en-US" dirty="0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2BE6992-60C1-5A4C-AFE6-BD7E7383D092}"/>
                </a:ext>
              </a:extLst>
            </p:cNvPr>
            <p:cNvSpPr/>
            <p:nvPr/>
          </p:nvSpPr>
          <p:spPr>
            <a:xfrm>
              <a:off x="7531004" y="3480707"/>
              <a:ext cx="2707689" cy="65694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IP</a:t>
              </a:r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1355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0BA851B-CFF0-9D4F-9CFD-77D6C00507DA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C76F6A-DF94-814A-9086-EDB5825265A4}"/>
                </a:ext>
              </a:extLst>
            </p:cNvPr>
            <p:cNvSpPr txBox="1"/>
            <p:nvPr/>
          </p:nvSpPr>
          <p:spPr>
            <a:xfrm>
              <a:off x="2729921" y="526787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7E9D6D0B-CB3C-1042-A9AE-A817A7294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0257" y="2777653"/>
              <a:ext cx="1893371" cy="1919014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FF23CAC-F9D9-B141-B42B-781DC0639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191" y="3348093"/>
              <a:ext cx="1893371" cy="1919014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3475</TotalTime>
  <Words>542</Words>
  <Application>Microsoft Macintosh PowerPoint</Application>
  <PresentationFormat>와이드스크린</PresentationFormat>
  <Paragraphs>237</Paragraphs>
  <Slides>20</Slides>
  <Notes>6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64</cp:revision>
  <dcterms:created xsi:type="dcterms:W3CDTF">2022-02-13T11:04:25Z</dcterms:created>
  <dcterms:modified xsi:type="dcterms:W3CDTF">2022-03-20T08:05:34Z</dcterms:modified>
</cp:coreProperties>
</file>