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223" userDrawn="1">
          <p15:clr>
            <a:srgbClr val="A4A3A4"/>
          </p15:clr>
        </p15:guide>
        <p15:guide id="2" orient="horz" pos="77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5"/>
    <p:restoredTop sz="94719"/>
  </p:normalViewPr>
  <p:slideViewPr>
    <p:cSldViewPr snapToGrid="0">
      <p:cViewPr>
        <p:scale>
          <a:sx n="117" d="100"/>
          <a:sy n="117" d="100"/>
        </p:scale>
        <p:origin x="2432" y="848"/>
      </p:cViewPr>
      <p:guideLst>
        <p:guide pos="5223"/>
        <p:guide orient="horz" pos="77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3EAFF2-4A08-F243-ACE8-F33F09BC6662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C792F2-0F07-3A48-AA62-C5B69A0448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7239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C792F2-0F07-3A48-AA62-C5B69A0448CA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081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C6779-715D-C610-E2BB-8FE9B33C4B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93E21A3-22CC-746B-7AFD-6CA5CC26E1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8E7FB7-4CCF-CD39-0973-B6132B7EA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4F5492-95CD-D649-6C0E-E3A55608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3471CD-788F-C5DF-C4D6-63484201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945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BE3B30-AA7D-F9AC-44F1-CD361F13B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593241-7249-FA83-A371-E08A4427BB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AA8B91-FB91-693E-195A-CD09A8AE0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7D76AD-6075-3A18-D270-35DE91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8BE5FB-7668-B2AF-3F7F-2E1BB6F4E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0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C3C092F-6553-558C-62A6-4043884AD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0C05E-19B3-D1BE-BF7C-CDF89727F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0521E-2A8B-3002-C298-60072F71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8DCA2-0484-7E5E-0750-50A891F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AAE562-D68C-ADF3-1B05-ED5B3D6E3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9617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2319D5-7DD8-5B84-58C6-EAC6DA63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B6C364-CE8E-726C-FA07-010FA0EB0C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97898F-8842-7BBE-5BD2-8D29151C5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E80347-AE7A-2D57-4A66-F006A3A5F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902899-E4C7-B7E9-99F6-D93B50D92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7223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BCB29-4FF6-A196-0A0A-DD90BF11F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0BE695-2B96-A7B4-C6E9-43EAB92A9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7A2AC61-992A-0F68-2CEF-9CBDBCBA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7C0EBD-F560-684D-A819-2E5F0307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2BADE-17F2-C625-DE0C-E9A47A7D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7396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7B2383-F630-4D7D-0F40-45D64226A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060A40-41CE-5F72-E09C-8EFF29BFB9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7684F3-193E-62E8-B02F-91291CE70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729434-DFC1-C5CE-8FEF-87992BEAA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7C2EB3-25B8-82E8-1210-434A746FB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CB397-0E0F-BE4F-5EE2-CF180557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4834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EE6D5-9C24-6514-167D-54F129DF3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F130D7-967F-5386-B275-1BE76AD2A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843BE4-806F-7CE7-4C7F-8F110E61F7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867FD6D-0D6C-6236-CFC8-C9D111C5C2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5285107-2B14-D467-A4AF-8910A2273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B004B3-49D7-14AE-0F7E-41FAFCCCC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2C113C-2F81-BD3C-EAB8-AD1AB439E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FDAFD3A-A82D-5AC0-90C4-872B48402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788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94C35-F4E8-9FB7-652A-03C7CE1BB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A8767A0-794E-4021-4F28-F79CEF56A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A6EC72E-6948-502A-4452-2D60342D6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FDA18-B117-5201-FBFD-AFB60C85A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918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CD63B4-7C54-7D0E-F95E-C36C6E53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D368DD-FD90-FEEE-2EFC-BDDB3A40D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8334AF-9FD2-C15F-41DD-10619769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9978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6CB78-C3B5-4827-8FF5-7B620125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15ABC-0BDE-6678-3600-ECBF4200CC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D9C790-C0C7-BE55-EF22-EC498BF79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DFDDC6A-DFAA-C8FE-2D84-26DF04C13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88158F-CC9F-B14B-49B9-E7E819EA2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B92CB-9384-AA88-5D9D-7912C2FD3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4966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FA7D5-065A-9D4E-BED6-43E03177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B09DD6-6FD1-A234-7510-29EE1690D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05EC9A-CAE8-D0FA-02ED-7F1E73B8D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94CB7-AB95-E25B-8CA1-DE6537B6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F6946D-9208-E55B-7B0B-39EC91ED5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A08842-805C-3A28-00A3-971552FEE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72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D64B2C1-F3E5-BD22-A7BA-ECA16580C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18635A-5BE8-EFEB-C6ED-75EC8D0EE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031932-C4DB-20BB-2868-2472DBEAB7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5DBCF1-31AD-FF48-B34A-D71E3CB6BF15}" type="datetimeFigureOut">
              <a:rPr kumimoji="1" lang="ko-KR" altLang="en-US" smtClean="0"/>
              <a:t>2023. 10. 21.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909C8-3B2B-C12C-CEC6-212AD14D8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482C4D-9CF6-A736-EF93-9D26D4961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3CB18-00D0-6E4F-9D95-6B654BB662A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3877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91B4E992-CB78-4096-6DAA-D504CAA23229}"/>
              </a:ext>
            </a:extLst>
          </p:cNvPr>
          <p:cNvSpPr/>
          <p:nvPr/>
        </p:nvSpPr>
        <p:spPr>
          <a:xfrm>
            <a:off x="1928994" y="1307688"/>
            <a:ext cx="3587726" cy="4073607"/>
          </a:xfrm>
          <a:prstGeom prst="roundRect">
            <a:avLst>
              <a:gd name="adj" fmla="val 2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946922A7-8BE2-350A-E1A5-BF1AA9576CA9}"/>
              </a:ext>
            </a:extLst>
          </p:cNvPr>
          <p:cNvSpPr/>
          <p:nvPr/>
        </p:nvSpPr>
        <p:spPr>
          <a:xfrm>
            <a:off x="2005194" y="1677020"/>
            <a:ext cx="3435326" cy="3630797"/>
          </a:xfrm>
          <a:prstGeom prst="roundRect">
            <a:avLst>
              <a:gd name="adj" fmla="val 2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E9A8E8-A643-EDAC-E46F-4DBE69A19C80}"/>
              </a:ext>
            </a:extLst>
          </p:cNvPr>
          <p:cNvSpPr txBox="1"/>
          <p:nvPr/>
        </p:nvSpPr>
        <p:spPr>
          <a:xfrm flipH="1">
            <a:off x="3392898" y="1303223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Core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759F83-DCC7-CACD-7136-90B89E8D9B9E}"/>
              </a:ext>
            </a:extLst>
          </p:cNvPr>
          <p:cNvSpPr txBox="1"/>
          <p:nvPr/>
        </p:nvSpPr>
        <p:spPr>
          <a:xfrm>
            <a:off x="2297862" y="1799282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Task 1</a:t>
            </a:r>
            <a:endParaRPr kumimoji="1" lang="ko-KR" altLang="en-US" dirty="0">
              <a:solidFill>
                <a:schemeClr val="accent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F9E9F-4C02-00F9-7452-CA9B2D4542FB}"/>
              </a:ext>
            </a:extLst>
          </p:cNvPr>
          <p:cNvSpPr txBox="1"/>
          <p:nvPr/>
        </p:nvSpPr>
        <p:spPr>
          <a:xfrm>
            <a:off x="4346970" y="1799282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6"/>
                </a:solidFill>
              </a:rPr>
              <a:t>Task 2</a:t>
            </a:r>
            <a:endParaRPr kumimoji="1" lang="ko-KR" altLang="en-US" dirty="0">
              <a:solidFill>
                <a:schemeClr val="accent6"/>
              </a:solidFill>
            </a:endParaRPr>
          </a:p>
        </p:txBody>
      </p:sp>
      <p:sp>
        <p:nvSpPr>
          <p:cNvPr id="11" name="아래쪽 화살표[D] 10">
            <a:extLst>
              <a:ext uri="{FF2B5EF4-FFF2-40B4-BE49-F238E27FC236}">
                <a16:creationId xmlns:a16="http://schemas.microsoft.com/office/drawing/2014/main" id="{0F023197-7443-9DAA-4231-F635361BB374}"/>
              </a:ext>
            </a:extLst>
          </p:cNvPr>
          <p:cNvSpPr/>
          <p:nvPr/>
        </p:nvSpPr>
        <p:spPr>
          <a:xfrm>
            <a:off x="2450640" y="2290874"/>
            <a:ext cx="521208" cy="7008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3" name="아래쪽 화살표[D] 12">
            <a:extLst>
              <a:ext uri="{FF2B5EF4-FFF2-40B4-BE49-F238E27FC236}">
                <a16:creationId xmlns:a16="http://schemas.microsoft.com/office/drawing/2014/main" id="{8843F475-DF6B-4AF3-93AA-5EBF9B7F7B9F}"/>
              </a:ext>
            </a:extLst>
          </p:cNvPr>
          <p:cNvSpPr/>
          <p:nvPr/>
        </p:nvSpPr>
        <p:spPr>
          <a:xfrm>
            <a:off x="4499748" y="2991686"/>
            <a:ext cx="521208" cy="70081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solidFill>
                <a:schemeClr val="accent6"/>
              </a:solidFill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D307874-26B2-83ED-E852-DF04F137C564}"/>
              </a:ext>
            </a:extLst>
          </p:cNvPr>
          <p:cNvCxnSpPr>
            <a:cxnSpLocks/>
          </p:cNvCxnSpPr>
          <p:nvPr/>
        </p:nvCxnSpPr>
        <p:spPr>
          <a:xfrm>
            <a:off x="2971848" y="2991686"/>
            <a:ext cx="15279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EA1B34-2D24-F636-95F3-E6B08607ACFD}"/>
              </a:ext>
            </a:extLst>
          </p:cNvPr>
          <p:cNvSpPr txBox="1"/>
          <p:nvPr/>
        </p:nvSpPr>
        <p:spPr>
          <a:xfrm>
            <a:off x="3227529" y="2345355"/>
            <a:ext cx="990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2"/>
                </a:solidFill>
              </a:rPr>
              <a:t>Context</a:t>
            </a:r>
          </a:p>
          <a:p>
            <a:pPr algn="ctr"/>
            <a:r>
              <a:rPr kumimoji="1" lang="en-US" altLang="ko-KR" dirty="0">
                <a:solidFill>
                  <a:schemeClr val="accent2"/>
                </a:solidFill>
              </a:rPr>
              <a:t>Switch</a:t>
            </a:r>
            <a:endParaRPr kumimoji="1" lang="ko-KR" altLang="en-US" dirty="0">
              <a:solidFill>
                <a:schemeClr val="accent2"/>
              </a:solidFill>
            </a:endParaRPr>
          </a:p>
        </p:txBody>
      </p:sp>
      <p:sp>
        <p:nvSpPr>
          <p:cNvPr id="21" name="아래쪽 화살표[D] 20">
            <a:extLst>
              <a:ext uri="{FF2B5EF4-FFF2-40B4-BE49-F238E27FC236}">
                <a16:creationId xmlns:a16="http://schemas.microsoft.com/office/drawing/2014/main" id="{641B156F-FE38-1790-190B-082B6B893A00}"/>
              </a:ext>
            </a:extLst>
          </p:cNvPr>
          <p:cNvSpPr/>
          <p:nvPr/>
        </p:nvSpPr>
        <p:spPr>
          <a:xfrm>
            <a:off x="2450640" y="3706592"/>
            <a:ext cx="521208" cy="7008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2" name="아래쪽 화살표[D] 21">
            <a:extLst>
              <a:ext uri="{FF2B5EF4-FFF2-40B4-BE49-F238E27FC236}">
                <a16:creationId xmlns:a16="http://schemas.microsoft.com/office/drawing/2014/main" id="{B058D79E-B03E-688A-BA9F-9C2274B6344C}"/>
              </a:ext>
            </a:extLst>
          </p:cNvPr>
          <p:cNvSpPr/>
          <p:nvPr/>
        </p:nvSpPr>
        <p:spPr>
          <a:xfrm>
            <a:off x="4499748" y="4431762"/>
            <a:ext cx="521208" cy="700810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2C3FE4B-EE93-30E0-90E3-83CD7AA40A26}"/>
              </a:ext>
            </a:extLst>
          </p:cNvPr>
          <p:cNvCxnSpPr>
            <a:cxnSpLocks/>
          </p:cNvCxnSpPr>
          <p:nvPr/>
        </p:nvCxnSpPr>
        <p:spPr>
          <a:xfrm>
            <a:off x="2971848" y="3703897"/>
            <a:ext cx="152790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020F56A-D574-91A3-9EFD-1D59ABE20649}"/>
              </a:ext>
            </a:extLst>
          </p:cNvPr>
          <p:cNvCxnSpPr>
            <a:cxnSpLocks/>
          </p:cNvCxnSpPr>
          <p:nvPr/>
        </p:nvCxnSpPr>
        <p:spPr>
          <a:xfrm>
            <a:off x="2971848" y="4424713"/>
            <a:ext cx="15279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C2F383AD-5AE4-8928-A630-68EAF0CD9F54}"/>
              </a:ext>
            </a:extLst>
          </p:cNvPr>
          <p:cNvSpPr/>
          <p:nvPr/>
        </p:nvSpPr>
        <p:spPr>
          <a:xfrm>
            <a:off x="6252144" y="1307688"/>
            <a:ext cx="1537870" cy="4073607"/>
          </a:xfrm>
          <a:prstGeom prst="roundRect">
            <a:avLst>
              <a:gd name="adj" fmla="val 2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CD2A41EC-BA3B-F6C5-7362-91FABFA77A92}"/>
              </a:ext>
            </a:extLst>
          </p:cNvPr>
          <p:cNvSpPr/>
          <p:nvPr/>
        </p:nvSpPr>
        <p:spPr>
          <a:xfrm>
            <a:off x="6328343" y="1677020"/>
            <a:ext cx="1387704" cy="3630797"/>
          </a:xfrm>
          <a:prstGeom prst="roundRect">
            <a:avLst>
              <a:gd name="adj" fmla="val 2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7E2DC-C19B-78F1-6D1B-B7987EE4EC32}"/>
              </a:ext>
            </a:extLst>
          </p:cNvPr>
          <p:cNvSpPr txBox="1"/>
          <p:nvPr/>
        </p:nvSpPr>
        <p:spPr>
          <a:xfrm flipH="1">
            <a:off x="6581386" y="1303223"/>
            <a:ext cx="9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Core 1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ECCC1F-8810-2E75-7E41-D028806ED330}"/>
              </a:ext>
            </a:extLst>
          </p:cNvPr>
          <p:cNvSpPr txBox="1"/>
          <p:nvPr/>
        </p:nvSpPr>
        <p:spPr>
          <a:xfrm>
            <a:off x="6621011" y="1799282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1"/>
                </a:solidFill>
              </a:rPr>
              <a:t>Task 1</a:t>
            </a:r>
            <a:endParaRPr kumimoji="1" lang="ko-KR" altLang="en-US" dirty="0">
              <a:solidFill>
                <a:schemeClr val="accent1"/>
              </a:solidFill>
            </a:endParaRPr>
          </a:p>
        </p:txBody>
      </p:sp>
      <p:sp>
        <p:nvSpPr>
          <p:cNvPr id="30" name="아래쪽 화살표[D] 29">
            <a:extLst>
              <a:ext uri="{FF2B5EF4-FFF2-40B4-BE49-F238E27FC236}">
                <a16:creationId xmlns:a16="http://schemas.microsoft.com/office/drawing/2014/main" id="{CD937FFF-2EC8-1EB5-CFB8-5610106031DD}"/>
              </a:ext>
            </a:extLst>
          </p:cNvPr>
          <p:cNvSpPr/>
          <p:nvPr/>
        </p:nvSpPr>
        <p:spPr>
          <a:xfrm>
            <a:off x="6773789" y="2290874"/>
            <a:ext cx="521208" cy="284169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30A660F1-149F-11FB-9738-84F3DAE347F7}"/>
              </a:ext>
            </a:extLst>
          </p:cNvPr>
          <p:cNvSpPr/>
          <p:nvPr/>
        </p:nvSpPr>
        <p:spPr>
          <a:xfrm>
            <a:off x="7991377" y="1307688"/>
            <a:ext cx="1537870" cy="4073607"/>
          </a:xfrm>
          <a:prstGeom prst="roundRect">
            <a:avLst>
              <a:gd name="adj" fmla="val 25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9A4EBA3B-DDB1-402E-95A5-EC213B327152}"/>
              </a:ext>
            </a:extLst>
          </p:cNvPr>
          <p:cNvSpPr/>
          <p:nvPr/>
        </p:nvSpPr>
        <p:spPr>
          <a:xfrm>
            <a:off x="8067576" y="1677020"/>
            <a:ext cx="1387704" cy="3630797"/>
          </a:xfrm>
          <a:prstGeom prst="roundRect">
            <a:avLst>
              <a:gd name="adj" fmla="val 251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5CB1538-6051-AFA6-DB4C-9F12532F82F4}"/>
              </a:ext>
            </a:extLst>
          </p:cNvPr>
          <p:cNvSpPr txBox="1"/>
          <p:nvPr/>
        </p:nvSpPr>
        <p:spPr>
          <a:xfrm flipH="1">
            <a:off x="8320619" y="1303223"/>
            <a:ext cx="906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solidFill>
                  <a:schemeClr val="bg1"/>
                </a:solidFill>
              </a:rPr>
              <a:t>Core 2</a:t>
            </a:r>
            <a:endParaRPr kumimoji="1" lang="ko-KR" altLang="en-US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1540F45-2BE4-8B86-4121-1327E07B1DC2}"/>
              </a:ext>
            </a:extLst>
          </p:cNvPr>
          <p:cNvSpPr txBox="1"/>
          <p:nvPr/>
        </p:nvSpPr>
        <p:spPr>
          <a:xfrm>
            <a:off x="8360244" y="1799282"/>
            <a:ext cx="8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olidFill>
                  <a:schemeClr val="accent6"/>
                </a:solidFill>
              </a:rPr>
              <a:t>Task 2</a:t>
            </a:r>
            <a:endParaRPr kumimoji="1" lang="ko-KR" altLang="en-US" dirty="0">
              <a:solidFill>
                <a:schemeClr val="accent6"/>
              </a:solidFill>
            </a:endParaRPr>
          </a:p>
        </p:txBody>
      </p:sp>
      <p:sp>
        <p:nvSpPr>
          <p:cNvPr id="42" name="아래쪽 화살표[D] 41">
            <a:extLst>
              <a:ext uri="{FF2B5EF4-FFF2-40B4-BE49-F238E27FC236}">
                <a16:creationId xmlns:a16="http://schemas.microsoft.com/office/drawing/2014/main" id="{E1852823-C8E6-EACF-3217-551D18D1B724}"/>
              </a:ext>
            </a:extLst>
          </p:cNvPr>
          <p:cNvSpPr/>
          <p:nvPr/>
        </p:nvSpPr>
        <p:spPr>
          <a:xfrm>
            <a:off x="8513022" y="2290874"/>
            <a:ext cx="521208" cy="284169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D8DDB3-2895-1FAF-38D5-95EAD3072106}"/>
              </a:ext>
            </a:extLst>
          </p:cNvPr>
          <p:cNvSpPr txBox="1"/>
          <p:nvPr/>
        </p:nvSpPr>
        <p:spPr>
          <a:xfrm>
            <a:off x="2607155" y="850647"/>
            <a:ext cx="232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/>
              <a:t>동시성 </a:t>
            </a:r>
            <a:r>
              <a:rPr kumimoji="1" lang="en-US" altLang="ko-KR" b="1" dirty="0"/>
              <a:t>Concurrency</a:t>
            </a:r>
            <a:endParaRPr kumimoji="1"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84F957-69FD-B6DA-1C65-285DDCA9E405}"/>
              </a:ext>
            </a:extLst>
          </p:cNvPr>
          <p:cNvSpPr txBox="1"/>
          <p:nvPr/>
        </p:nvSpPr>
        <p:spPr>
          <a:xfrm>
            <a:off x="6856551" y="855479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b="1" dirty="0" err="1"/>
              <a:t>병렬성</a:t>
            </a:r>
            <a:r>
              <a:rPr kumimoji="1" lang="ko-KR" altLang="en-US" b="1" dirty="0"/>
              <a:t> </a:t>
            </a:r>
            <a:r>
              <a:rPr kumimoji="1" lang="en-US" altLang="ko-KR" b="1" dirty="0"/>
              <a:t>Parallelism</a:t>
            </a:r>
            <a:endParaRPr kumimoji="1"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87080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20</Words>
  <Application>Microsoft Macintosh PowerPoint</Application>
  <PresentationFormat>와이드스크린</PresentationFormat>
  <Paragraphs>12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 효범</dc:creator>
  <cp:lastModifiedBy>이 효범</cp:lastModifiedBy>
  <cp:revision>4</cp:revision>
  <dcterms:created xsi:type="dcterms:W3CDTF">2023-10-21T05:26:15Z</dcterms:created>
  <dcterms:modified xsi:type="dcterms:W3CDTF">2023-10-21T05:51:28Z</dcterms:modified>
</cp:coreProperties>
</file>