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/>
    <p:restoredTop sz="94702"/>
  </p:normalViewPr>
  <p:slideViewPr>
    <p:cSldViewPr snapToGrid="0" snapToObjects="1">
      <p:cViewPr varScale="1">
        <p:scale>
          <a:sx n="118" d="100"/>
          <a:sy n="118" d="100"/>
        </p:scale>
        <p:origin x="22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3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23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35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4B1C0-20DA-214F-8050-1D8289A6E47C}"/>
              </a:ext>
            </a:extLst>
          </p:cNvPr>
          <p:cNvSpPr/>
          <p:nvPr/>
        </p:nvSpPr>
        <p:spPr>
          <a:xfrm>
            <a:off x="2277686" y="43545"/>
            <a:ext cx="7632668" cy="335278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" y="4404251"/>
            <a:ext cx="1351438" cy="1351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366" y="4514319"/>
            <a:ext cx="1258656" cy="12586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95EDC-0687-1940-A2D7-C61329C4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461" y="4514319"/>
            <a:ext cx="1258656" cy="1258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FBCFA-0E03-5641-AEE7-A9D70E4BA7A2}"/>
              </a:ext>
            </a:extLst>
          </p:cNvPr>
          <p:cNvSpPr txBox="1"/>
          <p:nvPr/>
        </p:nvSpPr>
        <p:spPr>
          <a:xfrm>
            <a:off x="2364775" y="3593181"/>
            <a:ext cx="239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#1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21E6B-5513-E14E-9F0E-98A401797F21}"/>
              </a:ext>
            </a:extLst>
          </p:cNvPr>
          <p:cNvSpPr txBox="1"/>
          <p:nvPr/>
        </p:nvSpPr>
        <p:spPr>
          <a:xfrm>
            <a:off x="2366793" y="5173787"/>
            <a:ext cx="2390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#2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custom-header2: </a:t>
            </a:r>
            <a:r>
              <a:rPr kumimoji="1" lang="en-US" altLang="ko-KR" sz="1400" dirty="0" err="1"/>
              <a:t>hellow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028267-A8F8-0349-A84F-3152841B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47715"/>
              </p:ext>
            </p:extLst>
          </p:nvPr>
        </p:nvGraphicFramePr>
        <p:xfrm>
          <a:off x="2732522" y="710962"/>
          <a:ext cx="326288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5827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169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774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7296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709CD83-3993-A44B-AC80-B094BE43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5850"/>
              </p:ext>
            </p:extLst>
          </p:nvPr>
        </p:nvGraphicFramePr>
        <p:xfrm>
          <a:off x="6176765" y="710962"/>
          <a:ext cx="33232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348994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beomy.github.io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524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FFDD33-BF58-0148-A351-284245E39CBC}"/>
              </a:ext>
            </a:extLst>
          </p:cNvPr>
          <p:cNvSpPr txBox="1"/>
          <p:nvPr/>
        </p:nvSpPr>
        <p:spPr>
          <a:xfrm>
            <a:off x="3637043" y="4031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Static Table</a:t>
            </a:r>
            <a:endParaRPr kumimoji="1"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F64D-230B-4E4F-81D6-07313AE6EB93}"/>
              </a:ext>
            </a:extLst>
          </p:cNvPr>
          <p:cNvSpPr txBox="1"/>
          <p:nvPr/>
        </p:nvSpPr>
        <p:spPr>
          <a:xfrm>
            <a:off x="7121313" y="403184"/>
            <a:ext cx="143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Dynamic Table</a:t>
            </a:r>
            <a:endParaRPr kumimoji="1" lang="ko-KR" altLang="en-US" sz="14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24F4664-995A-344A-B7E4-18EDC846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53994"/>
              </p:ext>
            </p:extLst>
          </p:nvPr>
        </p:nvGraphicFramePr>
        <p:xfrm>
          <a:off x="4801827" y="3593181"/>
          <a:ext cx="400551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beomy.github.io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Huffman(custom-header)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03AB2E4-8FC6-644A-9C22-60180950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39785"/>
              </p:ext>
            </p:extLst>
          </p:nvPr>
        </p:nvGraphicFramePr>
        <p:xfrm>
          <a:off x="4801828" y="5173787"/>
          <a:ext cx="400551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Hufman</a:t>
                      </a:r>
                      <a:r>
                        <a:rPr lang="en-US" altLang="ko-KR" sz="1200" dirty="0"/>
                        <a:t>(custom-header2)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70065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E11796F-86B9-2544-B3AD-EB182AA259F8}"/>
              </a:ext>
            </a:extLst>
          </p:cNvPr>
          <p:cNvSpPr/>
          <p:nvPr/>
        </p:nvSpPr>
        <p:spPr>
          <a:xfrm>
            <a:off x="8876729" y="3986145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F469B82-30FB-E745-8D65-41F034E89719}"/>
              </a:ext>
            </a:extLst>
          </p:cNvPr>
          <p:cNvSpPr/>
          <p:nvPr/>
        </p:nvSpPr>
        <p:spPr>
          <a:xfrm>
            <a:off x="8876729" y="5703911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FCA9-7F03-DD42-B145-5E9779DE8178}"/>
              </a:ext>
            </a:extLst>
          </p:cNvPr>
          <p:cNvSpPr txBox="1"/>
          <p:nvPr/>
        </p:nvSpPr>
        <p:spPr>
          <a:xfrm>
            <a:off x="5577413" y="435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참조 테이블</a:t>
            </a:r>
          </a:p>
        </p:txBody>
      </p:sp>
    </p:spTree>
    <p:extLst>
      <p:ext uri="{BB962C8B-B14F-4D97-AF65-F5344CB8AC3E}">
        <p14:creationId xmlns:p14="http://schemas.microsoft.com/office/powerpoint/2010/main" val="4135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2BD2C0-8B69-A240-8015-B1AC5AA6EA46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D947EB-147F-AA4B-B60C-AE643EFBCF4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9797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022E84-AE8C-1A4B-8689-04CBDCD15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99" y="4332817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5D82B-92F6-C748-9CB5-BA69C86F6E91}"/>
                </a:ext>
              </a:extLst>
            </p:cNvPr>
            <p:cNvSpPr txBox="1"/>
            <p:nvPr/>
          </p:nvSpPr>
          <p:spPr>
            <a:xfrm rot="430499">
              <a:off x="2722168" y="372280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2A7561E-4D92-8747-9140-2A2315B902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9572" y="4685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51758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550548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5833956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492322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8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C132DE-30CE-7646-BF53-67C0AEBD9753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192167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2251298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25797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16690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 푸시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3C683A-42B9-4147-9C67-6402271B255A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A28BDB-B6CB-1F40-B083-63DFBC483088}"/>
                </a:ext>
              </a:extLst>
            </p:cNvPr>
            <p:cNvSpPr/>
            <p:nvPr/>
          </p:nvSpPr>
          <p:spPr>
            <a:xfrm>
              <a:off x="4653729" y="3665991"/>
              <a:ext cx="1262977" cy="24346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절약된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47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5DAA82-AB89-9C47-A458-9FFFABE48D13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FE76FE-D0F4-6E49-A803-DAAA40A9C7CB}"/>
                </a:ext>
              </a:extLst>
            </p:cNvPr>
            <p:cNvSpPr txBox="1"/>
            <p:nvPr/>
          </p:nvSpPr>
          <p:spPr>
            <a:xfrm>
              <a:off x="2729921" y="4140035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5A08FB9-B1CB-9B4A-AC77-0C969C123815}"/>
                </a:ext>
              </a:extLst>
            </p:cNvPr>
            <p:cNvGrpSpPr/>
            <p:nvPr/>
          </p:nvGrpSpPr>
          <p:grpSpPr>
            <a:xfrm>
              <a:off x="2216745" y="471946"/>
              <a:ext cx="4281626" cy="6148310"/>
              <a:chOff x="2216745" y="471946"/>
              <a:chExt cx="4281626" cy="61483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F42459-40AD-F64E-B3D3-737C76581326}"/>
                  </a:ext>
                </a:extLst>
              </p:cNvPr>
              <p:cNvSpPr txBox="1"/>
              <p:nvPr/>
            </p:nvSpPr>
            <p:spPr>
              <a:xfrm>
                <a:off x="2729572" y="1050026"/>
                <a:ext cx="1865946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/>
                  <a:t>Connection</a:t>
                </a:r>
                <a:endParaRPr kumimoji="1" lang="ko-KR" altLang="en-US" sz="1600" dirty="0"/>
              </a:p>
            </p:txBody>
          </p: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6E3A8BC6-0267-F043-9F12-98CEEF308A3E}"/>
                  </a:ext>
                </a:extLst>
              </p:cNvPr>
              <p:cNvCxnSpPr/>
              <p:nvPr/>
            </p:nvCxnSpPr>
            <p:spPr>
              <a:xfrm>
                <a:off x="2706624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C53195-4E72-FD4A-8EAA-F7B7A3BE8891}"/>
                  </a:ext>
                </a:extLst>
              </p:cNvPr>
              <p:cNvSpPr txBox="1"/>
              <p:nvPr/>
            </p:nvSpPr>
            <p:spPr>
              <a:xfrm>
                <a:off x="2216745" y="471946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Client</a:t>
                </a:r>
                <a:endParaRPr kumimoji="1" lang="ko-KR" altLang="en-US" sz="2400" dirty="0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493040CE-FAD1-9F48-BD31-16D93C17D053}"/>
                  </a:ext>
                </a:extLst>
              </p:cNvPr>
              <p:cNvCxnSpPr/>
              <p:nvPr/>
            </p:nvCxnSpPr>
            <p:spPr>
              <a:xfrm>
                <a:off x="4620097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1E1C8-0E2F-5043-9BE6-46728542F971}"/>
                  </a:ext>
                </a:extLst>
              </p:cNvPr>
              <p:cNvSpPr txBox="1"/>
              <p:nvPr/>
            </p:nvSpPr>
            <p:spPr>
              <a:xfrm>
                <a:off x="4089213" y="471946"/>
                <a:ext cx="1061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Server</a:t>
                </a:r>
                <a:endParaRPr kumimoji="1" lang="ko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80A7135-AA50-CE41-9AD9-7636A4389130}"/>
                  </a:ext>
                </a:extLst>
              </p:cNvPr>
              <p:cNvSpPr/>
              <p:nvPr/>
            </p:nvSpPr>
            <p:spPr>
              <a:xfrm>
                <a:off x="4653729" y="1653585"/>
                <a:ext cx="1844642" cy="571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4D71E890-152D-514F-8837-8453E1C66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41217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8A76B44-D22E-C044-8462-4F45E5A4F3B7}"/>
                  </a:ext>
                </a:extLst>
              </p:cNvPr>
              <p:cNvSpPr/>
              <p:nvPr/>
            </p:nvSpPr>
            <p:spPr>
              <a:xfrm>
                <a:off x="4653729" y="2224969"/>
                <a:ext cx="1844642" cy="5713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7137176-BBE2-FE43-9C83-DE2275298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58819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2524E2-73DE-E64C-B53B-4D6685F00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3441" y="2783393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551F177-E1F6-5545-8DB2-32FD616C44FB}"/>
                  </a:ext>
                </a:extLst>
              </p:cNvPr>
              <p:cNvSpPr/>
              <p:nvPr/>
            </p:nvSpPr>
            <p:spPr>
              <a:xfrm>
                <a:off x="4653729" y="2796353"/>
                <a:ext cx="1844642" cy="5713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C39EFA3F-5BD5-8844-A929-CD165C86D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757365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606C51B-A2B3-094C-97D3-3F1321FB83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042" y="3367737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FF787BA-1BDD-0C4A-BEC1-CADF43707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98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200FE1-57B7-D44E-9E33-7CBA9FF4C0EF}"/>
              </a:ext>
            </a:extLst>
          </p:cNvPr>
          <p:cNvGrpSpPr/>
          <p:nvPr/>
        </p:nvGrpSpPr>
        <p:grpSpPr>
          <a:xfrm>
            <a:off x="906185" y="-116351"/>
            <a:ext cx="10924624" cy="7449308"/>
            <a:chOff x="906185" y="-116351"/>
            <a:chExt cx="10924624" cy="7449308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8D6950B7-E335-1B42-B9BA-0674D45E66B0}"/>
                </a:ext>
              </a:extLst>
            </p:cNvPr>
            <p:cNvSpPr/>
            <p:nvPr/>
          </p:nvSpPr>
          <p:spPr>
            <a:xfrm>
              <a:off x="3225984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8C0CD54-F005-154A-A508-08967DD6D30A}"/>
                </a:ext>
              </a:extLst>
            </p:cNvPr>
            <p:cNvSpPr/>
            <p:nvPr/>
          </p:nvSpPr>
          <p:spPr>
            <a:xfrm>
              <a:off x="3225984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115980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005912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115980"/>
              <a:ext cx="1735666" cy="173566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184082-5579-A344-8438-2941D1B4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2523742"/>
              <a:ext cx="505096" cy="50509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946A72-32A0-984E-8EEB-ACB5FE30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831621"/>
              <a:ext cx="590888" cy="5908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8A0E3-D706-8947-AE2D-4877027FE539}"/>
                </a:ext>
              </a:extLst>
            </p:cNvPr>
            <p:cNvSpPr txBox="1"/>
            <p:nvPr/>
          </p:nvSpPr>
          <p:spPr>
            <a:xfrm>
              <a:off x="3825422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033600F-4895-1E45-8824-ABA909E74EE6}"/>
                </a:ext>
              </a:extLst>
            </p:cNvPr>
            <p:cNvSpPr/>
            <p:nvPr/>
          </p:nvSpPr>
          <p:spPr>
            <a:xfrm>
              <a:off x="3225985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2BF5525-6DD6-0B42-8E1F-CFF93AB6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1653045"/>
              <a:ext cx="590888" cy="59088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BC1E5-32B4-014D-AE4B-6B183A040828}"/>
                </a:ext>
              </a:extLst>
            </p:cNvPr>
            <p:cNvSpPr txBox="1"/>
            <p:nvPr/>
          </p:nvSpPr>
          <p:spPr>
            <a:xfrm>
              <a:off x="3825422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BC15AD-123D-794B-8497-0CF9A13B931D}"/>
                </a:ext>
              </a:extLst>
            </p:cNvPr>
            <p:cNvSpPr txBox="1"/>
            <p:nvPr/>
          </p:nvSpPr>
          <p:spPr>
            <a:xfrm>
              <a:off x="3825422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A106770D-4801-6949-8784-76EB0AA1D1D0}"/>
                </a:ext>
              </a:extLst>
            </p:cNvPr>
            <p:cNvSpPr/>
            <p:nvPr/>
          </p:nvSpPr>
          <p:spPr>
            <a:xfrm>
              <a:off x="7689127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08679D5-2BF9-CE43-9E40-3E2205645F71}"/>
                </a:ext>
              </a:extLst>
            </p:cNvPr>
            <p:cNvSpPr/>
            <p:nvPr/>
          </p:nvSpPr>
          <p:spPr>
            <a:xfrm>
              <a:off x="7689127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9DCE0D7-6BE1-394B-A72D-9B6E4CFFA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2523742"/>
              <a:ext cx="505096" cy="505096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CA9F9AF-9551-AC4C-AB46-1CCCB016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831621"/>
              <a:ext cx="590888" cy="59088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E6C7B5-42DF-F24C-9E8C-00D8B40DD9C8}"/>
                </a:ext>
              </a:extLst>
            </p:cNvPr>
            <p:cNvSpPr txBox="1"/>
            <p:nvPr/>
          </p:nvSpPr>
          <p:spPr>
            <a:xfrm>
              <a:off x="8288565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4D7B9FEB-4C95-3B48-84F7-5F9A7BE7DE2C}"/>
                </a:ext>
              </a:extLst>
            </p:cNvPr>
            <p:cNvSpPr/>
            <p:nvPr/>
          </p:nvSpPr>
          <p:spPr>
            <a:xfrm>
              <a:off x="7689128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784039D-F363-3942-936E-B9FB7015C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1653045"/>
              <a:ext cx="590888" cy="59088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48435-D507-E648-A827-5FE7CF1C71BA}"/>
                </a:ext>
              </a:extLst>
            </p:cNvPr>
            <p:cNvSpPr txBox="1"/>
            <p:nvPr/>
          </p:nvSpPr>
          <p:spPr>
            <a:xfrm>
              <a:off x="8288565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141380-E15E-A24D-95D4-72BB86993A4F}"/>
                </a:ext>
              </a:extLst>
            </p:cNvPr>
            <p:cNvSpPr txBox="1"/>
            <p:nvPr/>
          </p:nvSpPr>
          <p:spPr>
            <a:xfrm>
              <a:off x="8288565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37301CB-F852-F448-9075-7C390E46CBF3}"/>
                </a:ext>
              </a:extLst>
            </p:cNvPr>
            <p:cNvCxnSpPr>
              <a:cxnSpLocks/>
              <a:stCxn id="31" idx="3"/>
              <a:endCxn id="47" idx="1"/>
            </p:cNvCxnSpPr>
            <p:nvPr/>
          </p:nvCxnSpPr>
          <p:spPr>
            <a:xfrm>
              <a:off x="5070250" y="111598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C70B3D7-AB20-2E4E-9A2C-EE3C950B82EA}"/>
                </a:ext>
              </a:extLst>
            </p:cNvPr>
            <p:cNvCxnSpPr>
              <a:cxnSpLocks/>
              <a:stCxn id="34" idx="3"/>
              <a:endCxn id="51" idx="1"/>
            </p:cNvCxnSpPr>
            <p:nvPr/>
          </p:nvCxnSpPr>
          <p:spPr>
            <a:xfrm flipV="1">
              <a:off x="5070250" y="1937404"/>
              <a:ext cx="2618878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6B87902-4BA9-454B-BE61-8AFAB2774751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 flipV="1">
              <a:off x="5095898" y="2760509"/>
              <a:ext cx="2593229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174690-2CE6-094F-B982-027AA0ABF2B6}"/>
                </a:ext>
              </a:extLst>
            </p:cNvPr>
            <p:cNvSpPr/>
            <p:nvPr/>
          </p:nvSpPr>
          <p:spPr>
            <a:xfrm>
              <a:off x="3032759" y="228587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2FC08F-06E4-CE43-80CE-B9BB5D404EB0}"/>
                </a:ext>
              </a:extLst>
            </p:cNvPr>
            <p:cNvSpPr txBox="1"/>
            <p:nvPr/>
          </p:nvSpPr>
          <p:spPr>
            <a:xfrm>
              <a:off x="5242130" y="-116351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HTTP/1.1</a:t>
              </a:r>
            </a:p>
            <a:p>
              <a:pPr algn="ctr"/>
              <a:r>
                <a:rPr kumimoji="1" lang="en-US" altLang="ko-KR" dirty="0"/>
                <a:t>3 TCP Connections</a:t>
              </a:r>
              <a:endParaRPr kumimoji="1" lang="ko-KR" altLang="en-US" dirty="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B37E494-85D6-1F42-825B-D375BB6C4153}"/>
                </a:ext>
              </a:extLst>
            </p:cNvPr>
            <p:cNvSpPr/>
            <p:nvPr/>
          </p:nvSpPr>
          <p:spPr>
            <a:xfrm>
              <a:off x="3225984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F576BFE-E822-9842-A374-62D5D4C7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5026481"/>
              <a:ext cx="1735666" cy="173566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81CBAD9-767C-AF4A-897B-3A06951FA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4916413"/>
              <a:ext cx="1955800" cy="19558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958896B-33A2-564A-B0C9-ECC3085E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5026481"/>
              <a:ext cx="1735666" cy="173566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3E395906-7376-2840-A181-11F7A40B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6434243"/>
              <a:ext cx="505096" cy="505096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D9B3BC-05C9-A546-B6AD-D4C164D4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4742122"/>
              <a:ext cx="590888" cy="59088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254DE7-3142-1C4D-9B30-AE3DD72E97F5}"/>
                </a:ext>
              </a:extLst>
            </p:cNvPr>
            <p:cNvSpPr txBox="1"/>
            <p:nvPr/>
          </p:nvSpPr>
          <p:spPr>
            <a:xfrm>
              <a:off x="3825422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C64EF5A-3BAB-0747-B8C8-C23600FB5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5563546"/>
              <a:ext cx="590888" cy="590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93AD28-B572-9446-AB09-1B050A6AAD95}"/>
                </a:ext>
              </a:extLst>
            </p:cNvPr>
            <p:cNvSpPr txBox="1"/>
            <p:nvPr/>
          </p:nvSpPr>
          <p:spPr>
            <a:xfrm>
              <a:off x="3825422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BAB1BD-57D3-9548-88D6-D7E93FD4024E}"/>
                </a:ext>
              </a:extLst>
            </p:cNvPr>
            <p:cNvSpPr txBox="1"/>
            <p:nvPr/>
          </p:nvSpPr>
          <p:spPr>
            <a:xfrm>
              <a:off x="3825422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7F428BF3-B8EA-DC41-B7A1-A4911E4A1BC1}"/>
                </a:ext>
              </a:extLst>
            </p:cNvPr>
            <p:cNvSpPr/>
            <p:nvPr/>
          </p:nvSpPr>
          <p:spPr>
            <a:xfrm>
              <a:off x="7689127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5C93794-DD5B-D442-B32C-116305CBA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6434243"/>
              <a:ext cx="505096" cy="50509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396ADF8-A5E5-A740-A8FC-174B6481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4742122"/>
              <a:ext cx="590888" cy="59088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C67453-5185-9F44-AEE1-A4DA30A2437E}"/>
                </a:ext>
              </a:extLst>
            </p:cNvPr>
            <p:cNvSpPr txBox="1"/>
            <p:nvPr/>
          </p:nvSpPr>
          <p:spPr>
            <a:xfrm>
              <a:off x="8288565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CA50CD2-E936-BA42-A199-1015D4D0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5563546"/>
              <a:ext cx="590888" cy="590888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0654F8-1E0E-9447-A258-F52ED2CEFDCD}"/>
                </a:ext>
              </a:extLst>
            </p:cNvPr>
            <p:cNvSpPr txBox="1"/>
            <p:nvPr/>
          </p:nvSpPr>
          <p:spPr>
            <a:xfrm>
              <a:off x="8288565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FCC07C-5B64-9D4C-99A9-E00B78FA243E}"/>
                </a:ext>
              </a:extLst>
            </p:cNvPr>
            <p:cNvSpPr txBox="1"/>
            <p:nvPr/>
          </p:nvSpPr>
          <p:spPr>
            <a:xfrm>
              <a:off x="8288565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797417A-BE90-A54D-87F8-42A3B4FA06D0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5070250" y="583726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8B607C6-E034-2442-9D6B-46B51AB2B00C}"/>
                </a:ext>
              </a:extLst>
            </p:cNvPr>
            <p:cNvSpPr/>
            <p:nvPr/>
          </p:nvSpPr>
          <p:spPr>
            <a:xfrm>
              <a:off x="3032759" y="4139088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D60879-F29A-4B40-BA2F-68FC8FD6DE68}"/>
                </a:ext>
              </a:extLst>
            </p:cNvPr>
            <p:cNvSpPr txBox="1"/>
            <p:nvPr/>
          </p:nvSpPr>
          <p:spPr>
            <a:xfrm>
              <a:off x="5242130" y="3794150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HTTP/2</a:t>
              </a:r>
            </a:p>
            <a:p>
              <a:pPr algn="ctr"/>
              <a:r>
                <a:rPr kumimoji="1" lang="en-US" altLang="ko-KR" dirty="0"/>
                <a:t>1 TCP Connection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5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8C0CD54-F005-154A-A508-08967DD6D30A}"/>
              </a:ext>
            </a:extLst>
          </p:cNvPr>
          <p:cNvSpPr/>
          <p:nvPr/>
        </p:nvSpPr>
        <p:spPr>
          <a:xfrm>
            <a:off x="3225984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AACB4D-EB3D-614F-8C36-FDB8C102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143" y="1594964"/>
            <a:ext cx="1735666" cy="1735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85" y="1484896"/>
            <a:ext cx="1955800" cy="195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43" y="1594964"/>
            <a:ext cx="1735666" cy="1735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184082-5579-A344-8438-2941D1B45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976" y="3002726"/>
            <a:ext cx="505096" cy="5050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946A72-32A0-984E-8EEB-ACB5FE30F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1310605"/>
            <a:ext cx="590888" cy="590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A0E3-D706-8947-AE2D-4877027FE539}"/>
              </a:ext>
            </a:extLst>
          </p:cNvPr>
          <p:cNvSpPr txBox="1"/>
          <p:nvPr/>
        </p:nvSpPr>
        <p:spPr>
          <a:xfrm>
            <a:off x="3825422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2BF5525-6DD6-0B42-8E1F-CFF93AB65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2132029"/>
            <a:ext cx="590888" cy="5908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0BC1E5-32B4-014D-AE4B-6B183A040828}"/>
              </a:ext>
            </a:extLst>
          </p:cNvPr>
          <p:cNvSpPr txBox="1"/>
          <p:nvPr/>
        </p:nvSpPr>
        <p:spPr>
          <a:xfrm>
            <a:off x="3825422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BC15AD-123D-794B-8497-0CF9A13B931D}"/>
              </a:ext>
            </a:extLst>
          </p:cNvPr>
          <p:cNvSpPr txBox="1"/>
          <p:nvPr/>
        </p:nvSpPr>
        <p:spPr>
          <a:xfrm>
            <a:off x="3825422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08679D5-2BF9-CE43-9E40-3E2205645F71}"/>
              </a:ext>
            </a:extLst>
          </p:cNvPr>
          <p:cNvSpPr/>
          <p:nvPr/>
        </p:nvSpPr>
        <p:spPr>
          <a:xfrm>
            <a:off x="7689127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DCE0D7-6BE1-394B-A72D-9B6E4CFFA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119" y="3002726"/>
            <a:ext cx="505096" cy="50509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CA9F9AF-9551-AC4C-AB46-1CCCB016A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1310605"/>
            <a:ext cx="590888" cy="5908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E6C7B5-42DF-F24C-9E8C-00D8B40DD9C8}"/>
              </a:ext>
            </a:extLst>
          </p:cNvPr>
          <p:cNvSpPr txBox="1"/>
          <p:nvPr/>
        </p:nvSpPr>
        <p:spPr>
          <a:xfrm>
            <a:off x="8288565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784039D-F363-3942-936E-B9FB7015C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2132029"/>
            <a:ext cx="590888" cy="5908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948435-D507-E648-A827-5FE7CF1C71BA}"/>
              </a:ext>
            </a:extLst>
          </p:cNvPr>
          <p:cNvSpPr txBox="1"/>
          <p:nvPr/>
        </p:nvSpPr>
        <p:spPr>
          <a:xfrm>
            <a:off x="8288565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41380-E15E-A24D-95D4-72BB86993A4F}"/>
              </a:ext>
            </a:extLst>
          </p:cNvPr>
          <p:cNvSpPr txBox="1"/>
          <p:nvPr/>
        </p:nvSpPr>
        <p:spPr>
          <a:xfrm>
            <a:off x="8288565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37301CB-F852-F448-9075-7C390E46CBF3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5070250" y="2405743"/>
            <a:ext cx="261887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174690-2CE6-094F-B982-027AA0ABF2B6}"/>
              </a:ext>
            </a:extLst>
          </p:cNvPr>
          <p:cNvSpPr/>
          <p:nvPr/>
        </p:nvSpPr>
        <p:spPr>
          <a:xfrm>
            <a:off x="3032759" y="707571"/>
            <a:ext cx="6740434" cy="31938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2FC08F-06E4-CE43-80CE-B9BB5D404EB0}"/>
              </a:ext>
            </a:extLst>
          </p:cNvPr>
          <p:cNvSpPr txBox="1"/>
          <p:nvPr/>
        </p:nvSpPr>
        <p:spPr>
          <a:xfrm>
            <a:off x="5242130" y="362633"/>
            <a:ext cx="22751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HTTP/2</a:t>
            </a:r>
          </a:p>
          <a:p>
            <a:pPr algn="ctr"/>
            <a:r>
              <a:rPr kumimoji="1" lang="en-US" altLang="ko-KR" dirty="0"/>
              <a:t>1 TCP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6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664D4A-7783-374D-8D49-47E246A8A330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97278E-557E-A048-980F-9225E17DE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921" y="2783393"/>
              <a:ext cx="1880760" cy="152596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92E0AF-4841-544F-ABA8-FCFB8E6C9A3C}"/>
                </a:ext>
              </a:extLst>
            </p:cNvPr>
            <p:cNvSpPr txBox="1"/>
            <p:nvPr/>
          </p:nvSpPr>
          <p:spPr>
            <a:xfrm>
              <a:off x="2729921" y="4470967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2A3EED-0AFD-D044-A4C4-0D50F6647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741" y="3367737"/>
              <a:ext cx="1883541" cy="11069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517</Words>
  <Application>Microsoft Macintosh PowerPoint</Application>
  <PresentationFormat>와이드스크린</PresentationFormat>
  <Paragraphs>224</Paragraphs>
  <Slides>19</Slides>
  <Notes>5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57</cp:revision>
  <dcterms:created xsi:type="dcterms:W3CDTF">2022-02-13T11:04:25Z</dcterms:created>
  <dcterms:modified xsi:type="dcterms:W3CDTF">2022-03-16T15:12:07Z</dcterms:modified>
</cp:coreProperties>
</file>