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3" r:id="rId5"/>
    <p:sldId id="264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7"/>
    <p:restoredTop sz="94702"/>
  </p:normalViewPr>
  <p:slideViewPr>
    <p:cSldViewPr snapToGrid="0" snapToObjects="1">
      <p:cViewPr varScale="1">
        <p:scale>
          <a:sx n="135" d="100"/>
          <a:sy n="135" d="100"/>
        </p:scale>
        <p:origin x="18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2022. 2. 24.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164</Words>
  <Application>Microsoft Macintosh PowerPoint</Application>
  <PresentationFormat>와이드스크린</PresentationFormat>
  <Paragraphs>68</Paragraphs>
  <Slides>8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19</cp:revision>
  <dcterms:created xsi:type="dcterms:W3CDTF">2022-02-13T11:04:25Z</dcterms:created>
  <dcterms:modified xsi:type="dcterms:W3CDTF">2022-02-24T13:17:27Z</dcterms:modified>
</cp:coreProperties>
</file>