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590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>
        <p:guide orient="horz" pos="29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1183-6155-CB4F-8B95-690D2A5F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4FA44-5CFD-3C4F-B4B7-0DE2AA10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A1D2E-44EE-8148-9440-36D97B1D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AF7FF-BF99-F14F-99C5-6A7AFD92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D69DD-D644-B94F-9A9F-3599746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8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FAD-16A9-B04D-96A0-AECCEB7F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B37FD-F4A0-5E45-B47A-9A57A592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787C4-5394-4744-9E54-8034D702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FADAD-B157-FE4A-BB51-956294CE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8F41C-B2FC-814D-9CED-6998F67B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85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8D775-3BB3-A24B-889B-A0E19020E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02CB2-3599-BC4D-8554-A0009EDB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7E328-C9A6-3349-9CBA-66149502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21113-DA1D-3C41-8C0E-ECD74DE8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F5070-11ED-F64F-8635-D581072F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1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DB25-688C-9C47-922F-D2B0AFE4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9039A-332C-6B45-81CB-1F78CD30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BF17D-D6B8-9C40-886F-BD45412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D2CB0-670E-874E-9B4C-95DD03A4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124B6-8CF1-DD40-815B-6E77326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8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134E-2A59-E847-9EA5-9C80CDF1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DFFF0-7BD9-2143-BD57-E2F3CA2B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9A2A3-D407-2247-9B6E-D87CB6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AB91-91E1-294D-9DD3-91058BD4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0D3A-50BC-4546-913D-93C49656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C2C01-3E0B-2242-8F86-0FD5DE2E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6D5AF-0C65-394B-99F9-5828F5308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F43F8-7695-704A-9D36-BAB84784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157F5-2E7F-CF4C-8441-31674ECD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6AB39-EAE3-FE41-9884-97646F52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7F0AB-BBFA-AE45-BC40-9410D343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38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90C1E-847A-F741-A8C8-B07247AE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62941-D3E7-C641-9F47-19DA1CB3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3AFFD-D867-F04A-A9AB-FFFA6F3E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C0FFED-B7C6-4C49-8412-89327E27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CC01-82FC-B44F-9578-CD1F4D02D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52D1C-3174-444A-B2A4-1EF1428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A0FE2-8366-F14B-9358-82759DE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601DC-9E39-4144-B83F-5B55635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2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D83FE-C582-4D42-A5E9-4B0D6665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011C98-4CC9-0D43-A963-684396E6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4B8B9-28AD-3548-AA4C-8273AB5F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E97E4-22F8-5F47-8468-3F1BD9B9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1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EEDC0-84C2-9545-B8E9-00DD5816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753294-56D1-CE4C-A81A-43B9920B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D5D13-9179-0C46-A92E-8625CB2A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30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A6C60-93C1-C343-9BCA-36F87767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7A35E-65E9-BF43-ACB3-06717EAB3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2DBBC-1AE5-C94C-870A-48065C98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2A6C2-26BE-254A-A585-261D722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8613C-285F-ED4D-9E1E-A818F17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86195-976D-5B42-A05D-A42349AC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91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64F8-BA10-5947-9CC5-7F71B57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5031C-0DC5-454A-AC3A-5A36F700D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B6404-EFBA-5743-AEDC-4DAA40A0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677C4-DA00-7D49-A143-1CA18314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7346D-33A2-1547-B819-2ABBC8C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D1967-5E1C-FA46-ABCD-EDB246C6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4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A916A3-C424-2D44-895E-1B54B92B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6C398-B5BA-174F-AFED-3D03D3F9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5C577-F48E-5C4B-8E10-218E7FA97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B372-6B02-A544-87B6-AD634FA9AC56}" type="datetimeFigureOut">
              <a:rPr kumimoji="1" lang="ko-KR" altLang="en-US" smtClean="0"/>
              <a:t>2021. 7. 28.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DC1B-18FA-C84F-B579-D9260CE4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E8E0D-6BE5-B145-8A15-03B21F7C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26C92B-F85A-2A4C-B0A6-B7444465AEF9}"/>
              </a:ext>
            </a:extLst>
          </p:cNvPr>
          <p:cNvSpPr/>
          <p:nvPr/>
        </p:nvSpPr>
        <p:spPr>
          <a:xfrm>
            <a:off x="1655179" y="1724627"/>
            <a:ext cx="9062978" cy="3252487"/>
          </a:xfrm>
          <a:prstGeom prst="rect">
            <a:avLst/>
          </a:prstGeom>
          <a:solidFill>
            <a:srgbClr val="D8D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ko-KR" sz="7200" dirty="0">
                <a:solidFill>
                  <a:schemeClr val="tx1"/>
                </a:solidFill>
              </a:rPr>
              <a:t>          XSS &amp;</a:t>
            </a:r>
            <a:r>
              <a:rPr kumimoji="1" lang="ko-KR" altLang="en-US" sz="7200" dirty="0">
                <a:solidFill>
                  <a:schemeClr val="tx1"/>
                </a:solidFill>
              </a:rPr>
              <a:t> </a:t>
            </a:r>
            <a:r>
              <a:rPr kumimoji="1" lang="en-US" altLang="ko-KR" sz="7200" dirty="0">
                <a:solidFill>
                  <a:schemeClr val="tx1"/>
                </a:solidFill>
              </a:rPr>
              <a:t>XSRF</a:t>
            </a:r>
            <a:endParaRPr kumimoji="1" lang="ko-KR" altLang="en-US" sz="72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958939-0B1E-4340-BEFB-E5F79231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79" y="1724627"/>
            <a:ext cx="3252487" cy="32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5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0C7609C1-CB7D-C54E-A754-C636D65482C8}"/>
              </a:ext>
            </a:extLst>
          </p:cNvPr>
          <p:cNvGrpSpPr/>
          <p:nvPr/>
        </p:nvGrpSpPr>
        <p:grpSpPr>
          <a:xfrm>
            <a:off x="3905572" y="968563"/>
            <a:ext cx="4646249" cy="3720912"/>
            <a:chOff x="3905572" y="968563"/>
            <a:chExt cx="4646249" cy="372091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1DE1E7-57E2-EE41-BE14-404464B97E4D}"/>
                </a:ext>
              </a:extLst>
            </p:cNvPr>
            <p:cNvSpPr/>
            <p:nvPr/>
          </p:nvSpPr>
          <p:spPr>
            <a:xfrm>
              <a:off x="3955551" y="1534776"/>
              <a:ext cx="2456769" cy="935947"/>
            </a:xfrm>
            <a:prstGeom prst="rect">
              <a:avLst/>
            </a:prstGeom>
            <a:solidFill>
              <a:schemeClr val="accent6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F7ACBC-F4F1-B74D-963B-3B43B9B2F954}"/>
                </a:ext>
              </a:extLst>
            </p:cNvPr>
            <p:cNvSpPr/>
            <p:nvPr/>
          </p:nvSpPr>
          <p:spPr>
            <a:xfrm>
              <a:off x="3953102" y="2854423"/>
              <a:ext cx="4317595" cy="507819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EEBFE35-B630-0445-BB50-F1C7F5076A2D}"/>
                </a:ext>
              </a:extLst>
            </p:cNvPr>
            <p:cNvSpPr/>
            <p:nvPr/>
          </p:nvSpPr>
          <p:spPr>
            <a:xfrm>
              <a:off x="5774076" y="3717043"/>
              <a:ext cx="2496621" cy="880897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3A622194-B2C4-E74E-BA72-90342EB0A3DF}"/>
                </a:ext>
              </a:extLst>
            </p:cNvPr>
            <p:cNvCxnSpPr>
              <a:cxnSpLocks/>
            </p:cNvCxnSpPr>
            <p:nvPr/>
          </p:nvCxnSpPr>
          <p:spPr>
            <a:xfrm>
              <a:off x="4262254" y="1230458"/>
              <a:ext cx="0" cy="3459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670CF326-91DB-824F-931D-8CC688E826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2642" y="1230458"/>
              <a:ext cx="12192" cy="3459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6111548F-B4FC-5443-90E6-500A48DA23C5}"/>
                </a:ext>
              </a:extLst>
            </p:cNvPr>
            <p:cNvCxnSpPr>
              <a:cxnSpLocks/>
            </p:cNvCxnSpPr>
            <p:nvPr/>
          </p:nvCxnSpPr>
          <p:spPr>
            <a:xfrm>
              <a:off x="7972966" y="1230458"/>
              <a:ext cx="0" cy="3459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4794EE-3FE0-534C-AB3B-FE31572430F4}"/>
                </a:ext>
              </a:extLst>
            </p:cNvPr>
            <p:cNvSpPr txBox="1"/>
            <p:nvPr/>
          </p:nvSpPr>
          <p:spPr>
            <a:xfrm>
              <a:off x="3905572" y="96856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사용자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7CDA7E-FEF6-9349-AC6C-CEAAFE9E0E8A}"/>
                </a:ext>
              </a:extLst>
            </p:cNvPr>
            <p:cNvSpPr txBox="1"/>
            <p:nvPr/>
          </p:nvSpPr>
          <p:spPr>
            <a:xfrm>
              <a:off x="5415193" y="97196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공격 타겟</a:t>
              </a:r>
              <a:r>
                <a:rPr kumimoji="1" lang="en-US" altLang="ko-KR" sz="1400" dirty="0"/>
                <a:t> </a:t>
              </a:r>
              <a:r>
                <a:rPr kumimoji="1" lang="ko-KR" altLang="en-US" sz="1400" dirty="0"/>
                <a:t>서버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9A846C-91FA-384F-9142-80C0B2C354ED}"/>
                </a:ext>
              </a:extLst>
            </p:cNvPr>
            <p:cNvSpPr txBox="1"/>
            <p:nvPr/>
          </p:nvSpPr>
          <p:spPr>
            <a:xfrm>
              <a:off x="7406956" y="976358"/>
              <a:ext cx="11448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피싱 페이지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BC8FFE7-96DE-2043-A164-2C960F883F76}"/>
                </a:ext>
              </a:extLst>
            </p:cNvPr>
            <p:cNvCxnSpPr/>
            <p:nvPr/>
          </p:nvCxnSpPr>
          <p:spPr>
            <a:xfrm>
              <a:off x="4281114" y="1904645"/>
              <a:ext cx="181488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6F899B-A000-6740-96E3-CE41E0B35D69}"/>
                </a:ext>
              </a:extLst>
            </p:cNvPr>
            <p:cNvSpPr txBox="1"/>
            <p:nvPr/>
          </p:nvSpPr>
          <p:spPr>
            <a:xfrm>
              <a:off x="4684621" y="162764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로그인 요청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45FDD13-244B-5541-B3CF-A69542ABC09A}"/>
                </a:ext>
              </a:extLst>
            </p:cNvPr>
            <p:cNvCxnSpPr/>
            <p:nvPr/>
          </p:nvCxnSpPr>
          <p:spPr>
            <a:xfrm>
              <a:off x="4281114" y="2317442"/>
              <a:ext cx="1814886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654F46-1E41-6440-BA27-7E45B7CBC9BB}"/>
                </a:ext>
              </a:extLst>
            </p:cNvPr>
            <p:cNvSpPr txBox="1"/>
            <p:nvPr/>
          </p:nvSpPr>
          <p:spPr>
            <a:xfrm>
              <a:off x="4503481" y="2040443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로그인 쿠키 전송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4BFCF80-B508-D947-B94F-3CC285DF1318}"/>
                </a:ext>
              </a:extLst>
            </p:cNvPr>
            <p:cNvCxnSpPr>
              <a:cxnSpLocks/>
            </p:cNvCxnSpPr>
            <p:nvPr/>
          </p:nvCxnSpPr>
          <p:spPr>
            <a:xfrm>
              <a:off x="4281114" y="3216676"/>
              <a:ext cx="367039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CCE182-BC0B-6F4A-84E8-6159869BE49F}"/>
                </a:ext>
              </a:extLst>
            </p:cNvPr>
            <p:cNvSpPr txBox="1"/>
            <p:nvPr/>
          </p:nvSpPr>
          <p:spPr>
            <a:xfrm>
              <a:off x="6166722" y="2939677"/>
              <a:ext cx="1724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페이지 이동</a:t>
              </a:r>
              <a:r>
                <a:rPr kumimoji="1" lang="en-US" altLang="ko-KR" sz="1200" dirty="0"/>
                <a:t>(</a:t>
              </a:r>
              <a:r>
                <a:rPr kumimoji="1" lang="ko-KR" altLang="en-US" sz="1200" dirty="0"/>
                <a:t>쿠키 포함</a:t>
              </a:r>
              <a:r>
                <a:rPr kumimoji="1" lang="en-US" altLang="ko-KR" sz="1200" dirty="0"/>
                <a:t>)</a:t>
              </a:r>
              <a:endParaRPr kumimoji="1" lang="ko-KR" altLang="en-US" sz="12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270ECBF-EE6C-2342-926B-F8EF06D43ADF}"/>
                </a:ext>
              </a:extLst>
            </p:cNvPr>
            <p:cNvCxnSpPr/>
            <p:nvPr/>
          </p:nvCxnSpPr>
          <p:spPr>
            <a:xfrm>
              <a:off x="6136623" y="4059195"/>
              <a:ext cx="1814886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7F4E02-D285-DF48-9568-031253B7D6A1}"/>
                </a:ext>
              </a:extLst>
            </p:cNvPr>
            <p:cNvSpPr txBox="1"/>
            <p:nvPr/>
          </p:nvSpPr>
          <p:spPr>
            <a:xfrm>
              <a:off x="6109629" y="3782196"/>
              <a:ext cx="19030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위조 </a:t>
              </a:r>
              <a:r>
                <a:rPr kumimoji="1" lang="en-US" altLang="ko-KR" sz="1200" dirty="0"/>
                <a:t>API </a:t>
              </a:r>
              <a:r>
                <a:rPr kumimoji="1" lang="ko-KR" altLang="en-US" sz="1200" dirty="0"/>
                <a:t>호출</a:t>
              </a:r>
              <a:r>
                <a:rPr kumimoji="1" lang="en-US" altLang="ko-KR" sz="1200" dirty="0"/>
                <a:t>(</a:t>
              </a:r>
              <a:r>
                <a:rPr kumimoji="1" lang="ko-KR" altLang="en-US" sz="1200" dirty="0"/>
                <a:t>쿠키 포함</a:t>
              </a:r>
              <a:r>
                <a:rPr kumimoji="1" lang="en-US" altLang="ko-KR" sz="1200" dirty="0"/>
                <a:t>)</a:t>
              </a:r>
              <a:endParaRPr kumimoji="1" lang="ko-KR" altLang="en-US" sz="12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4263329-3BE7-C74C-9F98-D173267F79F9}"/>
                </a:ext>
              </a:extLst>
            </p:cNvPr>
            <p:cNvCxnSpPr/>
            <p:nvPr/>
          </p:nvCxnSpPr>
          <p:spPr>
            <a:xfrm>
              <a:off x="6144984" y="4455865"/>
              <a:ext cx="181488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B92B6B-70B9-FD43-9A4F-9A072A354690}"/>
                </a:ext>
              </a:extLst>
            </p:cNvPr>
            <p:cNvSpPr txBox="1"/>
            <p:nvPr/>
          </p:nvSpPr>
          <p:spPr>
            <a:xfrm>
              <a:off x="6501448" y="4204350"/>
              <a:ext cx="11400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API </a:t>
              </a:r>
              <a:r>
                <a:rPr kumimoji="1" lang="ko-KR" altLang="en-US" sz="1200" dirty="0"/>
                <a:t>성공 응답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195A33-E95A-3C48-8528-53666E7104BB}"/>
                </a:ext>
              </a:extLst>
            </p:cNvPr>
            <p:cNvSpPr txBox="1"/>
            <p:nvPr/>
          </p:nvSpPr>
          <p:spPr>
            <a:xfrm>
              <a:off x="4433651" y="1257239"/>
              <a:ext cx="1489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6">
                      <a:lumMod val="75000"/>
                    </a:schemeClr>
                  </a:solidFill>
                </a:rPr>
                <a:t>1.</a:t>
              </a:r>
              <a:r>
                <a:rPr kumimoji="1" lang="ko-KR" altLang="en-US" sz="1200" dirty="0">
                  <a:solidFill>
                    <a:schemeClr val="accent6">
                      <a:lumMod val="75000"/>
                    </a:schemeClr>
                  </a:solidFill>
                </a:rPr>
                <a:t> 정상적인 로그인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7287ED-FB1B-CA47-AA2D-32F16AECF2AC}"/>
                </a:ext>
              </a:extLst>
            </p:cNvPr>
            <p:cNvSpPr txBox="1"/>
            <p:nvPr/>
          </p:nvSpPr>
          <p:spPr>
            <a:xfrm>
              <a:off x="4253250" y="2577424"/>
              <a:ext cx="19062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4">
                      <a:lumMod val="75000"/>
                    </a:schemeClr>
                  </a:solidFill>
                </a:rPr>
                <a:t>2.</a:t>
              </a:r>
              <a:r>
                <a:rPr kumimoji="1" lang="ko-KR" altLang="en-US" sz="1200" dirty="0">
                  <a:solidFill>
                    <a:schemeClr val="accent4">
                      <a:lumMod val="75000"/>
                    </a:schemeClr>
                  </a:solidFill>
                </a:rPr>
                <a:t> 피싱 페이지 접속 유도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A81A049-9FBA-5347-9FD3-B12EE369343C}"/>
                </a:ext>
              </a:extLst>
            </p:cNvPr>
            <p:cNvSpPr txBox="1"/>
            <p:nvPr/>
          </p:nvSpPr>
          <p:spPr>
            <a:xfrm>
              <a:off x="6166027" y="3440044"/>
              <a:ext cx="1776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3,</a:t>
              </a:r>
              <a:r>
                <a:rPr kumimoji="1"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4,</a:t>
              </a:r>
              <a:r>
                <a:rPr kumimoji="1"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5.</a:t>
              </a:r>
              <a:r>
                <a:rPr kumimoji="1"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kumimoji="1" lang="en-US" altLang="ko-KR" sz="1200" dirty="0">
                  <a:solidFill>
                    <a:schemeClr val="accent2">
                      <a:lumMod val="75000"/>
                    </a:schemeClr>
                  </a:solidFill>
                </a:rPr>
                <a:t>XSRF </a:t>
              </a:r>
              <a:r>
                <a:rPr kumimoji="1" lang="ko-KR" altLang="en-US" sz="1200" dirty="0">
                  <a:solidFill>
                    <a:schemeClr val="accent2">
                      <a:lumMod val="75000"/>
                    </a:schemeClr>
                  </a:solidFill>
                </a:rPr>
                <a:t>공격 성공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22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50</Words>
  <Application>Microsoft Macintosh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이효범</dc:creator>
  <cp:lastModifiedBy>이효범</cp:lastModifiedBy>
  <cp:revision>12</cp:revision>
  <dcterms:created xsi:type="dcterms:W3CDTF">2021-07-25T05:06:01Z</dcterms:created>
  <dcterms:modified xsi:type="dcterms:W3CDTF">2021-07-28T12:50:39Z</dcterms:modified>
</cp:coreProperties>
</file>