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 showGuides="1">
      <p:cViewPr>
        <p:scale>
          <a:sx n="129" d="100"/>
          <a:sy n="129" d="100"/>
        </p:scale>
        <p:origin x="-12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67CD4-8835-DF14-57DC-2757CF2B0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F696ED-4DDB-A4A6-C039-667FDCBC2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0A3F30-ED90-E683-D9A8-F924F934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FA0F9-EB3C-050C-56D6-910EBC37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D5745-EAD3-A920-8421-55917B30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194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D014D-308D-71CF-5C0F-FCD7EB4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557E47-AA30-488B-52B4-606328BC5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92E0A-60CE-011C-9CF6-F4C48850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21FBF-1BCE-4A5B-CE17-8CE47DD1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0FCEA-7CEE-AAA1-CE8E-77E5EC5A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648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0154D1-EB33-E6D7-E12D-E886C909AB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FE5867-5AEC-F89F-F172-A281C1011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AA9B8-2EB7-F873-BB15-04C4F867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9B4249-B49D-149C-4918-53C78715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B6B25-566A-2D1F-7786-18C533363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627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61D1A-47B8-3C12-F12C-6D9C31926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4D564-E8F4-AB27-9A08-418B7F0FF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7471C-2EEC-727B-922F-6EBD4A01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2D2C3-D542-84C9-BF90-982F3EFE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07CA08-698C-8B34-4DFF-428327DB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3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157FD-0F73-6028-4B24-5493CD3C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ED01C-B48E-5FD4-1630-E13735400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4B294-84D5-6692-D779-7B106F93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9CE52-C9DF-78B6-2E62-162ECABB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37D42-FD9D-A1B0-6D10-B5EE7CEB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01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FF344-3B48-D613-C144-96F71B5E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BDE51-E0D6-A55B-D40C-665AD90A9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F9103-1840-B8A4-1A6E-CAFBC9B5D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9DC530-C617-8143-8FB3-63BC3642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7AF52-8236-7BD7-C191-AEAF0906B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BF1329-8FA1-E8CF-9A1C-98ECC36D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7319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E9D97-AFB7-7EAE-D405-54FA8C28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FDBC4D-22E8-1F4C-BA3D-90570D314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1CB1B7-1126-089C-5406-64C0DED6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866808-B68E-AAEF-5D4E-39E39D90E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9B1786-4A5C-8283-4A7D-EFDF5AE84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D784D9-53F6-8E5F-41E9-04A6B535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739A5E-5623-AC6C-CE52-D336632F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DAAC40B-F2C9-5151-127C-DC6C17F8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1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556F3-58D0-FDDD-F1CC-C7B309D4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72D8B8-4269-3C74-1E66-76AA833B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B22EC1-3BCD-3E10-D28C-77B01EE8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7D63EC-EF72-F927-60F0-77E6DF2E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962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C2892A-D2EC-5A29-A516-A47F410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D81408-B0CA-3BBD-39A1-BFE7BA07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92484A-74A5-8CC7-6E60-5EA086C0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888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FC78C-43DD-B6FA-379E-C3222C7A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1FCA1-A4D6-1138-545F-D969DF90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46B0A4-1F22-5134-CAFE-39D5FBEB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966DF-1E77-FD86-4A68-CE28554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0427C-2A3F-2896-F964-8E1641D9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3E18B-F58A-9FDE-BDF0-85AD468A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97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688BD-EB69-A853-CA9F-9A761319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7FD270-BDCE-66A5-8E44-E762715D0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E05204-2108-248F-FF4B-634DEE024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9C033-C3C0-890C-DE6A-4D248DE5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ED505D-C289-1BD6-5C74-1E048D1E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9715-7B50-D50F-744E-B00B5B3D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424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167346-44DA-E62F-4601-92312E5D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F9AB5-09AE-C547-3F9E-44EA70CE3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16424-A31B-A59B-8B09-E05576D79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C538-14D3-9040-90FA-C7CD6DAEA785}" type="datetimeFigureOut">
              <a:rPr kumimoji="1" lang="ko-KR" altLang="en-US" smtClean="0"/>
              <a:t>2024. 1. 24.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D909A-2FE5-9958-6C9D-9D1DD3894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77777F-FBE2-5902-A0E0-4ED77B92F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0097-4682-B549-821F-5506BCBBABF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3252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>
            <a:extLst>
              <a:ext uri="{FF2B5EF4-FFF2-40B4-BE49-F238E27FC236}">
                <a16:creationId xmlns:a16="http://schemas.microsoft.com/office/drawing/2014/main" id="{4DE2245A-D5DA-CADD-AB5C-986BDADB7C04}"/>
              </a:ext>
            </a:extLst>
          </p:cNvPr>
          <p:cNvGrpSpPr/>
          <p:nvPr/>
        </p:nvGrpSpPr>
        <p:grpSpPr>
          <a:xfrm>
            <a:off x="3039303" y="467139"/>
            <a:ext cx="6338888" cy="4976298"/>
            <a:chOff x="3039303" y="467139"/>
            <a:chExt cx="6338888" cy="4976298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58B78FE8-DF76-3258-C998-C80F215D8959}"/>
                </a:ext>
              </a:extLst>
            </p:cNvPr>
            <p:cNvSpPr/>
            <p:nvPr/>
          </p:nvSpPr>
          <p:spPr>
            <a:xfrm>
              <a:off x="3039303" y="467139"/>
              <a:ext cx="6338888" cy="260263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dirty="0" err="1">
                  <a:solidFill>
                    <a:schemeClr val="tx1"/>
                  </a:solidFill>
                </a:rPr>
                <a:t>QueryClient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6131A05E-1EDC-3AF3-937B-66C8DB515968}"/>
                </a:ext>
              </a:extLst>
            </p:cNvPr>
            <p:cNvSpPr/>
            <p:nvPr/>
          </p:nvSpPr>
          <p:spPr>
            <a:xfrm>
              <a:off x="3150703" y="1064345"/>
              <a:ext cx="6122505" cy="1927333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dirty="0" err="1">
                  <a:solidFill>
                    <a:schemeClr val="tx1"/>
                  </a:solidFill>
                </a:rPr>
                <a:t>QueryCache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62F7E409-F6FA-ABB4-2A2E-862D80BA3047}"/>
                </a:ext>
              </a:extLst>
            </p:cNvPr>
            <p:cNvSpPr/>
            <p:nvPr/>
          </p:nvSpPr>
          <p:spPr>
            <a:xfrm>
              <a:off x="3265715" y="1564821"/>
              <a:ext cx="5906860" cy="13212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50000"/>
              </a:schemeClr>
            </a:solidFill>
            <a:ln>
              <a:solidFill>
                <a:schemeClr val="accent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ko-KR" dirty="0" err="1">
                  <a:solidFill>
                    <a:schemeClr val="tx1"/>
                  </a:solidFill>
                </a:rPr>
                <a:t>QueryHashMap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>
              <a:extLst>
                <a:ext uri="{FF2B5EF4-FFF2-40B4-BE49-F238E27FC236}">
                  <a16:creationId xmlns:a16="http://schemas.microsoft.com/office/drawing/2014/main" id="{35A5B990-B48C-D676-D236-6DF30465D53B}"/>
                </a:ext>
              </a:extLst>
            </p:cNvPr>
            <p:cNvSpPr/>
            <p:nvPr/>
          </p:nvSpPr>
          <p:spPr>
            <a:xfrm>
              <a:off x="3475263" y="2041071"/>
              <a:ext cx="1580469" cy="74567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Query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9132487E-1DB5-1BCB-A0B2-78C534A35027}"/>
                </a:ext>
              </a:extLst>
            </p:cNvPr>
            <p:cNvSpPr/>
            <p:nvPr/>
          </p:nvSpPr>
          <p:spPr>
            <a:xfrm>
              <a:off x="5432312" y="2041071"/>
              <a:ext cx="1580469" cy="74567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Query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DCCD81E6-0377-B832-4932-F425C20E531C}"/>
                </a:ext>
              </a:extLst>
            </p:cNvPr>
            <p:cNvSpPr/>
            <p:nvPr/>
          </p:nvSpPr>
          <p:spPr>
            <a:xfrm>
              <a:off x="7389361" y="2041071"/>
              <a:ext cx="1580469" cy="745670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Query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F7705B9A-6958-97CB-3BA6-C7D607DD48D3}"/>
                </a:ext>
              </a:extLst>
            </p:cNvPr>
            <p:cNvSpPr/>
            <p:nvPr/>
          </p:nvSpPr>
          <p:spPr>
            <a:xfrm>
              <a:off x="3321420" y="3510934"/>
              <a:ext cx="1888154" cy="74567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solidFill>
                    <a:schemeClr val="tx1"/>
                  </a:solidFill>
                </a:rPr>
                <a:t>QueryObserver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893293FD-8240-BEC8-BC64-1A2B50AF332F}"/>
                </a:ext>
              </a:extLst>
            </p:cNvPr>
            <p:cNvSpPr/>
            <p:nvPr/>
          </p:nvSpPr>
          <p:spPr>
            <a:xfrm>
              <a:off x="5278469" y="3510934"/>
              <a:ext cx="1888154" cy="74567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solidFill>
                    <a:schemeClr val="tx1"/>
                  </a:solidFill>
                </a:rPr>
                <a:t>QueryObserver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E94390E-3309-5A24-233E-4E449F8D96C8}"/>
                </a:ext>
              </a:extLst>
            </p:cNvPr>
            <p:cNvSpPr/>
            <p:nvPr/>
          </p:nvSpPr>
          <p:spPr>
            <a:xfrm>
              <a:off x="7235518" y="3510934"/>
              <a:ext cx="1888154" cy="74567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 err="1">
                  <a:solidFill>
                    <a:schemeClr val="tx1"/>
                  </a:solidFill>
                </a:rPr>
                <a:t>QueryObserver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A740D9C2-8B29-2A48-D511-8264F1E7F2E0}"/>
                </a:ext>
              </a:extLst>
            </p:cNvPr>
            <p:cNvSpPr/>
            <p:nvPr/>
          </p:nvSpPr>
          <p:spPr>
            <a:xfrm>
              <a:off x="3321420" y="4697767"/>
              <a:ext cx="1888154" cy="74567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React Component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4BF2601D-4D2E-7516-04FF-EFF897C1F9EC}"/>
                </a:ext>
              </a:extLst>
            </p:cNvPr>
            <p:cNvSpPr/>
            <p:nvPr/>
          </p:nvSpPr>
          <p:spPr>
            <a:xfrm>
              <a:off x="5278469" y="4697767"/>
              <a:ext cx="1888154" cy="74567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React Component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7390307D-113F-64D3-3B8D-019DBE9787CA}"/>
                </a:ext>
              </a:extLst>
            </p:cNvPr>
            <p:cNvSpPr/>
            <p:nvPr/>
          </p:nvSpPr>
          <p:spPr>
            <a:xfrm>
              <a:off x="7235518" y="4697767"/>
              <a:ext cx="1888154" cy="74567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React Component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EE97D58F-94AF-B31B-EF90-803B710BAB12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flipH="1">
              <a:off x="4265497" y="2786741"/>
              <a:ext cx="1" cy="72419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7014B984-C42C-1946-7118-4469DCE2B3F9}"/>
                </a:ext>
              </a:extLst>
            </p:cNvPr>
            <p:cNvCxnSpPr>
              <a:cxnSpLocks/>
              <a:stCxn id="9" idx="2"/>
              <a:endCxn id="13" idx="0"/>
            </p:cNvCxnSpPr>
            <p:nvPr/>
          </p:nvCxnSpPr>
          <p:spPr>
            <a:xfrm flipH="1">
              <a:off x="6222546" y="2786741"/>
              <a:ext cx="1" cy="72419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BEEB3107-9D63-F24F-972C-F3FDAE171ED9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8179595" y="2786741"/>
              <a:ext cx="0" cy="72419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CCFADE10-1474-576D-85DF-D493A70A6D30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4265497" y="4256604"/>
              <a:ext cx="0" cy="44116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[R] 31">
              <a:extLst>
                <a:ext uri="{FF2B5EF4-FFF2-40B4-BE49-F238E27FC236}">
                  <a16:creationId xmlns:a16="http://schemas.microsoft.com/office/drawing/2014/main" id="{07B4ABC0-9C87-FD4E-E73D-68E345219D0B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6222546" y="4256604"/>
              <a:ext cx="0" cy="44116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17CF8D76-59B5-17D8-D6E3-D053A2C764E9}"/>
                </a:ext>
              </a:extLst>
            </p:cNvPr>
            <p:cNvCxnSpPr>
              <a:cxnSpLocks/>
              <a:stCxn id="14" idx="2"/>
              <a:endCxn id="20" idx="0"/>
            </p:cNvCxnSpPr>
            <p:nvPr/>
          </p:nvCxnSpPr>
          <p:spPr>
            <a:xfrm>
              <a:off x="8179595" y="4256604"/>
              <a:ext cx="0" cy="441163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070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</Words>
  <Application>Microsoft Macintosh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효범</dc:creator>
  <cp:lastModifiedBy>이 효범</cp:lastModifiedBy>
  <cp:revision>3</cp:revision>
  <dcterms:created xsi:type="dcterms:W3CDTF">2024-01-24T10:59:25Z</dcterms:created>
  <dcterms:modified xsi:type="dcterms:W3CDTF">2024-01-24T11:42:38Z</dcterms:modified>
</cp:coreProperties>
</file>