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02"/>
  </p:normalViewPr>
  <p:slideViewPr>
    <p:cSldViewPr snapToGrid="0" snapToObjects="1">
      <p:cViewPr varScale="1">
        <p:scale>
          <a:sx n="151" d="100"/>
          <a:sy n="151" d="100"/>
        </p:scale>
        <p:origin x="15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2022. 2. 18.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101</Words>
  <Application>Microsoft Macintosh PowerPoint</Application>
  <PresentationFormat>와이드스크린</PresentationFormat>
  <Paragraphs>50</Paragraphs>
  <Slides>6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11</cp:revision>
  <dcterms:created xsi:type="dcterms:W3CDTF">2022-02-13T11:04:25Z</dcterms:created>
  <dcterms:modified xsi:type="dcterms:W3CDTF">2022-02-18T05:49:34Z</dcterms:modified>
</cp:coreProperties>
</file>