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73"/>
    <p:restoredTop sz="94677"/>
  </p:normalViewPr>
  <p:slideViewPr>
    <p:cSldViewPr snapToGrid="0" snapToObjects="1">
      <p:cViewPr>
        <p:scale>
          <a:sx n="122" d="100"/>
          <a:sy n="122" d="100"/>
        </p:scale>
        <p:origin x="6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2022. 2. 25.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3C5BDF-3C50-0047-96F8-133587AC27F1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23686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223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402223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458065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4593617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543165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5165001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243</Words>
  <Application>Microsoft Macintosh PowerPoint</Application>
  <PresentationFormat>와이드스크린</PresentationFormat>
  <Paragraphs>93</Paragraphs>
  <Slides>12</Slides>
  <Notes>1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29</cp:revision>
  <dcterms:created xsi:type="dcterms:W3CDTF">2022-02-13T11:04:25Z</dcterms:created>
  <dcterms:modified xsi:type="dcterms:W3CDTF">2022-02-26T07:45:47Z</dcterms:modified>
</cp:coreProperties>
</file>