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0"/>
    <p:restoredTop sz="94696"/>
  </p:normalViewPr>
  <p:slideViewPr>
    <p:cSldViewPr snapToGrid="0" snapToObjects="1">
      <p:cViewPr>
        <p:scale>
          <a:sx n="177" d="100"/>
          <a:sy n="177" d="100"/>
        </p:scale>
        <p:origin x="-290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96A01-24FD-3F40-8697-EAA28D994F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C207A55-22D6-E748-83F9-2E9279AEA0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CBDFD9-C3E9-3841-80B2-7A102A767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D751-97B3-D04F-8B09-852EC63D87E8}" type="datetimeFigureOut">
              <a:rPr kumimoji="1" lang="ko-KR" altLang="en-US" smtClean="0"/>
              <a:t>2021. 12. 21.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C2624E-24AE-EA45-8D8B-F64E194D9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6A69D2-CB7F-454D-BF17-2D610E5EE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4B5CE-2234-0348-A069-B5C9C39425A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01942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FC54DA-5613-F64A-8BDB-08F8EA18E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E29128-D1E7-4441-9A0F-4BC0F7046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F3C5D5-7F8D-C84D-959B-53153B92C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D751-97B3-D04F-8B09-852EC63D87E8}" type="datetimeFigureOut">
              <a:rPr kumimoji="1" lang="ko-KR" altLang="en-US" smtClean="0"/>
              <a:t>2021. 12. 21.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66737D-DBA8-C343-9C41-3D9EE1653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899AB3-85BB-1F46-9B47-B7DFBB355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4B5CE-2234-0348-A069-B5C9C39425A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95374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800CC2D-947B-DF4E-A471-2B5B3CE334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BC9401-610B-4747-A048-DB778E71D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DE7A55-A60E-B742-9254-8560CB7FD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D751-97B3-D04F-8B09-852EC63D87E8}" type="datetimeFigureOut">
              <a:rPr kumimoji="1" lang="ko-KR" altLang="en-US" smtClean="0"/>
              <a:t>2021. 12. 21.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46319E-D279-9944-8DD3-A16556300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E1A46A-7FEB-6E40-91B6-5D19224DB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4B5CE-2234-0348-A069-B5C9C39425A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25622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8D8E9-FF5B-6F4A-8148-80035730B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5FC006-8219-494A-8551-3E83DCD52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C8522F-A93A-B44E-9041-F0C05A583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D751-97B3-D04F-8B09-852EC63D87E8}" type="datetimeFigureOut">
              <a:rPr kumimoji="1" lang="ko-KR" altLang="en-US" smtClean="0"/>
              <a:t>2021. 12. 21.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AE4017-A77A-0B43-8847-A8F6E7A97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7E0141-5F42-B047-8EE4-201F3583D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4B5CE-2234-0348-A069-B5C9C39425A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84497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F5A523-61C1-FD45-BBB3-FF70F443C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5E67F2-8AD4-2D4C-8BEC-0C80FDD02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70B5BA-CAF6-EC44-8B01-23C59F397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D751-97B3-D04F-8B09-852EC63D87E8}" type="datetimeFigureOut">
              <a:rPr kumimoji="1" lang="ko-KR" altLang="en-US" smtClean="0"/>
              <a:t>2021. 12. 21.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6A4784-A86C-744F-B755-11380B4B8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03B032-23B7-5842-A11F-CD6BDA1DA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4B5CE-2234-0348-A069-B5C9C39425A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0316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08B16E-5C01-3A46-8177-074F8970F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83C39C-E4AB-604A-B1FC-2F5E4FC43C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EE24B0-9A11-DE4C-A603-6C11E06A2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EDC887-0429-8740-89E9-6F7483A39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D751-97B3-D04F-8B09-852EC63D87E8}" type="datetimeFigureOut">
              <a:rPr kumimoji="1" lang="ko-KR" altLang="en-US" smtClean="0"/>
              <a:t>2021. 12. 21.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8FBEA2-0A2C-354F-B49B-3FBEE2548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889407-7D96-CE49-AE17-D1DE7510C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4B5CE-2234-0348-A069-B5C9C39425A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77583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3D20C3-DA6D-2544-9CB0-7C528DA8A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42B5F8-B069-5F4F-A9C0-70206BA6B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563861-D77C-A740-A5AF-ADF294C35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33FC88-5859-0F4E-8A57-E049722CDB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11BFD7-13F8-3B46-9487-19405FE589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C0F5AB5-7A38-244B-B50B-1C3307160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D751-97B3-D04F-8B09-852EC63D87E8}" type="datetimeFigureOut">
              <a:rPr kumimoji="1" lang="ko-KR" altLang="en-US" smtClean="0"/>
              <a:t>2021. 12. 21.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C7D453-9D13-1145-9482-BAA0F868F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511CA1E-3069-7849-94A8-3F3626A6D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4B5CE-2234-0348-A069-B5C9C39425A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4090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3AFBD-113D-8B43-9787-77D0E2360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A152E44-5E79-3D49-8127-32B4B77EB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D751-97B3-D04F-8B09-852EC63D87E8}" type="datetimeFigureOut">
              <a:rPr kumimoji="1" lang="ko-KR" altLang="en-US" smtClean="0"/>
              <a:t>2021. 12. 21.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F1F537-3D46-6F4E-9613-52C63AA1C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8656C0-4F1E-3447-99A6-501DDD145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4B5CE-2234-0348-A069-B5C9C39425A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6068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D742DB8-D969-A04F-9F95-7A3EA978A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D751-97B3-D04F-8B09-852EC63D87E8}" type="datetimeFigureOut">
              <a:rPr kumimoji="1" lang="ko-KR" altLang="en-US" smtClean="0"/>
              <a:t>2021. 12. 21.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40441C3-C9D3-5E4B-8C4F-9C9607443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C15A27-174E-3147-BE02-C988CD6B3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4B5CE-2234-0348-A069-B5C9C39425A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2895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C7AF40-7298-6943-9AA3-D850DAFB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3A4189-DB8D-4945-BD0F-900E5A8CA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A4D06B-8E72-7B46-A29C-4BE7E3B05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4FA9AE-34F2-7846-9947-3E06F528D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D751-97B3-D04F-8B09-852EC63D87E8}" type="datetimeFigureOut">
              <a:rPr kumimoji="1" lang="ko-KR" altLang="en-US" smtClean="0"/>
              <a:t>2021. 12. 21.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A5C0AC-904A-A44D-AB4B-0A5DB0C05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A19809-D8D6-FE47-ACB5-9D26680F5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4B5CE-2234-0348-A069-B5C9C39425A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6665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E7910F-D9E3-714B-8497-E6F31E630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0EE008C-6BA4-2E42-B949-3EDE83B7B7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086AB6-82AB-E94D-8C1A-1423CE4713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070DA5-DE71-F34E-86F5-79C9F39FA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D751-97B3-D04F-8B09-852EC63D87E8}" type="datetimeFigureOut">
              <a:rPr kumimoji="1" lang="ko-KR" altLang="en-US" smtClean="0"/>
              <a:t>2021. 12. 21.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89464B-08C7-A642-9640-D3BA80DDF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1A89D4-0A51-9A4B-9B75-F6081B5B1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4B5CE-2234-0348-A069-B5C9C39425A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99844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8613BC8-CB17-384C-82A1-01D0A82FB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322E78-1553-E548-896A-A880B16F5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3A3E15-C15C-024F-8FD1-5B39C9C36B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7D751-97B3-D04F-8B09-852EC63D87E8}" type="datetimeFigureOut">
              <a:rPr kumimoji="1" lang="ko-KR" altLang="en-US" smtClean="0"/>
              <a:t>2021. 12. 21.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9AA521-485F-5D4C-9A3B-F268078839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E6B251-810A-4848-A74B-A9C973FC68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4B5CE-2234-0348-A069-B5C9C39425A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65508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D838CB9D-3D6B-EA4E-93B4-AE6D9DA3E430}"/>
              </a:ext>
            </a:extLst>
          </p:cNvPr>
          <p:cNvGrpSpPr/>
          <p:nvPr/>
        </p:nvGrpSpPr>
        <p:grpSpPr>
          <a:xfrm>
            <a:off x="3342290" y="1576552"/>
            <a:ext cx="7799475" cy="3046988"/>
            <a:chOff x="3342290" y="1576552"/>
            <a:chExt cx="7799475" cy="304698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FCDB384-378A-E74A-8ADA-0FAFBCC03EE4}"/>
                </a:ext>
              </a:extLst>
            </p:cNvPr>
            <p:cNvSpPr txBox="1"/>
            <p:nvPr/>
          </p:nvSpPr>
          <p:spPr>
            <a:xfrm>
              <a:off x="3342290" y="1576552"/>
              <a:ext cx="5527411" cy="30469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POST /</a:t>
              </a:r>
              <a:r>
                <a:rPr kumimoji="1" lang="en-US" altLang="ko-KR" sz="2400" dirty="0" err="1"/>
                <a:t>http.html</a:t>
              </a:r>
              <a:r>
                <a:rPr kumimoji="1" lang="en-US" altLang="ko-KR" sz="2400" dirty="0"/>
                <a:t> HTTP/1.1</a:t>
              </a:r>
            </a:p>
            <a:p>
              <a:r>
                <a:rPr kumimoji="1" lang="en-US" altLang="ko-KR" sz="2400" dirty="0"/>
                <a:t>Host:</a:t>
              </a:r>
              <a:r>
                <a:rPr kumimoji="1" lang="ko-KR" altLang="en-US" sz="2400" dirty="0"/>
                <a:t> </a:t>
              </a:r>
              <a:r>
                <a:rPr kumimoji="1" lang="en-US" altLang="ko-KR" sz="2400" dirty="0" err="1"/>
                <a:t>beomy.github.io</a:t>
              </a:r>
              <a:endParaRPr kumimoji="1" lang="en-US" altLang="ko-KR" sz="2400" dirty="0"/>
            </a:p>
            <a:p>
              <a:r>
                <a:rPr kumimoji="1" lang="en-US" altLang="ko-KR" sz="2400" dirty="0"/>
                <a:t>Content-Type:</a:t>
              </a:r>
              <a:r>
                <a:rPr kumimoji="1" lang="ko-KR" altLang="en-US" sz="2400" dirty="0"/>
                <a:t> </a:t>
              </a:r>
              <a:r>
                <a:rPr kumimoji="1" lang="en-US" altLang="ko-KR" sz="2400" dirty="0"/>
                <a:t>application/</a:t>
              </a:r>
              <a:r>
                <a:rPr kumimoji="1" lang="en-US" altLang="ko-KR" sz="2400" dirty="0" err="1"/>
                <a:t>json</a:t>
              </a:r>
              <a:endParaRPr kumimoji="1" lang="en-US" altLang="ko-KR" sz="2400" dirty="0"/>
            </a:p>
            <a:p>
              <a:r>
                <a:rPr kumimoji="1" lang="en-US" altLang="ko-KR" sz="2400" dirty="0"/>
                <a:t>Content-Length:</a:t>
              </a:r>
              <a:r>
                <a:rPr kumimoji="1" lang="ko-KR" altLang="en-US" sz="2400" dirty="0"/>
                <a:t> </a:t>
              </a:r>
              <a:r>
                <a:rPr kumimoji="1" lang="en-US" altLang="ko-KR" sz="2400" dirty="0"/>
                <a:t>32</a:t>
              </a:r>
            </a:p>
            <a:p>
              <a:endParaRPr kumimoji="1" lang="en-US" altLang="ko-KR" sz="2400" dirty="0"/>
            </a:p>
            <a:p>
              <a:r>
                <a:rPr kumimoji="1" lang="en-US" altLang="ko-KR" sz="2400" dirty="0"/>
                <a:t>{</a:t>
              </a:r>
            </a:p>
            <a:p>
              <a:r>
                <a:rPr kumimoji="1" lang="ko-KR" altLang="en-US" sz="2400" dirty="0"/>
                <a:t>    </a:t>
              </a:r>
              <a:r>
                <a:rPr kumimoji="1" lang="en-US" altLang="ko-KR" sz="2400" dirty="0"/>
                <a:t>“data”:</a:t>
              </a:r>
              <a:r>
                <a:rPr kumimoji="1" lang="ko-KR" altLang="en-US" sz="2400" dirty="0"/>
                <a:t> </a:t>
              </a:r>
              <a:r>
                <a:rPr kumimoji="1" lang="en-US" altLang="ko-KR" sz="2400" dirty="0"/>
                <a:t>“</a:t>
              </a:r>
              <a:r>
                <a:rPr kumimoji="1" lang="ko-KR" altLang="en-US" sz="2400" dirty="0"/>
                <a:t>데이터가 바디에 담깁니다</a:t>
              </a:r>
              <a:r>
                <a:rPr kumimoji="1" lang="en-US" altLang="ko-KR" sz="2400" dirty="0"/>
                <a:t>.</a:t>
              </a:r>
              <a:r>
                <a:rPr kumimoji="1" lang="ko-KR" altLang="en-US" sz="2400" dirty="0"/>
                <a:t>”</a:t>
              </a:r>
              <a:endParaRPr kumimoji="1" lang="en-US" altLang="ko-KR" sz="2400" dirty="0"/>
            </a:p>
            <a:p>
              <a:r>
                <a:rPr kumimoji="1" lang="en-US" altLang="ko-KR" sz="2400" dirty="0"/>
                <a:t>}</a:t>
              </a:r>
              <a:endParaRPr kumimoji="1" lang="ko-KR" altLang="en-US" sz="2400" dirty="0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7864A75-1E1A-A440-BABC-477475D32BB1}"/>
                </a:ext>
              </a:extLst>
            </p:cNvPr>
            <p:cNvSpPr/>
            <p:nvPr/>
          </p:nvSpPr>
          <p:spPr>
            <a:xfrm>
              <a:off x="3419061" y="1576552"/>
              <a:ext cx="7722704" cy="431152"/>
            </a:xfrm>
            <a:prstGeom prst="rect">
              <a:avLst/>
            </a:prstGeom>
            <a:solidFill>
              <a:schemeClr val="accent6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ko-KR" altLang="en-US" dirty="0">
                  <a:solidFill>
                    <a:schemeClr val="tx1"/>
                  </a:solidFill>
                </a:rPr>
                <a:t>요청 라인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18315435-7A57-0F44-9822-5CA9A0EA08F0}"/>
                </a:ext>
              </a:extLst>
            </p:cNvPr>
            <p:cNvSpPr/>
            <p:nvPr/>
          </p:nvSpPr>
          <p:spPr>
            <a:xfrm>
              <a:off x="3419061" y="2007703"/>
              <a:ext cx="7722704" cy="1088193"/>
            </a:xfrm>
            <a:prstGeom prst="rect">
              <a:avLst/>
            </a:prstGeom>
            <a:solidFill>
              <a:schemeClr val="accent5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ko-KR" dirty="0">
                  <a:solidFill>
                    <a:schemeClr val="tx1"/>
                  </a:solidFill>
                </a:rPr>
                <a:t>0</a:t>
              </a:r>
              <a:r>
                <a:rPr kumimoji="1" lang="ko-KR" altLang="en-US" dirty="0">
                  <a:solidFill>
                    <a:schemeClr val="tx1"/>
                  </a:solidFill>
                </a:rPr>
                <a:t>개 이상의 요청 헤더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6883EFC3-9AED-124B-90A8-A4A9F9E225EF}"/>
                </a:ext>
              </a:extLst>
            </p:cNvPr>
            <p:cNvSpPr/>
            <p:nvPr/>
          </p:nvSpPr>
          <p:spPr>
            <a:xfrm>
              <a:off x="3419061" y="3095897"/>
              <a:ext cx="7722704" cy="417704"/>
            </a:xfrm>
            <a:prstGeom prst="rect">
              <a:avLst/>
            </a:prstGeom>
            <a:solidFill>
              <a:schemeClr val="accent4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ko-KR" altLang="en-US" dirty="0">
                  <a:solidFill>
                    <a:schemeClr val="tx1"/>
                  </a:solidFill>
                </a:rPr>
                <a:t>빈 라인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3C80F5A-2DFD-094F-B2CB-FE8F4FA8CC96}"/>
                </a:ext>
              </a:extLst>
            </p:cNvPr>
            <p:cNvSpPr/>
            <p:nvPr/>
          </p:nvSpPr>
          <p:spPr>
            <a:xfrm>
              <a:off x="3419061" y="3513600"/>
              <a:ext cx="7722704" cy="1036799"/>
            </a:xfrm>
            <a:prstGeom prst="rect">
              <a:avLst/>
            </a:prstGeom>
            <a:solidFill>
              <a:schemeClr val="accent2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ko-KR" altLang="en-US" dirty="0">
                  <a:solidFill>
                    <a:schemeClr val="tx1"/>
                  </a:solidFill>
                </a:rPr>
                <a:t>메시지 바디</a:t>
              </a:r>
              <a:r>
                <a:rPr kumimoji="1" lang="en-US" altLang="ko-KR" dirty="0">
                  <a:solidFill>
                    <a:schemeClr val="tx1"/>
                  </a:solidFill>
                </a:rPr>
                <a:t>(</a:t>
              </a:r>
              <a:r>
                <a:rPr kumimoji="1" lang="ko-KR" altLang="en-US" dirty="0">
                  <a:solidFill>
                    <a:schemeClr val="tx1"/>
                  </a:solidFill>
                </a:rPr>
                <a:t>선택</a:t>
              </a:r>
              <a:r>
                <a:rPr kumimoji="1" lang="en-US" altLang="ko-KR" dirty="0">
                  <a:solidFill>
                    <a:schemeClr val="tx1"/>
                  </a:solidFill>
                </a:rPr>
                <a:t>)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1361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6BA2B381-735B-0D4C-9D56-14E623AD4A4C}"/>
              </a:ext>
            </a:extLst>
          </p:cNvPr>
          <p:cNvGrpSpPr/>
          <p:nvPr/>
        </p:nvGrpSpPr>
        <p:grpSpPr>
          <a:xfrm>
            <a:off x="3342290" y="1576550"/>
            <a:ext cx="4390954" cy="1047201"/>
            <a:chOff x="3342290" y="1576550"/>
            <a:chExt cx="4390954" cy="104720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087DD2F-2D83-7943-86B2-F468224FA0C0}"/>
                </a:ext>
              </a:extLst>
            </p:cNvPr>
            <p:cNvSpPr txBox="1"/>
            <p:nvPr/>
          </p:nvSpPr>
          <p:spPr>
            <a:xfrm>
              <a:off x="3342290" y="1576552"/>
              <a:ext cx="38025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POST /</a:t>
              </a:r>
              <a:r>
                <a:rPr kumimoji="1" lang="en-US" altLang="ko-KR" sz="2400" dirty="0" err="1"/>
                <a:t>http.html</a:t>
              </a:r>
              <a:r>
                <a:rPr kumimoji="1" lang="en-US" altLang="ko-KR" sz="2400" dirty="0"/>
                <a:t> HTTP/1.1</a:t>
              </a:r>
              <a:endParaRPr kumimoji="1" lang="ko-KR" altLang="en-US" sz="2400" dirty="0"/>
            </a:p>
          </p:txBody>
        </p:sp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F7A640A7-E232-E545-8594-9FDF4EA164CC}"/>
                </a:ext>
              </a:extLst>
            </p:cNvPr>
            <p:cNvSpPr/>
            <p:nvPr/>
          </p:nvSpPr>
          <p:spPr>
            <a:xfrm>
              <a:off x="3425894" y="1576552"/>
              <a:ext cx="827272" cy="425243"/>
            </a:xfrm>
            <a:prstGeom prst="roundRect">
              <a:avLst/>
            </a:prstGeom>
            <a:solidFill>
              <a:schemeClr val="accent6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2" name="모서리가 둥근 직사각형 11">
              <a:extLst>
                <a:ext uri="{FF2B5EF4-FFF2-40B4-BE49-F238E27FC236}">
                  <a16:creationId xmlns:a16="http://schemas.microsoft.com/office/drawing/2014/main" id="{FE7C71D9-77C7-C840-9D6A-5D40FDE45F23}"/>
                </a:ext>
              </a:extLst>
            </p:cNvPr>
            <p:cNvSpPr/>
            <p:nvPr/>
          </p:nvSpPr>
          <p:spPr>
            <a:xfrm>
              <a:off x="4252686" y="1576552"/>
              <a:ext cx="1425236" cy="425243"/>
            </a:xfrm>
            <a:prstGeom prst="roundRect">
              <a:avLst/>
            </a:prstGeom>
            <a:solidFill>
              <a:schemeClr val="accent5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" name="모서리가 둥근 직사각형 12">
              <a:extLst>
                <a:ext uri="{FF2B5EF4-FFF2-40B4-BE49-F238E27FC236}">
                  <a16:creationId xmlns:a16="http://schemas.microsoft.com/office/drawing/2014/main" id="{37BD8D75-8413-B143-9D1C-DEA9DCDBDC52}"/>
                </a:ext>
              </a:extLst>
            </p:cNvPr>
            <p:cNvSpPr/>
            <p:nvPr/>
          </p:nvSpPr>
          <p:spPr>
            <a:xfrm>
              <a:off x="5679280" y="1576551"/>
              <a:ext cx="1311662" cy="425243"/>
            </a:xfrm>
            <a:prstGeom prst="roundRect">
              <a:avLst/>
            </a:prstGeom>
            <a:solidFill>
              <a:schemeClr val="accent4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97044459-8F2E-8F4C-9971-FDC774EF72AC}"/>
                </a:ext>
              </a:extLst>
            </p:cNvPr>
            <p:cNvSpPr/>
            <p:nvPr/>
          </p:nvSpPr>
          <p:spPr>
            <a:xfrm>
              <a:off x="3383540" y="2198507"/>
              <a:ext cx="910281" cy="425243"/>
            </a:xfrm>
            <a:prstGeom prst="roundRect">
              <a:avLst/>
            </a:prstGeom>
            <a:solidFill>
              <a:schemeClr val="accent6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chemeClr val="tx1"/>
                  </a:solidFill>
                </a:rPr>
                <a:t>메서드</a:t>
              </a:r>
            </a:p>
          </p:txBody>
        </p:sp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BC776859-48B0-AF47-90F9-3DCEA2E88B39}"/>
                </a:ext>
              </a:extLst>
            </p:cNvPr>
            <p:cNvSpPr/>
            <p:nvPr/>
          </p:nvSpPr>
          <p:spPr>
            <a:xfrm>
              <a:off x="4508663" y="2198508"/>
              <a:ext cx="910281" cy="425243"/>
            </a:xfrm>
            <a:prstGeom prst="roundRect">
              <a:avLst/>
            </a:prstGeom>
            <a:solidFill>
              <a:schemeClr val="accent5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URL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BEE21A05-9AD4-AC47-AC2A-4509D44752DF}"/>
                </a:ext>
              </a:extLst>
            </p:cNvPr>
            <p:cNvSpPr/>
            <p:nvPr/>
          </p:nvSpPr>
          <p:spPr>
            <a:xfrm>
              <a:off x="5879970" y="2198508"/>
              <a:ext cx="910281" cy="425243"/>
            </a:xfrm>
            <a:prstGeom prst="roundRect">
              <a:avLst/>
            </a:prstGeom>
            <a:solidFill>
              <a:schemeClr val="accent4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chemeClr val="tx1"/>
                  </a:solidFill>
                </a:rPr>
                <a:t>버전</a:t>
              </a:r>
            </a:p>
          </p:txBody>
        </p:sp>
        <p:cxnSp>
          <p:nvCxnSpPr>
            <p:cNvPr id="20" name="직선 연결선[R] 19">
              <a:extLst>
                <a:ext uri="{FF2B5EF4-FFF2-40B4-BE49-F238E27FC236}">
                  <a16:creationId xmlns:a16="http://schemas.microsoft.com/office/drawing/2014/main" id="{EC600AE8-6E8C-0E40-9BFA-BCB1283E4980}"/>
                </a:ext>
              </a:extLst>
            </p:cNvPr>
            <p:cNvCxnSpPr>
              <a:cxnSpLocks/>
              <a:stCxn id="5" idx="2"/>
              <a:endCxn id="14" idx="0"/>
            </p:cNvCxnSpPr>
            <p:nvPr/>
          </p:nvCxnSpPr>
          <p:spPr>
            <a:xfrm flipH="1">
              <a:off x="3838681" y="2001795"/>
              <a:ext cx="849" cy="196712"/>
            </a:xfrm>
            <a:prstGeom prst="line">
              <a:avLst/>
            </a:prstGeom>
            <a:ln w="50800">
              <a:solidFill>
                <a:schemeClr val="accent6">
                  <a:alpha val="5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[R] 21">
              <a:extLst>
                <a:ext uri="{FF2B5EF4-FFF2-40B4-BE49-F238E27FC236}">
                  <a16:creationId xmlns:a16="http://schemas.microsoft.com/office/drawing/2014/main" id="{FFD8664E-FB0B-D843-8768-7CAA6161AC45}"/>
                </a:ext>
              </a:extLst>
            </p:cNvPr>
            <p:cNvCxnSpPr>
              <a:cxnSpLocks/>
              <a:stCxn id="12" idx="2"/>
              <a:endCxn id="15" idx="0"/>
            </p:cNvCxnSpPr>
            <p:nvPr/>
          </p:nvCxnSpPr>
          <p:spPr>
            <a:xfrm flipH="1">
              <a:off x="4963804" y="2001795"/>
              <a:ext cx="1500" cy="196713"/>
            </a:xfrm>
            <a:prstGeom prst="line">
              <a:avLst/>
            </a:prstGeom>
            <a:ln w="50800">
              <a:solidFill>
                <a:schemeClr val="accent5">
                  <a:alpha val="5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[R] 23">
              <a:extLst>
                <a:ext uri="{FF2B5EF4-FFF2-40B4-BE49-F238E27FC236}">
                  <a16:creationId xmlns:a16="http://schemas.microsoft.com/office/drawing/2014/main" id="{E5F3016E-4B5B-CA4C-9B93-8513D3479CC4}"/>
                </a:ext>
              </a:extLst>
            </p:cNvPr>
            <p:cNvCxnSpPr>
              <a:stCxn id="13" idx="2"/>
              <a:endCxn id="16" idx="0"/>
            </p:cNvCxnSpPr>
            <p:nvPr/>
          </p:nvCxnSpPr>
          <p:spPr>
            <a:xfrm>
              <a:off x="6335111" y="2001794"/>
              <a:ext cx="0" cy="196714"/>
            </a:xfrm>
            <a:prstGeom prst="line">
              <a:avLst/>
            </a:prstGeom>
            <a:ln w="50800">
              <a:solidFill>
                <a:schemeClr val="accent4">
                  <a:alpha val="5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0957D3DF-7B90-C848-9C1B-41C24C70CAAD}"/>
                </a:ext>
              </a:extLst>
            </p:cNvPr>
            <p:cNvSpPr/>
            <p:nvPr/>
          </p:nvSpPr>
          <p:spPr>
            <a:xfrm>
              <a:off x="6990941" y="1576550"/>
              <a:ext cx="575839" cy="425243"/>
            </a:xfrm>
            <a:prstGeom prst="roundRect">
              <a:avLst/>
            </a:prstGeom>
            <a:solidFill>
              <a:schemeClr val="accent3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9" name="모서리가 둥근 직사각형 18">
              <a:extLst>
                <a:ext uri="{FF2B5EF4-FFF2-40B4-BE49-F238E27FC236}">
                  <a16:creationId xmlns:a16="http://schemas.microsoft.com/office/drawing/2014/main" id="{7FC9C1F7-6EB4-AB45-B583-8AC56407632D}"/>
                </a:ext>
              </a:extLst>
            </p:cNvPr>
            <p:cNvSpPr/>
            <p:nvPr/>
          </p:nvSpPr>
          <p:spPr>
            <a:xfrm>
              <a:off x="6822963" y="2198507"/>
              <a:ext cx="910281" cy="425243"/>
            </a:xfrm>
            <a:prstGeom prst="roundRect">
              <a:avLst/>
            </a:prstGeom>
            <a:solidFill>
              <a:schemeClr val="accent3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CR+LF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직선 연결선[R] 20">
              <a:extLst>
                <a:ext uri="{FF2B5EF4-FFF2-40B4-BE49-F238E27FC236}">
                  <a16:creationId xmlns:a16="http://schemas.microsoft.com/office/drawing/2014/main" id="{64ED0FAE-8CA6-CE42-89A8-4C7549D4E8D0}"/>
                </a:ext>
              </a:extLst>
            </p:cNvPr>
            <p:cNvCxnSpPr>
              <a:cxnSpLocks/>
              <a:stCxn id="18" idx="2"/>
              <a:endCxn id="19" idx="0"/>
            </p:cNvCxnSpPr>
            <p:nvPr/>
          </p:nvCxnSpPr>
          <p:spPr>
            <a:xfrm flipH="1">
              <a:off x="7278104" y="2001793"/>
              <a:ext cx="757" cy="196714"/>
            </a:xfrm>
            <a:prstGeom prst="line">
              <a:avLst/>
            </a:prstGeom>
            <a:ln w="50800">
              <a:solidFill>
                <a:schemeClr val="accent3">
                  <a:alpha val="5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0407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그룹 54">
            <a:extLst>
              <a:ext uri="{FF2B5EF4-FFF2-40B4-BE49-F238E27FC236}">
                <a16:creationId xmlns:a16="http://schemas.microsoft.com/office/drawing/2014/main" id="{9D133F70-9500-FE4A-90BF-150928C4A610}"/>
              </a:ext>
            </a:extLst>
          </p:cNvPr>
          <p:cNvGrpSpPr/>
          <p:nvPr/>
        </p:nvGrpSpPr>
        <p:grpSpPr>
          <a:xfrm>
            <a:off x="3138856" y="1576550"/>
            <a:ext cx="4019352" cy="1047201"/>
            <a:chOff x="3138856" y="1576550"/>
            <a:chExt cx="4019352" cy="1047201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17442E8-1598-E14B-ADC9-42B52B7556B2}"/>
                </a:ext>
              </a:extLst>
            </p:cNvPr>
            <p:cNvSpPr txBox="1"/>
            <p:nvPr/>
          </p:nvSpPr>
          <p:spPr>
            <a:xfrm>
              <a:off x="3342290" y="1576552"/>
              <a:ext cx="3245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Host: </a:t>
              </a:r>
              <a:r>
                <a:rPr kumimoji="1" lang="en-US" altLang="ko-KR" sz="2400" dirty="0" err="1"/>
                <a:t>beomy.github.io</a:t>
              </a:r>
              <a:endParaRPr kumimoji="1" lang="ko-KR" altLang="en-US" sz="2400" dirty="0"/>
            </a:p>
          </p:txBody>
        </p:sp>
        <p:sp>
          <p:nvSpPr>
            <p:cNvPr id="36" name="모서리가 둥근 직사각형 35">
              <a:extLst>
                <a:ext uri="{FF2B5EF4-FFF2-40B4-BE49-F238E27FC236}">
                  <a16:creationId xmlns:a16="http://schemas.microsoft.com/office/drawing/2014/main" id="{FDEA0581-B16E-3F4C-9E18-1A98D4A21C3B}"/>
                </a:ext>
              </a:extLst>
            </p:cNvPr>
            <p:cNvSpPr/>
            <p:nvPr/>
          </p:nvSpPr>
          <p:spPr>
            <a:xfrm>
              <a:off x="3425894" y="1576552"/>
              <a:ext cx="665339" cy="425243"/>
            </a:xfrm>
            <a:prstGeom prst="roundRect">
              <a:avLst/>
            </a:prstGeom>
            <a:solidFill>
              <a:schemeClr val="accent6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7" name="모서리가 둥근 직사각형 36">
              <a:extLst>
                <a:ext uri="{FF2B5EF4-FFF2-40B4-BE49-F238E27FC236}">
                  <a16:creationId xmlns:a16="http://schemas.microsoft.com/office/drawing/2014/main" id="{F2917489-AC8A-1C43-9871-F313DBF0B914}"/>
                </a:ext>
              </a:extLst>
            </p:cNvPr>
            <p:cNvSpPr/>
            <p:nvPr/>
          </p:nvSpPr>
          <p:spPr>
            <a:xfrm>
              <a:off x="4205551" y="1576552"/>
              <a:ext cx="2214102" cy="425243"/>
            </a:xfrm>
            <a:prstGeom prst="roundRect">
              <a:avLst/>
            </a:prstGeom>
            <a:solidFill>
              <a:schemeClr val="accent5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9" name="모서리가 둥근 직사각형 38">
              <a:extLst>
                <a:ext uri="{FF2B5EF4-FFF2-40B4-BE49-F238E27FC236}">
                  <a16:creationId xmlns:a16="http://schemas.microsoft.com/office/drawing/2014/main" id="{EBB05F53-5445-DD4A-A230-379A3BC099E5}"/>
                </a:ext>
              </a:extLst>
            </p:cNvPr>
            <p:cNvSpPr/>
            <p:nvPr/>
          </p:nvSpPr>
          <p:spPr>
            <a:xfrm>
              <a:off x="3138856" y="2198507"/>
              <a:ext cx="1244260" cy="425243"/>
            </a:xfrm>
            <a:prstGeom prst="roundRect">
              <a:avLst/>
            </a:prstGeom>
            <a:solidFill>
              <a:schemeClr val="accent6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chemeClr val="tx1"/>
                  </a:solidFill>
                </a:rPr>
                <a:t>헤더 이름</a:t>
              </a:r>
            </a:p>
          </p:txBody>
        </p:sp>
        <p:sp>
          <p:nvSpPr>
            <p:cNvPr id="40" name="모서리가 둥근 직사각형 39">
              <a:extLst>
                <a:ext uri="{FF2B5EF4-FFF2-40B4-BE49-F238E27FC236}">
                  <a16:creationId xmlns:a16="http://schemas.microsoft.com/office/drawing/2014/main" id="{E4305CFB-7CEF-6E44-AFA1-DE11405736FD}"/>
                </a:ext>
              </a:extLst>
            </p:cNvPr>
            <p:cNvSpPr/>
            <p:nvPr/>
          </p:nvSpPr>
          <p:spPr>
            <a:xfrm>
              <a:off x="4804880" y="2198508"/>
              <a:ext cx="1015444" cy="425243"/>
            </a:xfrm>
            <a:prstGeom prst="roundRect">
              <a:avLst/>
            </a:prstGeom>
            <a:solidFill>
              <a:schemeClr val="accent5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chemeClr val="tx1"/>
                  </a:solidFill>
                </a:rPr>
                <a:t>헤더 값</a:t>
              </a:r>
            </a:p>
          </p:txBody>
        </p:sp>
        <p:cxnSp>
          <p:nvCxnSpPr>
            <p:cNvPr id="42" name="직선 연결선[R] 41">
              <a:extLst>
                <a:ext uri="{FF2B5EF4-FFF2-40B4-BE49-F238E27FC236}">
                  <a16:creationId xmlns:a16="http://schemas.microsoft.com/office/drawing/2014/main" id="{8DB17448-C11B-AA42-987C-48EACDEC0662}"/>
                </a:ext>
              </a:extLst>
            </p:cNvPr>
            <p:cNvCxnSpPr>
              <a:cxnSpLocks/>
              <a:stCxn id="36" idx="2"/>
              <a:endCxn id="39" idx="0"/>
            </p:cNvCxnSpPr>
            <p:nvPr/>
          </p:nvCxnSpPr>
          <p:spPr>
            <a:xfrm>
              <a:off x="3758564" y="2001795"/>
              <a:ext cx="2422" cy="196712"/>
            </a:xfrm>
            <a:prstGeom prst="line">
              <a:avLst/>
            </a:prstGeom>
            <a:ln w="50800">
              <a:solidFill>
                <a:schemeClr val="accent6">
                  <a:alpha val="5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[R] 42">
              <a:extLst>
                <a:ext uri="{FF2B5EF4-FFF2-40B4-BE49-F238E27FC236}">
                  <a16:creationId xmlns:a16="http://schemas.microsoft.com/office/drawing/2014/main" id="{76329AC2-BE77-0C47-A1D2-57A7F7CAF8C6}"/>
                </a:ext>
              </a:extLst>
            </p:cNvPr>
            <p:cNvCxnSpPr>
              <a:cxnSpLocks/>
              <a:stCxn id="37" idx="2"/>
              <a:endCxn id="40" idx="0"/>
            </p:cNvCxnSpPr>
            <p:nvPr/>
          </p:nvCxnSpPr>
          <p:spPr>
            <a:xfrm>
              <a:off x="5312602" y="2001795"/>
              <a:ext cx="0" cy="196713"/>
            </a:xfrm>
            <a:prstGeom prst="line">
              <a:avLst/>
            </a:prstGeom>
            <a:ln w="50800">
              <a:solidFill>
                <a:schemeClr val="accent5">
                  <a:alpha val="5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모서리가 둥근 직사각형 44">
              <a:extLst>
                <a:ext uri="{FF2B5EF4-FFF2-40B4-BE49-F238E27FC236}">
                  <a16:creationId xmlns:a16="http://schemas.microsoft.com/office/drawing/2014/main" id="{BD6B607E-A5D4-654A-9DA3-639A907B9019}"/>
                </a:ext>
              </a:extLst>
            </p:cNvPr>
            <p:cNvSpPr/>
            <p:nvPr/>
          </p:nvSpPr>
          <p:spPr>
            <a:xfrm>
              <a:off x="6415905" y="1576550"/>
              <a:ext cx="575839" cy="425243"/>
            </a:xfrm>
            <a:prstGeom prst="roundRect">
              <a:avLst/>
            </a:prstGeom>
            <a:solidFill>
              <a:schemeClr val="accent3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6" name="모서리가 둥근 직사각형 45">
              <a:extLst>
                <a:ext uri="{FF2B5EF4-FFF2-40B4-BE49-F238E27FC236}">
                  <a16:creationId xmlns:a16="http://schemas.microsoft.com/office/drawing/2014/main" id="{CA83D426-3C2F-9C41-9C21-A9969954DDB0}"/>
                </a:ext>
              </a:extLst>
            </p:cNvPr>
            <p:cNvSpPr/>
            <p:nvPr/>
          </p:nvSpPr>
          <p:spPr>
            <a:xfrm>
              <a:off x="6247927" y="2198507"/>
              <a:ext cx="910281" cy="425243"/>
            </a:xfrm>
            <a:prstGeom prst="roundRect">
              <a:avLst/>
            </a:prstGeom>
            <a:solidFill>
              <a:schemeClr val="accent3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CR+LF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직선 연결선[R] 46">
              <a:extLst>
                <a:ext uri="{FF2B5EF4-FFF2-40B4-BE49-F238E27FC236}">
                  <a16:creationId xmlns:a16="http://schemas.microsoft.com/office/drawing/2014/main" id="{DB28825F-F011-2A47-A528-EB032213EC13}"/>
                </a:ext>
              </a:extLst>
            </p:cNvPr>
            <p:cNvCxnSpPr>
              <a:cxnSpLocks/>
              <a:stCxn id="45" idx="2"/>
              <a:endCxn id="46" idx="0"/>
            </p:cNvCxnSpPr>
            <p:nvPr/>
          </p:nvCxnSpPr>
          <p:spPr>
            <a:xfrm flipH="1">
              <a:off x="6703068" y="2001793"/>
              <a:ext cx="757" cy="196714"/>
            </a:xfrm>
            <a:prstGeom prst="line">
              <a:avLst/>
            </a:prstGeom>
            <a:ln w="50800">
              <a:solidFill>
                <a:schemeClr val="accent3">
                  <a:alpha val="5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7356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4220</TotalTime>
  <Words>77</Words>
  <Application>Microsoft Macintosh PowerPoint</Application>
  <PresentationFormat>와이드스크린</PresentationFormat>
  <Paragraphs>21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Microsoft Office User</cp:lastModifiedBy>
  <cp:revision>25</cp:revision>
  <dcterms:created xsi:type="dcterms:W3CDTF">2021-12-15T12:47:38Z</dcterms:created>
  <dcterms:modified xsi:type="dcterms:W3CDTF">2021-12-21T05:01:23Z</dcterms:modified>
</cp:coreProperties>
</file>