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60" r:id="rId25"/>
    <p:sldId id="26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2"/>
    <p:restoredTop sz="94677"/>
  </p:normalViewPr>
  <p:slideViewPr>
    <p:cSldViewPr snapToGrid="0" snapToObjects="1">
      <p:cViewPr>
        <p:scale>
          <a:sx n="121" d="100"/>
          <a:sy n="121" d="100"/>
        </p:scale>
        <p:origin x="1528" y="816"/>
      </p:cViewPr>
      <p:guideLst>
        <p:guide orient="horz" pos="5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367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5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96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3218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05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09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7715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5850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53994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9785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AA82-AB89-9C47-A458-9FFFABE48D13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FE76FE-D0F4-6E49-A803-DAAA40A9C7CB}"/>
                </a:ext>
              </a:extLst>
            </p:cNvPr>
            <p:cNvSpPr txBox="1"/>
            <p:nvPr/>
          </p:nvSpPr>
          <p:spPr>
            <a:xfrm>
              <a:off x="2729921" y="4140035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A08FB9-B1CB-9B4A-AC77-0C969C123815}"/>
                </a:ext>
              </a:extLst>
            </p:cNvPr>
            <p:cNvGrpSpPr/>
            <p:nvPr/>
          </p:nvGrpSpPr>
          <p:grpSpPr>
            <a:xfrm>
              <a:off x="2216745" y="471946"/>
              <a:ext cx="4281626" cy="6148310"/>
              <a:chOff x="2216745" y="471946"/>
              <a:chExt cx="4281626" cy="61483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F42459-40AD-F64E-B3D3-737C76581326}"/>
                  </a:ext>
                </a:extLst>
              </p:cNvPr>
              <p:cNvSpPr txBox="1"/>
              <p:nvPr/>
            </p:nvSpPr>
            <p:spPr>
              <a:xfrm>
                <a:off x="2729572" y="1050026"/>
                <a:ext cx="1865946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Connection</a:t>
                </a:r>
                <a:endParaRPr kumimoji="1" lang="ko-KR" altLang="en-US" sz="1600" dirty="0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6E3A8BC6-0267-F043-9F12-98CEEF308A3E}"/>
                  </a:ext>
                </a:extLst>
              </p:cNvPr>
              <p:cNvCxnSpPr/>
              <p:nvPr/>
            </p:nvCxnSpPr>
            <p:spPr>
              <a:xfrm>
                <a:off x="2706624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C53195-4E72-FD4A-8EAA-F7B7A3BE8891}"/>
                  </a:ext>
                </a:extLst>
              </p:cNvPr>
              <p:cNvSpPr txBox="1"/>
              <p:nvPr/>
            </p:nvSpPr>
            <p:spPr>
              <a:xfrm>
                <a:off x="2216745" y="471946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Client</a:t>
                </a:r>
                <a:endParaRPr kumimoji="1" lang="ko-KR" altLang="en-US" sz="2400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493040CE-FAD1-9F48-BD31-16D93C17D053}"/>
                  </a:ext>
                </a:extLst>
              </p:cNvPr>
              <p:cNvCxnSpPr/>
              <p:nvPr/>
            </p:nvCxnSpPr>
            <p:spPr>
              <a:xfrm>
                <a:off x="4620097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1E1C8-0E2F-5043-9BE6-46728542F971}"/>
                  </a:ext>
                </a:extLst>
              </p:cNvPr>
              <p:cNvSpPr txBox="1"/>
              <p:nvPr/>
            </p:nvSpPr>
            <p:spPr>
              <a:xfrm>
                <a:off x="4089213" y="471946"/>
                <a:ext cx="106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Server</a:t>
                </a:r>
                <a:endParaRPr kumimoji="1" lang="ko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0A7135-AA50-CE41-9AD9-7636A4389130}"/>
                  </a:ext>
                </a:extLst>
              </p:cNvPr>
              <p:cNvSpPr/>
              <p:nvPr/>
            </p:nvSpPr>
            <p:spPr>
              <a:xfrm>
                <a:off x="4653729" y="1653585"/>
                <a:ext cx="1844642" cy="571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D71E890-152D-514F-8837-8453E1C6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41217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A76B44-D22E-C044-8462-4F45E5A4F3B7}"/>
                  </a:ext>
                </a:extLst>
              </p:cNvPr>
              <p:cNvSpPr/>
              <p:nvPr/>
            </p:nvSpPr>
            <p:spPr>
              <a:xfrm>
                <a:off x="4653729" y="2224969"/>
                <a:ext cx="1844642" cy="5713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137176-BBE2-FE43-9C83-DE227529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58819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2524E2-73DE-E64C-B53B-4D6685F00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3441" y="2783393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551F177-E1F6-5545-8DB2-32FD616C44FB}"/>
                  </a:ext>
                </a:extLst>
              </p:cNvPr>
              <p:cNvSpPr/>
              <p:nvPr/>
            </p:nvSpPr>
            <p:spPr>
              <a:xfrm>
                <a:off x="4653729" y="2796353"/>
                <a:ext cx="1844642" cy="5713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39EFA3F-5BD5-8844-A929-CD165C86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757365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606C51B-A2B3-094C-97D3-3F1321FB8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042" y="3367737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F787BA-1BDD-0C4A-BEC1-CADF43707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200FE1-57B7-D44E-9E33-7CBA9FF4C0EF}"/>
              </a:ext>
            </a:extLst>
          </p:cNvPr>
          <p:cNvGrpSpPr/>
          <p:nvPr/>
        </p:nvGrpSpPr>
        <p:grpSpPr>
          <a:xfrm>
            <a:off x="906185" y="-116351"/>
            <a:ext cx="10924624" cy="7449308"/>
            <a:chOff x="906185" y="-116351"/>
            <a:chExt cx="10924624" cy="7449308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8D6950B7-E335-1B42-B9BA-0674D45E66B0}"/>
                </a:ext>
              </a:extLst>
            </p:cNvPr>
            <p:cNvSpPr/>
            <p:nvPr/>
          </p:nvSpPr>
          <p:spPr>
            <a:xfrm>
              <a:off x="3225984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8C0CD54-F005-154A-A508-08967DD6D30A}"/>
                </a:ext>
              </a:extLst>
            </p:cNvPr>
            <p:cNvSpPr/>
            <p:nvPr/>
          </p:nvSpPr>
          <p:spPr>
            <a:xfrm>
              <a:off x="3225984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115980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005912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115980"/>
              <a:ext cx="1735666" cy="17356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184082-5579-A344-8438-2941D1B4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2523742"/>
              <a:ext cx="505096" cy="5050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946A72-32A0-984E-8EEB-ACB5FE30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831621"/>
              <a:ext cx="590888" cy="590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8A0E3-D706-8947-AE2D-4877027FE539}"/>
                </a:ext>
              </a:extLst>
            </p:cNvPr>
            <p:cNvSpPr txBox="1"/>
            <p:nvPr/>
          </p:nvSpPr>
          <p:spPr>
            <a:xfrm>
              <a:off x="3825422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033600F-4895-1E45-8824-ABA909E74EE6}"/>
                </a:ext>
              </a:extLst>
            </p:cNvPr>
            <p:cNvSpPr/>
            <p:nvPr/>
          </p:nvSpPr>
          <p:spPr>
            <a:xfrm>
              <a:off x="3225985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2BF5525-6DD6-0B42-8E1F-CFF93AB6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1653045"/>
              <a:ext cx="590888" cy="59088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BC1E5-32B4-014D-AE4B-6B183A040828}"/>
                </a:ext>
              </a:extLst>
            </p:cNvPr>
            <p:cNvSpPr txBox="1"/>
            <p:nvPr/>
          </p:nvSpPr>
          <p:spPr>
            <a:xfrm>
              <a:off x="3825422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C15AD-123D-794B-8497-0CF9A13B931D}"/>
                </a:ext>
              </a:extLst>
            </p:cNvPr>
            <p:cNvSpPr txBox="1"/>
            <p:nvPr/>
          </p:nvSpPr>
          <p:spPr>
            <a:xfrm>
              <a:off x="3825422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A106770D-4801-6949-8784-76EB0AA1D1D0}"/>
                </a:ext>
              </a:extLst>
            </p:cNvPr>
            <p:cNvSpPr/>
            <p:nvPr/>
          </p:nvSpPr>
          <p:spPr>
            <a:xfrm>
              <a:off x="7689127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08679D5-2BF9-CE43-9E40-3E2205645F71}"/>
                </a:ext>
              </a:extLst>
            </p:cNvPr>
            <p:cNvSpPr/>
            <p:nvPr/>
          </p:nvSpPr>
          <p:spPr>
            <a:xfrm>
              <a:off x="7689127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9DCE0D7-6BE1-394B-A72D-9B6E4CFFA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2523742"/>
              <a:ext cx="505096" cy="50509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CA9F9AF-9551-AC4C-AB46-1CCCB016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831621"/>
              <a:ext cx="590888" cy="59088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E6C7B5-42DF-F24C-9E8C-00D8B40DD9C8}"/>
                </a:ext>
              </a:extLst>
            </p:cNvPr>
            <p:cNvSpPr txBox="1"/>
            <p:nvPr/>
          </p:nvSpPr>
          <p:spPr>
            <a:xfrm>
              <a:off x="8288565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4D7B9FEB-4C95-3B48-84F7-5F9A7BE7DE2C}"/>
                </a:ext>
              </a:extLst>
            </p:cNvPr>
            <p:cNvSpPr/>
            <p:nvPr/>
          </p:nvSpPr>
          <p:spPr>
            <a:xfrm>
              <a:off x="7689128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784039D-F363-3942-936E-B9FB7015C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1653045"/>
              <a:ext cx="590888" cy="59088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48435-D507-E648-A827-5FE7CF1C71BA}"/>
                </a:ext>
              </a:extLst>
            </p:cNvPr>
            <p:cNvSpPr txBox="1"/>
            <p:nvPr/>
          </p:nvSpPr>
          <p:spPr>
            <a:xfrm>
              <a:off x="8288565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141380-E15E-A24D-95D4-72BB86993A4F}"/>
                </a:ext>
              </a:extLst>
            </p:cNvPr>
            <p:cNvSpPr txBox="1"/>
            <p:nvPr/>
          </p:nvSpPr>
          <p:spPr>
            <a:xfrm>
              <a:off x="8288565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37301CB-F852-F448-9075-7C390E46CBF3}"/>
                </a:ext>
              </a:extLst>
            </p:cNvPr>
            <p:cNvCxnSpPr>
              <a:cxnSpLocks/>
              <a:stCxn id="31" idx="3"/>
              <a:endCxn id="47" idx="1"/>
            </p:cNvCxnSpPr>
            <p:nvPr/>
          </p:nvCxnSpPr>
          <p:spPr>
            <a:xfrm>
              <a:off x="5070250" y="111598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70B3D7-AB20-2E4E-9A2C-EE3C950B82EA}"/>
                </a:ext>
              </a:extLst>
            </p:cNvPr>
            <p:cNvCxnSpPr>
              <a:cxnSpLocks/>
              <a:stCxn id="34" idx="3"/>
              <a:endCxn id="51" idx="1"/>
            </p:cNvCxnSpPr>
            <p:nvPr/>
          </p:nvCxnSpPr>
          <p:spPr>
            <a:xfrm flipV="1">
              <a:off x="5070250" y="1937404"/>
              <a:ext cx="2618878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6B87902-4BA9-454B-BE61-8AFAB2774751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 flipV="1">
              <a:off x="5095898" y="2760509"/>
              <a:ext cx="2593229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74690-2CE6-094F-B982-027AA0ABF2B6}"/>
                </a:ext>
              </a:extLst>
            </p:cNvPr>
            <p:cNvSpPr/>
            <p:nvPr/>
          </p:nvSpPr>
          <p:spPr>
            <a:xfrm>
              <a:off x="3032759" y="228587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2FC08F-06E4-CE43-80CE-B9BB5D404EB0}"/>
                </a:ext>
              </a:extLst>
            </p:cNvPr>
            <p:cNvSpPr txBox="1"/>
            <p:nvPr/>
          </p:nvSpPr>
          <p:spPr>
            <a:xfrm>
              <a:off x="5242130" y="-116351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HTTP/1.1</a:t>
              </a:r>
            </a:p>
            <a:p>
              <a:pPr algn="ctr"/>
              <a:r>
                <a:rPr kumimoji="1" lang="en-US" altLang="ko-KR" dirty="0"/>
                <a:t>3 TCP Connections</a:t>
              </a:r>
              <a:endParaRPr kumimoji="1" lang="ko-KR" altLang="en-US" dirty="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B37E494-85D6-1F42-825B-D375BB6C4153}"/>
                </a:ext>
              </a:extLst>
            </p:cNvPr>
            <p:cNvSpPr/>
            <p:nvPr/>
          </p:nvSpPr>
          <p:spPr>
            <a:xfrm>
              <a:off x="3225984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F576BFE-E822-9842-A374-62D5D4C7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5026481"/>
              <a:ext cx="1735666" cy="17356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81CBAD9-767C-AF4A-897B-3A06951F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4916413"/>
              <a:ext cx="1955800" cy="19558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958896B-33A2-564A-B0C9-ECC3085E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5026481"/>
              <a:ext cx="1735666" cy="173566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3E395906-7376-2840-A181-11F7A40B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6434243"/>
              <a:ext cx="505096" cy="50509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D9B3BC-05C9-A546-B6AD-D4C164D4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4742122"/>
              <a:ext cx="590888" cy="5908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254DE7-3142-1C4D-9B30-AE3DD72E97F5}"/>
                </a:ext>
              </a:extLst>
            </p:cNvPr>
            <p:cNvSpPr txBox="1"/>
            <p:nvPr/>
          </p:nvSpPr>
          <p:spPr>
            <a:xfrm>
              <a:off x="3825422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C64EF5A-3BAB-0747-B8C8-C23600FB5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5563546"/>
              <a:ext cx="590888" cy="590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93AD28-B572-9446-AB09-1B050A6AAD95}"/>
                </a:ext>
              </a:extLst>
            </p:cNvPr>
            <p:cNvSpPr txBox="1"/>
            <p:nvPr/>
          </p:nvSpPr>
          <p:spPr>
            <a:xfrm>
              <a:off x="3825422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BAB1BD-57D3-9548-88D6-D7E93FD4024E}"/>
                </a:ext>
              </a:extLst>
            </p:cNvPr>
            <p:cNvSpPr txBox="1"/>
            <p:nvPr/>
          </p:nvSpPr>
          <p:spPr>
            <a:xfrm>
              <a:off x="3825422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7F428BF3-B8EA-DC41-B7A1-A4911E4A1BC1}"/>
                </a:ext>
              </a:extLst>
            </p:cNvPr>
            <p:cNvSpPr/>
            <p:nvPr/>
          </p:nvSpPr>
          <p:spPr>
            <a:xfrm>
              <a:off x="7689127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5C93794-DD5B-D442-B32C-116305CB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6434243"/>
              <a:ext cx="505096" cy="50509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396ADF8-A5E5-A740-A8FC-174B6481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4742122"/>
              <a:ext cx="590888" cy="59088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C67453-5185-9F44-AEE1-A4DA30A2437E}"/>
                </a:ext>
              </a:extLst>
            </p:cNvPr>
            <p:cNvSpPr txBox="1"/>
            <p:nvPr/>
          </p:nvSpPr>
          <p:spPr>
            <a:xfrm>
              <a:off x="8288565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CA50CD2-E936-BA42-A199-1015D4D0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5563546"/>
              <a:ext cx="590888" cy="590888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0654F8-1E0E-9447-A258-F52ED2CEFDCD}"/>
                </a:ext>
              </a:extLst>
            </p:cNvPr>
            <p:cNvSpPr txBox="1"/>
            <p:nvPr/>
          </p:nvSpPr>
          <p:spPr>
            <a:xfrm>
              <a:off x="8288565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FCC07C-5B64-9D4C-99A9-E00B78FA243E}"/>
                </a:ext>
              </a:extLst>
            </p:cNvPr>
            <p:cNvSpPr txBox="1"/>
            <p:nvPr/>
          </p:nvSpPr>
          <p:spPr>
            <a:xfrm>
              <a:off x="8288565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797417A-BE90-A54D-87F8-42A3B4FA06D0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5070250" y="583726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8B607C6-E034-2442-9D6B-46B51AB2B00C}"/>
                </a:ext>
              </a:extLst>
            </p:cNvPr>
            <p:cNvSpPr/>
            <p:nvPr/>
          </p:nvSpPr>
          <p:spPr>
            <a:xfrm>
              <a:off x="3032759" y="4139088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D60879-F29A-4B40-BA2F-68FC8FD6DE68}"/>
                </a:ext>
              </a:extLst>
            </p:cNvPr>
            <p:cNvSpPr txBox="1"/>
            <p:nvPr/>
          </p:nvSpPr>
          <p:spPr>
            <a:xfrm>
              <a:off x="5242130" y="3794150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HTTP/2</a:t>
              </a:r>
            </a:p>
            <a:p>
              <a:pPr algn="ctr"/>
              <a:r>
                <a:rPr kumimoji="1" lang="en-US" altLang="ko-KR" dirty="0"/>
                <a:t>1 TCP Connection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5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8C0CD54-F005-154A-A508-08967DD6D30A}"/>
              </a:ext>
            </a:extLst>
          </p:cNvPr>
          <p:cNvSpPr/>
          <p:nvPr/>
        </p:nvSpPr>
        <p:spPr>
          <a:xfrm>
            <a:off x="3225984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AACB4D-EB3D-614F-8C36-FDB8C10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3" y="1594964"/>
            <a:ext cx="1735666" cy="173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5" y="1484896"/>
            <a:ext cx="1955800" cy="195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43" y="1594964"/>
            <a:ext cx="1735666" cy="1735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84082-5579-A344-8438-2941D1B4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76" y="3002726"/>
            <a:ext cx="505096" cy="5050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946A72-32A0-984E-8EEB-ACB5FE30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1310605"/>
            <a:ext cx="590888" cy="59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A0E3-D706-8947-AE2D-4877027FE539}"/>
              </a:ext>
            </a:extLst>
          </p:cNvPr>
          <p:cNvSpPr txBox="1"/>
          <p:nvPr/>
        </p:nvSpPr>
        <p:spPr>
          <a:xfrm>
            <a:off x="3825422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BF5525-6DD6-0B42-8E1F-CFF93AB65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2132029"/>
            <a:ext cx="590888" cy="5908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0BC1E5-32B4-014D-AE4B-6B183A040828}"/>
              </a:ext>
            </a:extLst>
          </p:cNvPr>
          <p:cNvSpPr txBox="1"/>
          <p:nvPr/>
        </p:nvSpPr>
        <p:spPr>
          <a:xfrm>
            <a:off x="3825422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C15AD-123D-794B-8497-0CF9A13B931D}"/>
              </a:ext>
            </a:extLst>
          </p:cNvPr>
          <p:cNvSpPr txBox="1"/>
          <p:nvPr/>
        </p:nvSpPr>
        <p:spPr>
          <a:xfrm>
            <a:off x="3825422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08679D5-2BF9-CE43-9E40-3E2205645F71}"/>
              </a:ext>
            </a:extLst>
          </p:cNvPr>
          <p:cNvSpPr/>
          <p:nvPr/>
        </p:nvSpPr>
        <p:spPr>
          <a:xfrm>
            <a:off x="7689127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DCE0D7-6BE1-394B-A72D-9B6E4CFFA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19" y="3002726"/>
            <a:ext cx="505096" cy="505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A9F9AF-9551-AC4C-AB46-1CCCB016A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1310605"/>
            <a:ext cx="590888" cy="5908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E6C7B5-42DF-F24C-9E8C-00D8B40DD9C8}"/>
              </a:ext>
            </a:extLst>
          </p:cNvPr>
          <p:cNvSpPr txBox="1"/>
          <p:nvPr/>
        </p:nvSpPr>
        <p:spPr>
          <a:xfrm>
            <a:off x="8288565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784039D-F363-3942-936E-B9FB7015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2132029"/>
            <a:ext cx="590888" cy="590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948435-D507-E648-A827-5FE7CF1C71BA}"/>
              </a:ext>
            </a:extLst>
          </p:cNvPr>
          <p:cNvSpPr txBox="1"/>
          <p:nvPr/>
        </p:nvSpPr>
        <p:spPr>
          <a:xfrm>
            <a:off x="8288565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41380-E15E-A24D-95D4-72BB86993A4F}"/>
              </a:ext>
            </a:extLst>
          </p:cNvPr>
          <p:cNvSpPr txBox="1"/>
          <p:nvPr/>
        </p:nvSpPr>
        <p:spPr>
          <a:xfrm>
            <a:off x="8288565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7301CB-F852-F448-9075-7C390E46CBF3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070250" y="2405743"/>
            <a:ext cx="261887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174690-2CE6-094F-B982-027AA0ABF2B6}"/>
              </a:ext>
            </a:extLst>
          </p:cNvPr>
          <p:cNvSpPr/>
          <p:nvPr/>
        </p:nvSpPr>
        <p:spPr>
          <a:xfrm>
            <a:off x="3032759" y="707571"/>
            <a:ext cx="6740434" cy="31938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2FC08F-06E4-CE43-80CE-B9BB5D404EB0}"/>
              </a:ext>
            </a:extLst>
          </p:cNvPr>
          <p:cNvSpPr txBox="1"/>
          <p:nvPr/>
        </p:nvSpPr>
        <p:spPr>
          <a:xfrm>
            <a:off x="5242130" y="362633"/>
            <a:ext cx="22751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HTTP/2</a:t>
            </a:r>
          </a:p>
          <a:p>
            <a:pPr algn="ctr"/>
            <a:r>
              <a:rPr kumimoji="1" lang="en-US" altLang="ko-KR" dirty="0"/>
              <a:t>1 TCP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6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159297-07BA-B74F-BAD3-12B389CBE41C}"/>
              </a:ext>
            </a:extLst>
          </p:cNvPr>
          <p:cNvGrpSpPr/>
          <p:nvPr/>
        </p:nvGrpSpPr>
        <p:grpSpPr>
          <a:xfrm>
            <a:off x="1491448" y="1340528"/>
            <a:ext cx="8747246" cy="2797127"/>
            <a:chOff x="1491448" y="1340528"/>
            <a:chExt cx="8747246" cy="27971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0BD1E6-A9F1-9741-8A16-BBD51D89349D}"/>
                </a:ext>
              </a:extLst>
            </p:cNvPr>
            <p:cNvSpPr/>
            <p:nvPr/>
          </p:nvSpPr>
          <p:spPr>
            <a:xfrm>
              <a:off x="1491449" y="1340528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HTTP/1.1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592BA9-12F6-3640-87B4-1A1F6EA63AEF}"/>
                </a:ext>
              </a:extLst>
            </p:cNvPr>
            <p:cNvSpPr/>
            <p:nvPr/>
          </p:nvSpPr>
          <p:spPr>
            <a:xfrm>
              <a:off x="1491449" y="2053921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 (optional)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00C0AB-D018-5445-8143-3B35EBFC0499}"/>
                </a:ext>
              </a:extLst>
            </p:cNvPr>
            <p:cNvSpPr/>
            <p:nvPr/>
          </p:nvSpPr>
          <p:spPr>
            <a:xfrm>
              <a:off x="1491448" y="2767314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29D594-5341-914B-BB3F-06811A7B7F8C}"/>
                </a:ext>
              </a:extLst>
            </p:cNvPr>
            <p:cNvSpPr/>
            <p:nvPr/>
          </p:nvSpPr>
          <p:spPr>
            <a:xfrm>
              <a:off x="1491448" y="3480707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341D95-32EA-8C4D-8B5D-A1AC417935EF}"/>
                </a:ext>
              </a:extLst>
            </p:cNvPr>
            <p:cNvSpPr/>
            <p:nvPr/>
          </p:nvSpPr>
          <p:spPr>
            <a:xfrm>
              <a:off x="4511227" y="1340528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HTTP/2</a:t>
              </a:r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ABF5FA-F330-D44C-8AF8-348D0E6AABD9}"/>
                </a:ext>
              </a:extLst>
            </p:cNvPr>
            <p:cNvSpPr/>
            <p:nvPr/>
          </p:nvSpPr>
          <p:spPr>
            <a:xfrm>
              <a:off x="4511227" y="2053921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FA38366-F4EF-9A47-9322-7BDF1FFAEA62}"/>
                </a:ext>
              </a:extLst>
            </p:cNvPr>
            <p:cNvSpPr/>
            <p:nvPr/>
          </p:nvSpPr>
          <p:spPr>
            <a:xfrm>
              <a:off x="4511226" y="2767314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09A6D2-8A26-4F4B-A3AD-6C6487394618}"/>
                </a:ext>
              </a:extLst>
            </p:cNvPr>
            <p:cNvSpPr/>
            <p:nvPr/>
          </p:nvSpPr>
          <p:spPr>
            <a:xfrm>
              <a:off x="4511226" y="3480707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366435-C9D4-4649-A491-B8C5684BE50D}"/>
                </a:ext>
              </a:extLst>
            </p:cNvPr>
            <p:cNvSpPr/>
            <p:nvPr/>
          </p:nvSpPr>
          <p:spPr>
            <a:xfrm>
              <a:off x="7531005" y="1340528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HTTP/3</a:t>
              </a:r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AD7422-5163-A242-9C91-145CBFA7F190}"/>
                </a:ext>
              </a:extLst>
            </p:cNvPr>
            <p:cNvSpPr/>
            <p:nvPr/>
          </p:nvSpPr>
          <p:spPr>
            <a:xfrm>
              <a:off x="7531005" y="2053921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QUIC (+TLS)</a:t>
              </a:r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829F75-72CE-C847-B00F-50E21796C7CF}"/>
                </a:ext>
              </a:extLst>
            </p:cNvPr>
            <p:cNvSpPr/>
            <p:nvPr/>
          </p:nvSpPr>
          <p:spPr>
            <a:xfrm>
              <a:off x="7531004" y="2767314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UDP</a:t>
              </a:r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BE6992-60C1-5A4C-AFE6-BD7E7383D092}"/>
                </a:ext>
              </a:extLst>
            </p:cNvPr>
            <p:cNvSpPr/>
            <p:nvPr/>
          </p:nvSpPr>
          <p:spPr>
            <a:xfrm>
              <a:off x="7531004" y="3480707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5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069146-E827-474E-A6A9-1858A7B95E9E}"/>
              </a:ext>
            </a:extLst>
          </p:cNvPr>
          <p:cNvGrpSpPr/>
          <p:nvPr/>
        </p:nvGrpSpPr>
        <p:grpSpPr>
          <a:xfrm>
            <a:off x="692032" y="501997"/>
            <a:ext cx="9581258" cy="5603239"/>
            <a:chOff x="692032" y="501997"/>
            <a:chExt cx="9581258" cy="56032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304264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281316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1791437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89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3663905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433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3919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295300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 + ACK</a:t>
              </a:r>
              <a:endParaRPr kumimoji="1" lang="ko-KR" altLang="en-US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EC609-718C-2940-B7FE-884933C80495}"/>
                </a:ext>
              </a:extLst>
            </p:cNvPr>
            <p:cNvSpPr txBox="1"/>
            <p:nvPr/>
          </p:nvSpPr>
          <p:spPr>
            <a:xfrm>
              <a:off x="692032" y="501997"/>
              <a:ext cx="5045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TCP + TLS(1.3)</a:t>
              </a:r>
              <a:endParaRPr kumimoji="1"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1FE31-E891-7E40-96A6-D61E47E457F5}"/>
                </a:ext>
              </a:extLst>
            </p:cNvPr>
            <p:cNvSpPr txBox="1"/>
            <p:nvPr/>
          </p:nvSpPr>
          <p:spPr>
            <a:xfrm rot="430499">
              <a:off x="2315005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ACK</a:t>
              </a:r>
              <a:endParaRPr kumimoji="1" lang="ko-KR" altLang="en-US" sz="16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9DFD34-5F46-BE43-9F03-DB38CC0B486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4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9606F6-B39A-1E4A-8141-7AE3CE3868A5}"/>
                </a:ext>
              </a:extLst>
            </p:cNvPr>
            <p:cNvSpPr txBox="1"/>
            <p:nvPr/>
          </p:nvSpPr>
          <p:spPr>
            <a:xfrm rot="430499">
              <a:off x="2315006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ClientHello</a:t>
              </a:r>
              <a:endParaRPr kumimoji="1" lang="ko-KR" altLang="en-US" sz="16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7FA3B0-87A9-FE49-9826-B0B4DD454014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5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227B8A5-6032-DB4E-BDED-D852BFD88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594" y="3949519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F0389B-34F5-E04A-8DF7-D09035646926}"/>
                </a:ext>
              </a:extLst>
            </p:cNvPr>
            <p:cNvSpPr txBox="1"/>
            <p:nvPr/>
          </p:nvSpPr>
          <p:spPr>
            <a:xfrm rot="21117605">
              <a:off x="2300975" y="369688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ServerHello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D1BFA1-C5B6-904A-B081-E42B580E22C3}"/>
                </a:ext>
              </a:extLst>
            </p:cNvPr>
            <p:cNvSpPr txBox="1"/>
            <p:nvPr/>
          </p:nvSpPr>
          <p:spPr>
            <a:xfrm rot="430499">
              <a:off x="2318397" y="426674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Finished</a:t>
              </a:r>
              <a:endParaRPr kumimoji="1" lang="ko-KR" altLang="en-US" sz="16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F5AF822-467C-F44F-9F9C-57F9DC346E41}"/>
                </a:ext>
              </a:extLst>
            </p:cNvPr>
            <p:cNvCxnSpPr>
              <a:cxnSpLocks/>
            </p:cNvCxnSpPr>
            <p:nvPr/>
          </p:nvCxnSpPr>
          <p:spPr>
            <a:xfrm>
              <a:off x="2308566" y="451443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E574D9-249C-B648-A21B-9F77E4456863}"/>
                </a:ext>
              </a:extLst>
            </p:cNvPr>
            <p:cNvSpPr txBox="1"/>
            <p:nvPr/>
          </p:nvSpPr>
          <p:spPr>
            <a:xfrm rot="430499">
              <a:off x="2308325" y="466596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12EB237-71CE-FF4D-B1D5-AC5D906672AB}"/>
                </a:ext>
              </a:extLst>
            </p:cNvPr>
            <p:cNvCxnSpPr>
              <a:cxnSpLocks/>
            </p:cNvCxnSpPr>
            <p:nvPr/>
          </p:nvCxnSpPr>
          <p:spPr>
            <a:xfrm>
              <a:off x="2298494" y="4913652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B92BDB2-8EFC-CE43-B948-7B37AD39D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2216" y="5451125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F43E02-F45A-C14E-B503-61507EF1F81B}"/>
                </a:ext>
              </a:extLst>
            </p:cNvPr>
            <p:cNvSpPr txBox="1"/>
            <p:nvPr/>
          </p:nvSpPr>
          <p:spPr>
            <a:xfrm rot="21117605">
              <a:off x="2303597" y="519848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F061F-EB4D-284A-ABE6-25AAD5D1BDF7}"/>
                </a:ext>
              </a:extLst>
            </p:cNvPr>
            <p:cNvSpPr txBox="1"/>
            <p:nvPr/>
          </p:nvSpPr>
          <p:spPr>
            <a:xfrm rot="430499">
              <a:off x="7453966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33BA15D8-87A5-0441-90BF-F205FB2BBD1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18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9A6DA-8E3E-1541-97D1-964D65A6F328}"/>
                </a:ext>
              </a:extLst>
            </p:cNvPr>
            <p:cNvSpPr txBox="1"/>
            <p:nvPr/>
          </p:nvSpPr>
          <p:spPr>
            <a:xfrm>
              <a:off x="6941139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1A0569D-B1D8-3746-8956-C420756D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91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8E83B9-8ABA-1342-89D4-70D7D792B878}"/>
                </a:ext>
              </a:extLst>
            </p:cNvPr>
            <p:cNvSpPr txBox="1"/>
            <p:nvPr/>
          </p:nvSpPr>
          <p:spPr>
            <a:xfrm>
              <a:off x="8813607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4B0CBE-24A3-AE44-B78F-2444BD8BADF8}"/>
                </a:ext>
              </a:extLst>
            </p:cNvPr>
            <p:cNvCxnSpPr>
              <a:cxnSpLocks/>
            </p:cNvCxnSpPr>
            <p:nvPr/>
          </p:nvCxnSpPr>
          <p:spPr>
            <a:xfrm>
              <a:off x="7444135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0F45617-846D-D648-9649-432BF7CCBA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3621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C3A5E6-8D8D-5A49-8971-5C2F37B50005}"/>
                </a:ext>
              </a:extLst>
            </p:cNvPr>
            <p:cNvSpPr txBox="1"/>
            <p:nvPr/>
          </p:nvSpPr>
          <p:spPr>
            <a:xfrm rot="21117605">
              <a:off x="7445002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D05F76-59E5-0D4E-8112-E5E7AAF49078}"/>
                </a:ext>
              </a:extLst>
            </p:cNvPr>
            <p:cNvSpPr txBox="1"/>
            <p:nvPr/>
          </p:nvSpPr>
          <p:spPr>
            <a:xfrm>
              <a:off x="6522070" y="501997"/>
              <a:ext cx="3751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QUIC</a:t>
              </a:r>
              <a:endParaRPr kumimoji="1"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9EDA66-5F76-F140-A5F2-794A7A5855A6}"/>
                </a:ext>
              </a:extLst>
            </p:cNvPr>
            <p:cNvSpPr txBox="1"/>
            <p:nvPr/>
          </p:nvSpPr>
          <p:spPr>
            <a:xfrm rot="430499">
              <a:off x="7464707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38875BF-B44D-8441-8A75-69A2B11829F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6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DCA31E-AEA7-4A46-A481-D101C0F1281D}"/>
                </a:ext>
              </a:extLst>
            </p:cNvPr>
            <p:cNvSpPr txBox="1"/>
            <p:nvPr/>
          </p:nvSpPr>
          <p:spPr>
            <a:xfrm rot="430499">
              <a:off x="7464708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AC72BDCD-630E-184B-A371-2AEA4044C549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7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1432F34-F70C-F34E-8179-0168B7209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9296" y="3949519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34A191-7BD7-2D40-8E43-070971A6CB13}"/>
                </a:ext>
              </a:extLst>
            </p:cNvPr>
            <p:cNvSpPr txBox="1"/>
            <p:nvPr/>
          </p:nvSpPr>
          <p:spPr>
            <a:xfrm rot="21117605">
              <a:off x="7450677" y="369688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6311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22379BA-DB13-FC44-811F-FE4DB41DA247}"/>
              </a:ext>
            </a:extLst>
          </p:cNvPr>
          <p:cNvGrpSpPr/>
          <p:nvPr/>
        </p:nvGrpSpPr>
        <p:grpSpPr>
          <a:xfrm>
            <a:off x="692032" y="154861"/>
            <a:ext cx="9581258" cy="5950375"/>
            <a:chOff x="692032" y="154861"/>
            <a:chExt cx="9581258" cy="59503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304264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>
              <a:cxnSpLocks/>
            </p:cNvCxnSpPr>
            <p:nvPr/>
          </p:nvCxnSpPr>
          <p:spPr>
            <a:xfrm>
              <a:off x="2281316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1791437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>
              <a:cxnSpLocks/>
            </p:cNvCxnSpPr>
            <p:nvPr/>
          </p:nvCxnSpPr>
          <p:spPr>
            <a:xfrm>
              <a:off x="4194789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3663905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294433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3919" y="2531274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295300" y="22786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SYN + ACK</a:t>
              </a:r>
              <a:endParaRPr kumimoji="1" lang="ko-KR" altLang="en-US" sz="16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CEC609-718C-2940-B7FE-884933C80495}"/>
                </a:ext>
              </a:extLst>
            </p:cNvPr>
            <p:cNvSpPr txBox="1"/>
            <p:nvPr/>
          </p:nvSpPr>
          <p:spPr>
            <a:xfrm>
              <a:off x="692032" y="154861"/>
              <a:ext cx="504599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TCP + TLS(1.3)</a:t>
              </a:r>
              <a:br>
                <a:rPr kumimoji="1" lang="en-US" altLang="ko-KR" sz="2400" dirty="0"/>
              </a:br>
              <a:r>
                <a:rPr kumimoji="1" lang="en-US" altLang="ko-KR" sz="2400" dirty="0"/>
                <a:t>(with 0-RTT)</a:t>
              </a:r>
              <a:endParaRPr kumimoji="1" lang="ko-KR" alt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11FE31-E891-7E40-96A6-D61E47E457F5}"/>
                </a:ext>
              </a:extLst>
            </p:cNvPr>
            <p:cNvSpPr txBox="1"/>
            <p:nvPr/>
          </p:nvSpPr>
          <p:spPr>
            <a:xfrm rot="430499">
              <a:off x="2315005" y="277855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ACK</a:t>
              </a:r>
              <a:endParaRPr kumimoji="1" lang="ko-KR" altLang="en-US" sz="16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29DFD34-5F46-BE43-9F03-DB38CC0B4860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4" y="302624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9606F6-B39A-1E4A-8141-7AE3CE3868A5}"/>
                </a:ext>
              </a:extLst>
            </p:cNvPr>
            <p:cNvSpPr txBox="1"/>
            <p:nvPr/>
          </p:nvSpPr>
          <p:spPr>
            <a:xfrm rot="430499">
              <a:off x="2315006" y="3176791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ClientHello</a:t>
              </a:r>
              <a:endParaRPr kumimoji="1" lang="ko-KR" altLang="en-US" sz="16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A7FA3B0-87A9-FE49-9826-B0B4DD454014}"/>
                </a:ext>
              </a:extLst>
            </p:cNvPr>
            <p:cNvCxnSpPr>
              <a:cxnSpLocks/>
            </p:cNvCxnSpPr>
            <p:nvPr/>
          </p:nvCxnSpPr>
          <p:spPr>
            <a:xfrm>
              <a:off x="2305175" y="3424479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DF061F-EB4D-284A-ABE6-25AAD5D1BDF7}"/>
                </a:ext>
              </a:extLst>
            </p:cNvPr>
            <p:cNvSpPr txBox="1"/>
            <p:nvPr/>
          </p:nvSpPr>
          <p:spPr>
            <a:xfrm rot="430499">
              <a:off x="7453966" y="17740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33BA15D8-87A5-0441-90BF-F205FB2BBD11}"/>
                </a:ext>
              </a:extLst>
            </p:cNvPr>
            <p:cNvCxnSpPr>
              <a:cxnSpLocks/>
            </p:cNvCxnSpPr>
            <p:nvPr/>
          </p:nvCxnSpPr>
          <p:spPr>
            <a:xfrm>
              <a:off x="7431018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9A6DA-8E3E-1541-97D1-964D65A6F328}"/>
                </a:ext>
              </a:extLst>
            </p:cNvPr>
            <p:cNvSpPr txBox="1"/>
            <p:nvPr/>
          </p:nvSpPr>
          <p:spPr>
            <a:xfrm>
              <a:off x="6941139" y="10815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61A0569D-B1D8-3746-8956-C420756D5B9D}"/>
                </a:ext>
              </a:extLst>
            </p:cNvPr>
            <p:cNvCxnSpPr>
              <a:cxnSpLocks/>
            </p:cNvCxnSpPr>
            <p:nvPr/>
          </p:nvCxnSpPr>
          <p:spPr>
            <a:xfrm>
              <a:off x="9344491" y="1543211"/>
              <a:ext cx="0" cy="45620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8E83B9-8ABA-1342-89D4-70D7D792B878}"/>
                </a:ext>
              </a:extLst>
            </p:cNvPr>
            <p:cNvSpPr txBox="1"/>
            <p:nvPr/>
          </p:nvSpPr>
          <p:spPr>
            <a:xfrm>
              <a:off x="8813607" y="10815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4B0CBE-24A3-AE44-B78F-2444BD8BADF8}"/>
                </a:ext>
              </a:extLst>
            </p:cNvPr>
            <p:cNvCxnSpPr>
              <a:cxnSpLocks/>
            </p:cNvCxnSpPr>
            <p:nvPr/>
          </p:nvCxnSpPr>
          <p:spPr>
            <a:xfrm>
              <a:off x="7444135" y="2021773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3D05F76-59E5-0D4E-8112-E5E7AAF49078}"/>
                </a:ext>
              </a:extLst>
            </p:cNvPr>
            <p:cNvSpPr txBox="1"/>
            <p:nvPr/>
          </p:nvSpPr>
          <p:spPr>
            <a:xfrm>
              <a:off x="6522070" y="154861"/>
              <a:ext cx="37512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HTTP Request Over QUIC</a:t>
              </a:r>
              <a:br>
                <a:rPr kumimoji="1" lang="en-US" altLang="ko-KR" sz="2400" dirty="0"/>
              </a:br>
              <a:r>
                <a:rPr kumimoji="1" lang="en-US" altLang="ko-KR" sz="2400" dirty="0"/>
                <a:t>(with 0-RTT)</a:t>
              </a:r>
              <a:endParaRPr kumimoji="1" lang="ko-KR" altLang="en-US" sz="2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89EDA66-5F76-F140-A5F2-794A7A5855A6}"/>
                </a:ext>
              </a:extLst>
            </p:cNvPr>
            <p:cNvSpPr txBox="1"/>
            <p:nvPr/>
          </p:nvSpPr>
          <p:spPr>
            <a:xfrm rot="430499">
              <a:off x="7464707" y="217742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38875BF-B44D-8441-8A75-69A2B11829FD}"/>
                </a:ext>
              </a:extLst>
            </p:cNvPr>
            <p:cNvCxnSpPr>
              <a:cxnSpLocks/>
            </p:cNvCxnSpPr>
            <p:nvPr/>
          </p:nvCxnSpPr>
          <p:spPr>
            <a:xfrm>
              <a:off x="7454876" y="2425112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1432F34-F70C-F34E-8179-0168B72099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282" y="2930383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34A191-7BD7-2D40-8E43-070971A6CB13}"/>
                </a:ext>
              </a:extLst>
            </p:cNvPr>
            <p:cNvSpPr txBox="1"/>
            <p:nvPr/>
          </p:nvSpPr>
          <p:spPr>
            <a:xfrm rot="21117605">
              <a:off x="7467663" y="267774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F1197A-3E8E-FB4C-AAEB-D61C6D3B773C}"/>
                </a:ext>
              </a:extLst>
            </p:cNvPr>
            <p:cNvSpPr txBox="1"/>
            <p:nvPr/>
          </p:nvSpPr>
          <p:spPr>
            <a:xfrm rot="430499">
              <a:off x="2307656" y="357437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495D3EE8-D3D5-9D48-A8EE-E927D249C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97825" y="3822065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E5354E4-AAAF-D249-B4F8-7019E6E61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9740" y="4330948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A521FF-C01B-AD44-8F54-F1E56811BDFE}"/>
                </a:ext>
              </a:extLst>
            </p:cNvPr>
            <p:cNvSpPr txBox="1"/>
            <p:nvPr/>
          </p:nvSpPr>
          <p:spPr>
            <a:xfrm rot="21117605">
              <a:off x="2321121" y="4078310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</a:t>
              </a:r>
              <a:r>
                <a:rPr kumimoji="1" lang="en-US" altLang="ko-KR" sz="1600" dirty="0" err="1"/>
                <a:t>ServerHello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9F8E8D0B-9C5E-A144-B4E8-7ED5AB1E2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8878" y="4745467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FD53BAE-2F3E-BF44-8158-5A04A3EF766F}"/>
                </a:ext>
              </a:extLst>
            </p:cNvPr>
            <p:cNvSpPr txBox="1"/>
            <p:nvPr/>
          </p:nvSpPr>
          <p:spPr>
            <a:xfrm rot="21117605">
              <a:off x="2320259" y="4492829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Request</a:t>
              </a:r>
              <a:endParaRPr kumimoji="1" lang="ko-KR" alt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8A2B30-2243-2B42-B8B8-FE53233B0511}"/>
                </a:ext>
              </a:extLst>
            </p:cNvPr>
            <p:cNvSpPr txBox="1"/>
            <p:nvPr/>
          </p:nvSpPr>
          <p:spPr>
            <a:xfrm rot="430499">
              <a:off x="2301820" y="4996763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TLS Finished</a:t>
              </a:r>
              <a:endParaRPr kumimoji="1" lang="ko-KR" altLang="en-US" sz="16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3CD6AA6-3133-5B41-9291-55E5182280A4}"/>
                </a:ext>
              </a:extLst>
            </p:cNvPr>
            <p:cNvCxnSpPr>
              <a:cxnSpLocks/>
            </p:cNvCxnSpPr>
            <p:nvPr/>
          </p:nvCxnSpPr>
          <p:spPr>
            <a:xfrm>
              <a:off x="2291989" y="5244451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2B4D655-B19A-6745-A372-D07C8A50EA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6282" y="3345238"/>
              <a:ext cx="1887239" cy="266649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B981BF9-6B70-1E45-B705-12EAE476FEC2}"/>
                </a:ext>
              </a:extLst>
            </p:cNvPr>
            <p:cNvSpPr txBox="1"/>
            <p:nvPr/>
          </p:nvSpPr>
          <p:spPr>
            <a:xfrm rot="21117605">
              <a:off x="7467663" y="3092600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HTTP Response</a:t>
              </a:r>
              <a:endParaRPr kumimoji="1" lang="ko-KR" alt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444FF12-D0AA-FB48-A420-6E8E3BA422F3}"/>
                </a:ext>
              </a:extLst>
            </p:cNvPr>
            <p:cNvSpPr txBox="1"/>
            <p:nvPr/>
          </p:nvSpPr>
          <p:spPr>
            <a:xfrm rot="430499">
              <a:off x="7468333" y="359308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QUIC</a:t>
              </a:r>
              <a:endParaRPr kumimoji="1" lang="ko-KR" altLang="en-US" sz="16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668BEB9-7CA0-2C4E-BC18-11EA289ECB90}"/>
                </a:ext>
              </a:extLst>
            </p:cNvPr>
            <p:cNvCxnSpPr>
              <a:cxnSpLocks/>
            </p:cNvCxnSpPr>
            <p:nvPr/>
          </p:nvCxnSpPr>
          <p:spPr>
            <a:xfrm>
              <a:off x="7458502" y="3840774"/>
              <a:ext cx="1887239" cy="241412"/>
            </a:xfrm>
            <a:prstGeom prst="straightConnector1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19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554584E-6BED-5E4F-861C-AF143B3A25D3}"/>
              </a:ext>
            </a:extLst>
          </p:cNvPr>
          <p:cNvGrpSpPr/>
          <p:nvPr/>
        </p:nvGrpSpPr>
        <p:grpSpPr>
          <a:xfrm>
            <a:off x="906185" y="726457"/>
            <a:ext cx="10924624" cy="3703706"/>
            <a:chOff x="906185" y="726457"/>
            <a:chExt cx="10924624" cy="37037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435491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</a:t>
              </a:r>
              <a:r>
                <a:rPr kumimoji="1" lang="ko-KR" altLang="en-US" sz="1600" dirty="0"/>
                <a:t> 헤더 없음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서버는 </a:t>
              </a:r>
              <a:r>
                <a:rPr kumimoji="1" lang="en-US" altLang="ko-KR" sz="1600" dirty="0"/>
                <a:t>Proxy-Connection</a:t>
              </a:r>
              <a:r>
                <a:rPr kumimoji="1" lang="ko-KR" altLang="en-US" sz="1600" dirty="0"/>
                <a:t> 헤더를 무시합니다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4432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</a:t>
              </a:r>
              <a:r>
                <a:rPr kumimoji="1" lang="ko-KR" altLang="en-US" sz="1600" dirty="0"/>
                <a:t> 헤더 없음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96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D8872FB-94DE-CF4F-8C21-6F80A381A8F8}"/>
              </a:ext>
            </a:extLst>
          </p:cNvPr>
          <p:cNvGrpSpPr/>
          <p:nvPr/>
        </p:nvGrpSpPr>
        <p:grpSpPr>
          <a:xfrm>
            <a:off x="906185" y="80126"/>
            <a:ext cx="10924624" cy="3955524"/>
            <a:chOff x="906185" y="80126"/>
            <a:chExt cx="10924624" cy="395552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6820" y="80126"/>
              <a:ext cx="4189608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en-US" altLang="ko-KR" sz="1600" dirty="0"/>
                <a:t>Proxy-Connection</a:t>
              </a:r>
              <a:r>
                <a:rPr kumimoji="1" lang="ko-KR" altLang="en-US" sz="1600" dirty="0"/>
                <a:t> 헤더를 인식하고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서버로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Connection: Keep-Alive </a:t>
              </a:r>
              <a:r>
                <a:rPr kumimoji="1" lang="ko-KR" altLang="en-US" sz="1600" dirty="0"/>
                <a:t>헤더를 전달합니다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5486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A8E5049-BA9D-1645-8A6A-EF6BA52C4F38}"/>
              </a:ext>
            </a:extLst>
          </p:cNvPr>
          <p:cNvGrpSpPr/>
          <p:nvPr/>
        </p:nvGrpSpPr>
        <p:grpSpPr>
          <a:xfrm>
            <a:off x="-961116" y="736082"/>
            <a:ext cx="15304132" cy="3833742"/>
            <a:chOff x="-961116" y="736082"/>
            <a:chExt cx="15304132" cy="3833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61116" y="1494521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968" y="1731589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950" y="1604589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07350" y="1604589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1199808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1199808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5408461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5408461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3706094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1082936" y="736082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5339519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1132568" y="3706721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6.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9D18593-7F45-CE43-84A1-3F7FF6DD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3147" y="1731589"/>
              <a:ext cx="1481665" cy="1481665"/>
            </a:xfrm>
            <a:prstGeom prst="rect">
              <a:avLst/>
            </a:prstGeom>
          </p:spPr>
        </p:pic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BCC14D67-1041-C54C-A2E6-0DA06D9705DE}"/>
                </a:ext>
              </a:extLst>
            </p:cNvPr>
            <p:cNvSpPr/>
            <p:nvPr/>
          </p:nvSpPr>
          <p:spPr>
            <a:xfrm>
              <a:off x="9700640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왼쪽 화살표[L] 23">
              <a:extLst>
                <a:ext uri="{FF2B5EF4-FFF2-40B4-BE49-F238E27FC236}">
                  <a16:creationId xmlns:a16="http://schemas.microsoft.com/office/drawing/2014/main" id="{3F963632-80A4-094F-BC45-2CCE149BDC42}"/>
                </a:ext>
              </a:extLst>
            </p:cNvPr>
            <p:cNvSpPr/>
            <p:nvPr/>
          </p:nvSpPr>
          <p:spPr>
            <a:xfrm>
              <a:off x="9700640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F1F87A-7980-9D4B-9F85-C2024806A3F9}"/>
                </a:ext>
              </a:extLst>
            </p:cNvPr>
            <p:cNvSpPr txBox="1"/>
            <p:nvPr/>
          </p:nvSpPr>
          <p:spPr>
            <a:xfrm>
              <a:off x="7998273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B483B5-3D5E-B841-A381-0B1DC75F30AD}"/>
                </a:ext>
              </a:extLst>
            </p:cNvPr>
            <p:cNvSpPr txBox="1"/>
            <p:nvPr/>
          </p:nvSpPr>
          <p:spPr>
            <a:xfrm>
              <a:off x="5339519" y="736082"/>
              <a:ext cx="31892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 </a:t>
              </a:r>
              <a:r>
                <a:rPr kumimoji="1" lang="en-US" altLang="ko-KR" sz="1600" dirty="0" err="1"/>
                <a:t>Prxoy</a:t>
              </a:r>
              <a:r>
                <a:rPr kumimoji="1" lang="en-US" altLang="ko-KR" sz="1600" dirty="0"/>
                <a:t>-Connection: Keep-Alive</a:t>
              </a:r>
              <a:endParaRPr kumimoji="1"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20C404-A239-CF4B-97E6-F9D588C280F4}"/>
                </a:ext>
              </a:extLst>
            </p:cNvPr>
            <p:cNvSpPr txBox="1"/>
            <p:nvPr/>
          </p:nvSpPr>
          <p:spPr>
            <a:xfrm>
              <a:off x="9649687" y="738773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 Connection: Keep-Alive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8062F3-43FE-1B43-B72D-AF750389B892}"/>
                </a:ext>
              </a:extLst>
            </p:cNvPr>
            <p:cNvSpPr txBox="1"/>
            <p:nvPr/>
          </p:nvSpPr>
          <p:spPr>
            <a:xfrm>
              <a:off x="9700640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 Connection: Keep-Alive</a:t>
              </a:r>
              <a:endParaRPr kumimoji="1" lang="ko-KR" altLang="en-US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28D1BF-E0DD-D743-89C2-DEC12687A797}"/>
                </a:ext>
              </a:extLst>
            </p:cNvPr>
            <p:cNvSpPr txBox="1"/>
            <p:nvPr/>
          </p:nvSpPr>
          <p:spPr>
            <a:xfrm>
              <a:off x="2599153" y="4231270"/>
              <a:ext cx="80705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멍청한 프록시는 브라우저와 영리한 </a:t>
              </a:r>
              <a:r>
                <a:rPr kumimoji="1" lang="ko-KR" altLang="en-US" sz="1600" dirty="0" err="1"/>
                <a:t>프록시에게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 </a:t>
              </a:r>
              <a:r>
                <a:rPr kumimoji="1" lang="ko-KR" altLang="en-US" sz="1600" dirty="0"/>
                <a:t>커넥션을 맺으려고 합니다</a:t>
              </a:r>
              <a:r>
                <a:rPr kumimoji="1"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124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D2D7A3-13B5-234D-92B8-6DEA6B311361}"/>
              </a:ext>
            </a:extLst>
          </p:cNvPr>
          <p:cNvGrpSpPr/>
          <p:nvPr/>
        </p:nvGrpSpPr>
        <p:grpSpPr>
          <a:xfrm>
            <a:off x="-961116" y="736082"/>
            <a:ext cx="15304132" cy="3833742"/>
            <a:chOff x="-961116" y="736082"/>
            <a:chExt cx="15304132" cy="38337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61116" y="1494521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0968" y="1731589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46950" y="1604589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07350" y="1604589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1199808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1199808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5408461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5408461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3706094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영리한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1082936" y="736082"/>
              <a:ext cx="31789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Proxy-Connection: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5339519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Keep-Alive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1132568" y="3706721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6.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9D18593-7F45-CE43-84A1-3F7FF6DD8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3147" y="1731589"/>
              <a:ext cx="1481665" cy="1481665"/>
            </a:xfrm>
            <a:prstGeom prst="rect">
              <a:avLst/>
            </a:prstGeom>
          </p:spPr>
        </p:pic>
        <p:sp>
          <p:nvSpPr>
            <p:cNvPr id="23" name="오른쪽 화살표[R] 22">
              <a:extLst>
                <a:ext uri="{FF2B5EF4-FFF2-40B4-BE49-F238E27FC236}">
                  <a16:creationId xmlns:a16="http://schemas.microsoft.com/office/drawing/2014/main" id="{BCC14D67-1041-C54C-A2E6-0DA06D9705DE}"/>
                </a:ext>
              </a:extLst>
            </p:cNvPr>
            <p:cNvSpPr/>
            <p:nvPr/>
          </p:nvSpPr>
          <p:spPr>
            <a:xfrm>
              <a:off x="9700640" y="1075421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4" name="왼쪽 화살표[L] 23">
              <a:extLst>
                <a:ext uri="{FF2B5EF4-FFF2-40B4-BE49-F238E27FC236}">
                  <a16:creationId xmlns:a16="http://schemas.microsoft.com/office/drawing/2014/main" id="{3F963632-80A4-094F-BC45-2CCE149BDC42}"/>
                </a:ext>
              </a:extLst>
            </p:cNvPr>
            <p:cNvSpPr/>
            <p:nvPr/>
          </p:nvSpPr>
          <p:spPr>
            <a:xfrm>
              <a:off x="9700640" y="2665321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F1F87A-7980-9D4B-9F85-C2024806A3F9}"/>
                </a:ext>
              </a:extLst>
            </p:cNvPr>
            <p:cNvSpPr txBox="1"/>
            <p:nvPr/>
          </p:nvSpPr>
          <p:spPr>
            <a:xfrm>
              <a:off x="7998273" y="3202724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DB483B5-3D5E-B841-A381-0B1DC75F30AD}"/>
                </a:ext>
              </a:extLst>
            </p:cNvPr>
            <p:cNvSpPr txBox="1"/>
            <p:nvPr/>
          </p:nvSpPr>
          <p:spPr>
            <a:xfrm>
              <a:off x="5339519" y="736082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 Connection: Keep-Alive</a:t>
              </a:r>
              <a:endParaRPr kumimoji="1" lang="ko-KR" altLang="en-US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D20C404-A239-CF4B-97E6-F9D588C280F4}"/>
                </a:ext>
              </a:extLst>
            </p:cNvPr>
            <p:cNvSpPr txBox="1"/>
            <p:nvPr/>
          </p:nvSpPr>
          <p:spPr>
            <a:xfrm>
              <a:off x="9649687" y="738773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 Connection: Keep-Alive</a:t>
              </a:r>
              <a:endParaRPr kumimoji="1" lang="ko-KR" altLang="en-US" sz="16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8062F3-43FE-1B43-B72D-AF750389B892}"/>
                </a:ext>
              </a:extLst>
            </p:cNvPr>
            <p:cNvSpPr txBox="1"/>
            <p:nvPr/>
          </p:nvSpPr>
          <p:spPr>
            <a:xfrm>
              <a:off x="9700640" y="3701124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 Connection: Keep-Alive</a:t>
              </a:r>
              <a:endParaRPr kumimoji="1" lang="ko-KR" altLang="en-US" sz="16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3BC11F-3D2A-AD4E-9623-670F1CAA5C74}"/>
                </a:ext>
              </a:extLst>
            </p:cNvPr>
            <p:cNvSpPr txBox="1"/>
            <p:nvPr/>
          </p:nvSpPr>
          <p:spPr>
            <a:xfrm>
              <a:off x="2781896" y="4231270"/>
              <a:ext cx="77050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/>
                <a:t>멍청한 프록시는 영리한 프록시와 서버에게 </a:t>
              </a:r>
              <a:r>
                <a:rPr kumimoji="1" lang="en-US" altLang="ko-KR" sz="1600" dirty="0"/>
                <a:t>keep-alive </a:t>
              </a:r>
              <a:r>
                <a:rPr kumimoji="1" lang="ko-KR" altLang="en-US" sz="1600" dirty="0"/>
                <a:t>커넥션을 맺으려고 합니다</a:t>
              </a:r>
              <a:r>
                <a:rPr kumimoji="1" lang="en-US" altLang="ko-KR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250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BA851B-CFF0-9D4F-9CFD-77D6C00507DA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C76F6A-DF94-814A-9086-EDB5825265A4}"/>
                </a:ext>
              </a:extLst>
            </p:cNvPr>
            <p:cNvSpPr txBox="1"/>
            <p:nvPr/>
          </p:nvSpPr>
          <p:spPr>
            <a:xfrm>
              <a:off x="2729921" y="526787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E9D6D0B-CB3C-1042-A9AE-A817A7294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257" y="2777653"/>
              <a:ext cx="1893371" cy="191901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F23CAC-F9D9-B141-B42B-781DC063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191" y="3348093"/>
              <a:ext cx="1893371" cy="191901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787</Words>
  <Application>Microsoft Macintosh PowerPoint</Application>
  <PresentationFormat>와이드스크린</PresentationFormat>
  <Paragraphs>312</Paragraphs>
  <Slides>26</Slides>
  <Notes>10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75</cp:revision>
  <dcterms:created xsi:type="dcterms:W3CDTF">2022-02-13T11:04:25Z</dcterms:created>
  <dcterms:modified xsi:type="dcterms:W3CDTF">2022-03-20T13:55:57Z</dcterms:modified>
</cp:coreProperties>
</file>