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3"/>
    <p:sldMasterId id="2147483659" r:id="rId4"/>
  </p:sldMasterIdLst>
  <p:notesMasterIdLst>
    <p:notesMasterId r:id="rId6"/>
  </p:notesMasterIdLst>
  <p:sldIdLst>
    <p:sldId id="342" r:id="rId5"/>
    <p:sldId id="360" r:id="rId7"/>
    <p:sldId id="359" r:id="rId8"/>
    <p:sldId id="347" r:id="rId9"/>
    <p:sldId id="352" r:id="rId10"/>
    <p:sldId id="346" r:id="rId11"/>
    <p:sldId id="353" r:id="rId12"/>
    <p:sldId id="354" r:id="rId13"/>
    <p:sldId id="355" r:id="rId14"/>
    <p:sldId id="369" r:id="rId15"/>
    <p:sldId id="370" r:id="rId16"/>
    <p:sldId id="372" r:id="rId17"/>
    <p:sldId id="373" r:id="rId18"/>
    <p:sldId id="374" r:id="rId19"/>
    <p:sldId id="375" r:id="rId20"/>
    <p:sldId id="377" r:id="rId21"/>
    <p:sldId id="378" r:id="rId22"/>
    <p:sldId id="379" r:id="rId23"/>
    <p:sldId id="380" r:id="rId24"/>
    <p:sldId id="382" r:id="rId25"/>
    <p:sldId id="384" r:id="rId26"/>
    <p:sldId id="34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9" autoAdjust="0"/>
    <p:restoredTop sz="93564" autoAdjust="0"/>
  </p:normalViewPr>
  <p:slideViewPr>
    <p:cSldViewPr snapToGrid="0">
      <p:cViewPr varScale="1">
        <p:scale>
          <a:sx n="143" d="100"/>
          <a:sy n="143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B7038-E59F-4A80-A75E-7AA9F300D739}" type="doc">
      <dgm:prSet loTypeId="process" loCatId="process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E9FF6F63-DE8B-49AE-AD60-255A714A296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x-none">
              <a:sym typeface="+mn-ea"/>
            </a:rPr>
            <a:t>Сбор данных</a:t>
          </a:r>
          <a:r>
            <a:rPr lang="ru-RU" altLang="x-none">
              <a:sym typeface="+mn-ea"/>
            </a:rPr>
            <a:t/>
          </a:r>
          <a:endParaRPr lang="ru-RU" altLang="x-none">
            <a:sym typeface="+mn-ea"/>
          </a:endParaRPr>
        </a:p>
      </dgm:t>
    </dgm:pt>
    <dgm:pt modelId="{E2F25AF7-B1AC-494B-B2C1-7761C2AD5D10}" cxnId="{BF4FE014-EF67-4817-AC94-3F3B113AED6B}" type="parTrans">
      <dgm:prSet/>
      <dgm:spPr/>
      <dgm:t>
        <a:bodyPr/>
        <a:p>
          <a:endParaRPr lang="en-US"/>
        </a:p>
      </dgm:t>
    </dgm:pt>
    <dgm:pt modelId="{7C3A5ED0-3AE2-4C34-80A5-AFDCC3D00C7D}" cxnId="{BF4FE014-EF67-4817-AC94-3F3B113AED6B}" type="sibTrans">
      <dgm:prSet/>
      <dgm:spPr/>
      <dgm:t>
        <a:bodyPr/>
        <a:p>
          <a:endParaRPr lang="en-US"/>
        </a:p>
      </dgm:t>
    </dgm:pt>
    <dgm:pt modelId="{4D3602F6-4A56-471E-94CA-95C297AF4D0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en-US">
              <a:solidFill>
                <a:schemeClr val="bg1"/>
              </a:solidFill>
              <a:sym typeface="+mn-ea"/>
            </a:rPr>
            <a:t>Разведочный </a:t>
          </a:r>
          <a:r>
            <a:rPr lang="ru-RU" altLang="en-US">
              <a:solidFill>
                <a:schemeClr val="bg1"/>
              </a:solidFill>
              <a:sym typeface="+mn-ea"/>
            </a:rPr>
            <a:t>анализ данных</a:t>
          </a:r>
          <a:r>
            <a:rPr lang="ru-RU" altLang="en-US">
              <a:solidFill>
                <a:schemeClr val="bg1"/>
              </a:solidFill>
              <a:sym typeface="+mn-ea"/>
            </a:rPr>
            <a:t/>
          </a:r>
          <a:endParaRPr lang="ru-RU" altLang="en-US">
            <a:solidFill>
              <a:schemeClr val="bg1"/>
            </a:solidFill>
            <a:sym typeface="+mn-ea"/>
          </a:endParaRPr>
        </a:p>
      </dgm:t>
    </dgm:pt>
    <dgm:pt modelId="{511DB170-6BB5-4ADD-8085-548C5A4D75BB}" cxnId="{09118051-CB61-418D-AAED-ABADA2DA12A9}" type="parTrans">
      <dgm:prSet/>
      <dgm:spPr/>
      <dgm:t>
        <a:bodyPr/>
        <a:p>
          <a:endParaRPr lang="en-US"/>
        </a:p>
      </dgm:t>
    </dgm:pt>
    <dgm:pt modelId="{44F1BF6E-18A0-4182-BD68-FA72641FED89}" cxnId="{09118051-CB61-418D-AAED-ABADA2DA12A9}" type="sibTrans">
      <dgm:prSet/>
      <dgm:spPr/>
      <dgm:t>
        <a:bodyPr/>
        <a:p>
          <a:endParaRPr lang="en-US"/>
        </a:p>
      </dgm:t>
    </dgm:pt>
    <dgm:pt modelId="{C77B2DE7-72B5-4696-8020-E9D21215643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en-US">
              <a:solidFill>
                <a:schemeClr val="bg1"/>
              </a:solidFill>
              <a:sym typeface="+mn-ea"/>
            </a:rPr>
            <a:t>Коррекция меток</a:t>
          </a:r>
          <a:endParaRPr lang="ru-RU" altLang="en-US">
            <a:solidFill>
              <a:schemeClr val="bg1"/>
            </a:solidFill>
            <a:sym typeface="+mn-ea"/>
          </a:endParaRPr>
        </a:p>
      </dgm:t>
    </dgm:pt>
    <dgm:pt modelId="{CFDAE099-E9CA-400D-9E0B-5FF2A223D856}" cxnId="{4A6F2921-4EB0-46E2-A2B8-F83113E3C442}" type="parTrans">
      <dgm:prSet/>
      <dgm:spPr/>
      <dgm:t>
        <a:bodyPr/>
        <a:p>
          <a:endParaRPr lang="en-US"/>
        </a:p>
      </dgm:t>
    </dgm:pt>
    <dgm:pt modelId="{00E0D5AB-294E-4D02-9E82-5E730EC20037}" cxnId="{4A6F2921-4EB0-46E2-A2B8-F83113E3C442}" type="sibTrans">
      <dgm:prSet/>
      <dgm:spPr/>
      <dgm:t>
        <a:bodyPr/>
        <a:p>
          <a:endParaRPr lang="en-US"/>
        </a:p>
      </dgm:t>
    </dgm:pt>
    <dgm:pt modelId="{0671A477-8669-485D-8DF9-D6AB8A8BD9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x-none"/>
            <a:t>Подготовка моделей</a:t>
          </a:r>
          <a:endParaRPr lang="ru-RU" altLang="x-none"/>
        </a:p>
      </dgm:t>
    </dgm:pt>
    <dgm:pt modelId="{4E4EACB4-B762-4F1D-8371-9D3A0AE49585}" cxnId="{06B128AE-4E4E-472D-94DD-3E78EBC1FBF2}" type="parTrans">
      <dgm:prSet/>
      <dgm:spPr/>
    </dgm:pt>
    <dgm:pt modelId="{CE51C4FF-EDCC-4A8F-BCB2-170ED74B0099}" cxnId="{06B128AE-4E4E-472D-94DD-3E78EBC1FBF2}" type="sibTrans">
      <dgm:prSet/>
      <dgm:spPr/>
    </dgm:pt>
    <dgm:pt modelId="{77083585-3E25-4EF8-BB47-C797006A4C9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bg1"/>
              </a:solidFill>
              <a:sym typeface="+mn-ea"/>
            </a:rPr>
            <a:t>О</a:t>
          </a:r>
          <a:r>
            <a:rPr lang="ru-RU" altLang="en-US">
              <a:solidFill>
                <a:schemeClr val="bg1"/>
              </a:solidFill>
              <a:sym typeface="+mn-ea"/>
            </a:rPr>
            <a:t>бучение моделей</a:t>
          </a:r>
          <a:r>
            <a:rPr lang="ru-RU" altLang="en-US">
              <a:solidFill>
                <a:schemeClr val="bg1"/>
              </a:solidFill>
              <a:sym typeface="+mn-ea"/>
            </a:rPr>
            <a:t/>
          </a:r>
          <a:endParaRPr lang="ru-RU" altLang="en-US">
            <a:solidFill>
              <a:schemeClr val="bg1"/>
            </a:solidFill>
            <a:sym typeface="+mn-ea"/>
          </a:endParaRPr>
        </a:p>
      </dgm:t>
    </dgm:pt>
    <dgm:pt modelId="{4F12F1D3-F381-4DAF-8237-32A0558E1260}" cxnId="{B37C8D4B-4BFD-4EA5-B6A9-E90E142E41CB}" type="parTrans">
      <dgm:prSet/>
      <dgm:spPr/>
    </dgm:pt>
    <dgm:pt modelId="{9E475DDE-4B5E-44CE-95B8-A744B6474F72}" cxnId="{B37C8D4B-4BFD-4EA5-B6A9-E90E142E41CB}" type="sibTrans">
      <dgm:prSet/>
      <dgm:spPr/>
    </dgm:pt>
    <dgm:pt modelId="{F74C1043-17FF-4245-8B34-67BDEB9537B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bg1"/>
              </a:solidFill>
              <a:sym typeface="+mn-ea"/>
            </a:rPr>
            <a:t>в</a:t>
          </a:r>
          <a:r>
            <a:rPr lang="ru-RU">
              <a:solidFill>
                <a:schemeClr val="bg1"/>
              </a:solidFill>
              <a:sym typeface="+mn-ea"/>
            </a:rPr>
            <a:t>ыбор лучшей</a:t>
          </a:r>
          <a:r>
            <a:rPr lang="ru-RU">
              <a:solidFill>
                <a:schemeClr val="bg1"/>
              </a:solidFill>
              <a:sym typeface="+mn-ea"/>
            </a:rPr>
            <a:t/>
          </a:r>
          <a:endParaRPr lang="ru-RU">
            <a:solidFill>
              <a:schemeClr val="bg1"/>
            </a:solidFill>
            <a:sym typeface="+mn-ea"/>
          </a:endParaRPr>
        </a:p>
      </dgm:t>
    </dgm:pt>
    <dgm:pt modelId="{A550B149-EFEB-4FB1-9848-A15B1213809D}" cxnId="{6D84D909-AD76-4BDA-AAD9-2B854B183EB1}" type="parTrans">
      <dgm:prSet/>
      <dgm:spPr/>
    </dgm:pt>
    <dgm:pt modelId="{E13ACE18-76A1-47C6-AAEA-92C8B0CF7EEC}" cxnId="{6D84D909-AD76-4BDA-AAD9-2B854B183EB1}" type="sibTrans">
      <dgm:prSet/>
      <dgm:spPr/>
    </dgm:pt>
    <dgm:pt modelId="{4E8D2CA5-E8F3-41AD-B35D-1FCF8CAD3487}" type="pres">
      <dgm:prSet presAssocID="{FB0B7038-E59F-4A80-A75E-7AA9F300D739}" presName="rootnode" presStyleCnt="0">
        <dgm:presLayoutVars>
          <dgm:chMax/>
          <dgm:chPref/>
          <dgm:dir/>
          <dgm:animLvl val="lvl"/>
        </dgm:presLayoutVars>
      </dgm:prSet>
      <dgm:spPr/>
    </dgm:pt>
    <dgm:pt modelId="{4885D9FF-6621-4FC5-A9DE-327AB74500CD}" type="pres">
      <dgm:prSet presAssocID="{E9FF6F63-DE8B-49AE-AD60-255A714A296C}" presName="composite" presStyleCnt="0"/>
      <dgm:spPr/>
    </dgm:pt>
    <dgm:pt modelId="{C1069558-9A0D-4777-9B5C-1F8CC5A904D0}" type="pres">
      <dgm:prSet presAssocID="{E9FF6F63-DE8B-49AE-AD60-255A714A296C}" presName="bentUpArrow1" presStyleLbl="alignImgPlace1" presStyleIdx="0" presStyleCnt="5"/>
      <dgm:spPr/>
    </dgm:pt>
    <dgm:pt modelId="{B6B3DBAD-9628-4182-98C9-C3F56A96B563}" type="pres">
      <dgm:prSet presAssocID="{E9FF6F63-DE8B-49AE-AD60-255A714A296C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F563743-F0CD-43FF-8ED9-181590D5AEC7}" type="pres">
      <dgm:prSet presAssocID="{E9FF6F63-DE8B-49AE-AD60-255A714A296C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1E93E89-BF11-425F-8AD8-57BDCD076633}" type="pres">
      <dgm:prSet presAssocID="{7C3A5ED0-3AE2-4C34-80A5-AFDCC3D00C7D}" presName="sibTrans" presStyleCnt="0"/>
      <dgm:spPr/>
    </dgm:pt>
    <dgm:pt modelId="{5D08F00E-1A1B-44FE-B733-AC1EDA64F34E}" type="pres">
      <dgm:prSet presAssocID="{4D3602F6-4A56-471E-94CA-95C297AF4D0A}" presName="composite" presStyleCnt="0"/>
      <dgm:spPr/>
    </dgm:pt>
    <dgm:pt modelId="{A3E57910-EB90-4850-9A4E-8662A513D003}" type="pres">
      <dgm:prSet presAssocID="{4D3602F6-4A56-471E-94CA-95C297AF4D0A}" presName="bentUpArrow1" presStyleLbl="alignImgPlace1" presStyleIdx="1" presStyleCnt="5"/>
      <dgm:spPr/>
    </dgm:pt>
    <dgm:pt modelId="{FAF4FC6F-67B2-4C23-BD82-FF5779C49F32}" type="pres">
      <dgm:prSet presAssocID="{4D3602F6-4A56-471E-94CA-95C297AF4D0A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F521252-50A6-4EA9-AC51-762FFBA643C9}" type="pres">
      <dgm:prSet presAssocID="{4D3602F6-4A56-471E-94CA-95C297AF4D0A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2014751-3328-490B-A771-AD3E49DD01DB}" type="pres">
      <dgm:prSet presAssocID="{44F1BF6E-18A0-4182-BD68-FA72641FED89}" presName="sibTrans" presStyleCnt="0"/>
      <dgm:spPr/>
    </dgm:pt>
    <dgm:pt modelId="{694786D1-918A-4EAD-89A6-0B79C452A099}" type="pres">
      <dgm:prSet presAssocID="{C77B2DE7-72B5-4696-8020-E9D212156430}" presName="composite" presStyleCnt="0"/>
      <dgm:spPr/>
    </dgm:pt>
    <dgm:pt modelId="{CF89568C-9ED9-4734-83C0-ED6B0E1CD3DF}" type="pres">
      <dgm:prSet presAssocID="{C77B2DE7-72B5-4696-8020-E9D212156430}" presName="bentUpArrow1" presStyleLbl="alignImgPlace1" presStyleIdx="2" presStyleCnt="5"/>
      <dgm:spPr/>
    </dgm:pt>
    <dgm:pt modelId="{54F8B79A-809C-4F22-B417-84B1257C574F}" type="pres">
      <dgm:prSet presAssocID="{C77B2DE7-72B5-4696-8020-E9D212156430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B2ACCB8-626E-4B35-8910-726E1B7F7ED0}" type="pres">
      <dgm:prSet presAssocID="{C77B2DE7-72B5-4696-8020-E9D21215643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65F03EB-5A6B-423D-A1DD-DD3225C53D9B}" type="pres">
      <dgm:prSet presAssocID="{00E0D5AB-294E-4D02-9E82-5E730EC20037}" presName="sibTrans" presStyleCnt="0"/>
      <dgm:spPr/>
    </dgm:pt>
    <dgm:pt modelId="{D300EE12-8F0D-45E0-A5D8-AC174B5B7D1A}" type="pres">
      <dgm:prSet presAssocID="{0671A477-8669-485D-8DF9-D6AB8A8BD99B}" presName="composite" presStyleCnt="0"/>
      <dgm:spPr/>
    </dgm:pt>
    <dgm:pt modelId="{BE9B3EA3-8C22-48E7-BC59-D03D51509645}" type="pres">
      <dgm:prSet presAssocID="{0671A477-8669-485D-8DF9-D6AB8A8BD99B}" presName="bentUpArrow1" presStyleLbl="alignImgPlace1" presStyleIdx="3" presStyleCnt="5"/>
      <dgm:spPr/>
    </dgm:pt>
    <dgm:pt modelId="{DB5228A8-5FFA-4BE7-8277-C28C7F82D259}" type="pres">
      <dgm:prSet presAssocID="{0671A477-8669-485D-8DF9-D6AB8A8BD99B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1F0BCAF-04AC-4454-8BF5-64D3541EA10C}" type="pres">
      <dgm:prSet presAssocID="{0671A477-8669-485D-8DF9-D6AB8A8BD99B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1B10372-6D32-4D32-8685-70374904BFAA}" type="pres">
      <dgm:prSet presAssocID="{CE51C4FF-EDCC-4A8F-BCB2-170ED74B0099}" presName="sibTrans" presStyleCnt="0"/>
      <dgm:spPr/>
    </dgm:pt>
    <dgm:pt modelId="{02DEA517-59C8-41B8-AF53-3A624FBC99D8}" type="pres">
      <dgm:prSet presAssocID="{77083585-3E25-4EF8-BB47-C797006A4C98}" presName="composite" presStyleCnt="0"/>
      <dgm:spPr/>
    </dgm:pt>
    <dgm:pt modelId="{75E53BCA-20A9-450E-8178-DDB477BDDA8F}" type="pres">
      <dgm:prSet presAssocID="{77083585-3E25-4EF8-BB47-C797006A4C98}" presName="bentUpArrow1" presStyleLbl="alignImgPlace1" presStyleIdx="4" presStyleCnt="5"/>
      <dgm:spPr/>
    </dgm:pt>
    <dgm:pt modelId="{15C2A54C-B7C2-4B6E-8E32-4B6372F82788}" type="pres">
      <dgm:prSet presAssocID="{77083585-3E25-4EF8-BB47-C797006A4C98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CCAFC5B-C0C0-43AB-8F82-D5DACD8BC3CC}" type="pres">
      <dgm:prSet presAssocID="{77083585-3E25-4EF8-BB47-C797006A4C9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6ADC9EE-188C-4949-847F-027588814C80}" type="pres">
      <dgm:prSet presAssocID="{9E475DDE-4B5E-44CE-95B8-A744B6474F72}" presName="sibTrans" presStyleCnt="0"/>
      <dgm:spPr/>
    </dgm:pt>
    <dgm:pt modelId="{32143662-C1C9-4C20-A5AB-44C7A3237DFB}" type="pres">
      <dgm:prSet presAssocID="{F74C1043-17FF-4245-8B34-67BDEB9537B2}" presName="composite" presStyleCnt="0"/>
      <dgm:spPr/>
    </dgm:pt>
    <dgm:pt modelId="{29714ADF-F513-43F7-AADF-C0495A1A76AC}" type="pres">
      <dgm:prSet presAssocID="{F74C1043-17FF-4245-8B34-67BDEB9537B2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BF4FE014-EF67-4817-AC94-3F3B113AED6B}" srcId="{FB0B7038-E59F-4A80-A75E-7AA9F300D739}" destId="{E9FF6F63-DE8B-49AE-AD60-255A714A296C}" srcOrd="0" destOrd="0" parTransId="{E2F25AF7-B1AC-494B-B2C1-7761C2AD5D10}" sibTransId="{7C3A5ED0-3AE2-4C34-80A5-AFDCC3D00C7D}"/>
    <dgm:cxn modelId="{09118051-CB61-418D-AAED-ABADA2DA12A9}" srcId="{FB0B7038-E59F-4A80-A75E-7AA9F300D739}" destId="{4D3602F6-4A56-471E-94CA-95C297AF4D0A}" srcOrd="1" destOrd="0" parTransId="{511DB170-6BB5-4ADD-8085-548C5A4D75BB}" sibTransId="{44F1BF6E-18A0-4182-BD68-FA72641FED89}"/>
    <dgm:cxn modelId="{4A6F2921-4EB0-46E2-A2B8-F83113E3C442}" srcId="{FB0B7038-E59F-4A80-A75E-7AA9F300D739}" destId="{C77B2DE7-72B5-4696-8020-E9D212156430}" srcOrd="2" destOrd="0" parTransId="{CFDAE099-E9CA-400D-9E0B-5FF2A223D856}" sibTransId="{00E0D5AB-294E-4D02-9E82-5E730EC20037}"/>
    <dgm:cxn modelId="{06B128AE-4E4E-472D-94DD-3E78EBC1FBF2}" srcId="{FB0B7038-E59F-4A80-A75E-7AA9F300D739}" destId="{0671A477-8669-485D-8DF9-D6AB8A8BD99B}" srcOrd="3" destOrd="0" parTransId="{4E4EACB4-B762-4F1D-8371-9D3A0AE49585}" sibTransId="{CE51C4FF-EDCC-4A8F-BCB2-170ED74B0099}"/>
    <dgm:cxn modelId="{B37C8D4B-4BFD-4EA5-B6A9-E90E142E41CB}" srcId="{FB0B7038-E59F-4A80-A75E-7AA9F300D739}" destId="{77083585-3E25-4EF8-BB47-C797006A4C98}" srcOrd="4" destOrd="0" parTransId="{4F12F1D3-F381-4DAF-8237-32A0558E1260}" sibTransId="{9E475DDE-4B5E-44CE-95B8-A744B6474F72}"/>
    <dgm:cxn modelId="{6D84D909-AD76-4BDA-AAD9-2B854B183EB1}" srcId="{FB0B7038-E59F-4A80-A75E-7AA9F300D739}" destId="{F74C1043-17FF-4245-8B34-67BDEB9537B2}" srcOrd="5" destOrd="0" parTransId="{A550B149-EFEB-4FB1-9848-A15B1213809D}" sibTransId="{E13ACE18-76A1-47C6-AAEA-92C8B0CF7EEC}"/>
    <dgm:cxn modelId="{B09632D1-EE2A-4CDB-A13E-E384EB3CCEC2}" type="presOf" srcId="{FB0B7038-E59F-4A80-A75E-7AA9F300D739}" destId="{4E8D2CA5-E8F3-41AD-B35D-1FCF8CAD3487}" srcOrd="0" destOrd="0" presId="urn:microsoft.com/office/officeart/2005/8/layout/StepDownProcess"/>
    <dgm:cxn modelId="{ABFEB8E3-DCA3-48C2-8402-B7CF434A75D5}" type="presParOf" srcId="{4E8D2CA5-E8F3-41AD-B35D-1FCF8CAD3487}" destId="{4885D9FF-6621-4FC5-A9DE-327AB74500CD}" srcOrd="0" destOrd="0" presId="urn:microsoft.com/office/officeart/2005/8/layout/StepDownProcess"/>
    <dgm:cxn modelId="{C588E8B4-48B1-4B01-901C-635CA3C015D5}" type="presParOf" srcId="{4885D9FF-6621-4FC5-A9DE-327AB74500CD}" destId="{C1069558-9A0D-4777-9B5C-1F8CC5A904D0}" srcOrd="0" destOrd="0" presId="urn:microsoft.com/office/officeart/2005/8/layout/StepDownProcess"/>
    <dgm:cxn modelId="{2C22DBD9-BFCE-4DBF-8932-F775A556C815}" type="presParOf" srcId="{4885D9FF-6621-4FC5-A9DE-327AB74500CD}" destId="{B6B3DBAD-9628-4182-98C9-C3F56A96B563}" srcOrd="1" destOrd="0" presId="urn:microsoft.com/office/officeart/2005/8/layout/StepDownProcess"/>
    <dgm:cxn modelId="{6A399A24-3E9D-49CC-AAE1-71E6A5CD7C61}" type="presOf" srcId="{E9FF6F63-DE8B-49AE-AD60-255A714A296C}" destId="{B6B3DBAD-9628-4182-98C9-C3F56A96B563}" srcOrd="0" destOrd="0" presId="urn:microsoft.com/office/officeart/2005/8/layout/StepDownProcess"/>
    <dgm:cxn modelId="{C6C43748-22C0-4729-B19E-8A979C9A48BF}" type="presParOf" srcId="{4885D9FF-6621-4FC5-A9DE-327AB74500CD}" destId="{CF563743-F0CD-43FF-8ED9-181590D5AEC7}" srcOrd="2" destOrd="0" presId="urn:microsoft.com/office/officeart/2005/8/layout/StepDownProcess"/>
    <dgm:cxn modelId="{998CD52D-48B1-4695-B6FF-00BE8CCB3AF9}" type="presParOf" srcId="{4E8D2CA5-E8F3-41AD-B35D-1FCF8CAD3487}" destId="{F1E93E89-BF11-425F-8AD8-57BDCD076633}" srcOrd="1" destOrd="0" presId="urn:microsoft.com/office/officeart/2005/8/layout/StepDownProcess"/>
    <dgm:cxn modelId="{78A38DA8-2ED0-45BC-BDFB-FD59B586C108}" type="presParOf" srcId="{4E8D2CA5-E8F3-41AD-B35D-1FCF8CAD3487}" destId="{5D08F00E-1A1B-44FE-B733-AC1EDA64F34E}" srcOrd="2" destOrd="0" presId="urn:microsoft.com/office/officeart/2005/8/layout/StepDownProcess"/>
    <dgm:cxn modelId="{114EEC2B-1EA2-49AA-A9CF-68750B9F266B}" type="presParOf" srcId="{5D08F00E-1A1B-44FE-B733-AC1EDA64F34E}" destId="{A3E57910-EB90-4850-9A4E-8662A513D003}" srcOrd="0" destOrd="2" presId="urn:microsoft.com/office/officeart/2005/8/layout/StepDownProcess"/>
    <dgm:cxn modelId="{3E251DFF-8C5A-4DFC-BB1F-A3EF91855C33}" type="presParOf" srcId="{5D08F00E-1A1B-44FE-B733-AC1EDA64F34E}" destId="{FAF4FC6F-67B2-4C23-BD82-FF5779C49F32}" srcOrd="1" destOrd="2" presId="urn:microsoft.com/office/officeart/2005/8/layout/StepDownProcess"/>
    <dgm:cxn modelId="{07D35FF4-254B-4355-8FCD-907FBF47B9B4}" type="presOf" srcId="{4D3602F6-4A56-471E-94CA-95C297AF4D0A}" destId="{FAF4FC6F-67B2-4C23-BD82-FF5779C49F32}" srcOrd="0" destOrd="0" presId="urn:microsoft.com/office/officeart/2005/8/layout/StepDownProcess"/>
    <dgm:cxn modelId="{489CB79D-D6D8-4BB2-8714-3B2729B5F207}" type="presParOf" srcId="{5D08F00E-1A1B-44FE-B733-AC1EDA64F34E}" destId="{8F521252-50A6-4EA9-AC51-762FFBA643C9}" srcOrd="2" destOrd="2" presId="urn:microsoft.com/office/officeart/2005/8/layout/StepDownProcess"/>
    <dgm:cxn modelId="{4974A692-BFFF-474A-8916-AC105D94196A}" type="presParOf" srcId="{4E8D2CA5-E8F3-41AD-B35D-1FCF8CAD3487}" destId="{B2014751-3328-490B-A771-AD3E49DD01DB}" srcOrd="3" destOrd="0" presId="urn:microsoft.com/office/officeart/2005/8/layout/StepDownProcess"/>
    <dgm:cxn modelId="{7CABDB90-7660-42AB-AE45-231B6B03DD6D}" type="presParOf" srcId="{4E8D2CA5-E8F3-41AD-B35D-1FCF8CAD3487}" destId="{694786D1-918A-4EAD-89A6-0B79C452A099}" srcOrd="4" destOrd="0" presId="urn:microsoft.com/office/officeart/2005/8/layout/StepDownProcess"/>
    <dgm:cxn modelId="{4059C39A-4A21-4C89-B99A-9B758916D6C9}" type="presParOf" srcId="{694786D1-918A-4EAD-89A6-0B79C452A099}" destId="{CF89568C-9ED9-4734-83C0-ED6B0E1CD3DF}" srcOrd="0" destOrd="4" presId="urn:microsoft.com/office/officeart/2005/8/layout/StepDownProcess"/>
    <dgm:cxn modelId="{FFCD055E-8F31-42D9-B3D0-29AE601E4EDC}" type="presParOf" srcId="{694786D1-918A-4EAD-89A6-0B79C452A099}" destId="{54F8B79A-809C-4F22-B417-84B1257C574F}" srcOrd="1" destOrd="4" presId="urn:microsoft.com/office/officeart/2005/8/layout/StepDownProcess"/>
    <dgm:cxn modelId="{886AC87D-83F9-4A33-B446-4A7F68B73C27}" type="presOf" srcId="{C77B2DE7-72B5-4696-8020-E9D212156430}" destId="{54F8B79A-809C-4F22-B417-84B1257C574F}" srcOrd="0" destOrd="0" presId="urn:microsoft.com/office/officeart/2005/8/layout/StepDownProcess"/>
    <dgm:cxn modelId="{4F15F8C4-65AD-4BDF-A774-9FF9AF8171C9}" type="presParOf" srcId="{694786D1-918A-4EAD-89A6-0B79C452A099}" destId="{CB2ACCB8-626E-4B35-8910-726E1B7F7ED0}" srcOrd="2" destOrd="4" presId="urn:microsoft.com/office/officeart/2005/8/layout/StepDownProcess"/>
    <dgm:cxn modelId="{3A79B00A-295B-4B53-867A-3FB65BB091FA}" type="presParOf" srcId="{4E8D2CA5-E8F3-41AD-B35D-1FCF8CAD3487}" destId="{B65F03EB-5A6B-423D-A1DD-DD3225C53D9B}" srcOrd="5" destOrd="0" presId="urn:microsoft.com/office/officeart/2005/8/layout/StepDownProcess"/>
    <dgm:cxn modelId="{63746820-2E97-4FAA-8723-13D72E9A723B}" type="presParOf" srcId="{4E8D2CA5-E8F3-41AD-B35D-1FCF8CAD3487}" destId="{D300EE12-8F0D-45E0-A5D8-AC174B5B7D1A}" srcOrd="6" destOrd="0" presId="urn:microsoft.com/office/officeart/2005/8/layout/StepDownProcess"/>
    <dgm:cxn modelId="{A58AEE13-8198-4E93-BC6F-92977F56CEE8}" type="presParOf" srcId="{D300EE12-8F0D-45E0-A5D8-AC174B5B7D1A}" destId="{BE9B3EA3-8C22-48E7-BC59-D03D51509645}" srcOrd="0" destOrd="6" presId="urn:microsoft.com/office/officeart/2005/8/layout/StepDownProcess"/>
    <dgm:cxn modelId="{90F48318-4827-43C2-8332-583223B01DF4}" type="presParOf" srcId="{D300EE12-8F0D-45E0-A5D8-AC174B5B7D1A}" destId="{DB5228A8-5FFA-4BE7-8277-C28C7F82D259}" srcOrd="1" destOrd="6" presId="urn:microsoft.com/office/officeart/2005/8/layout/StepDownProcess"/>
    <dgm:cxn modelId="{A58FC8DD-3B11-4426-95FE-7684C43FAA66}" type="presOf" srcId="{0671A477-8669-485D-8DF9-D6AB8A8BD99B}" destId="{DB5228A8-5FFA-4BE7-8277-C28C7F82D259}" srcOrd="0" destOrd="0" presId="urn:microsoft.com/office/officeart/2005/8/layout/StepDownProcess"/>
    <dgm:cxn modelId="{5325C4D7-E939-4F1F-B7AC-B5E6FEF7E268}" type="presParOf" srcId="{D300EE12-8F0D-45E0-A5D8-AC174B5B7D1A}" destId="{41F0BCAF-04AC-4454-8BF5-64D3541EA10C}" srcOrd="2" destOrd="6" presId="urn:microsoft.com/office/officeart/2005/8/layout/StepDownProcess"/>
    <dgm:cxn modelId="{0D17FA9C-2591-40C3-9A71-54CCD17729E0}" type="presParOf" srcId="{4E8D2CA5-E8F3-41AD-B35D-1FCF8CAD3487}" destId="{21B10372-6D32-4D32-8685-70374904BFAA}" srcOrd="7" destOrd="0" presId="urn:microsoft.com/office/officeart/2005/8/layout/StepDownProcess"/>
    <dgm:cxn modelId="{5B2CF0E9-4320-47A4-90C8-6F28A44DDB12}" type="presParOf" srcId="{4E8D2CA5-E8F3-41AD-B35D-1FCF8CAD3487}" destId="{02DEA517-59C8-41B8-AF53-3A624FBC99D8}" srcOrd="8" destOrd="0" presId="urn:microsoft.com/office/officeart/2005/8/layout/StepDownProcess"/>
    <dgm:cxn modelId="{8E55FAA0-D65E-4C41-BD2B-B456F184CFBA}" type="presParOf" srcId="{02DEA517-59C8-41B8-AF53-3A624FBC99D8}" destId="{75E53BCA-20A9-450E-8178-DDB477BDDA8F}" srcOrd="0" destOrd="8" presId="urn:microsoft.com/office/officeart/2005/8/layout/StepDownProcess"/>
    <dgm:cxn modelId="{68353283-EA8A-4E46-AF5F-06B0589BB10F}" type="presParOf" srcId="{02DEA517-59C8-41B8-AF53-3A624FBC99D8}" destId="{15C2A54C-B7C2-4B6E-8E32-4B6372F82788}" srcOrd="1" destOrd="8" presId="urn:microsoft.com/office/officeart/2005/8/layout/StepDownProcess"/>
    <dgm:cxn modelId="{40976528-8A6A-4A70-8324-72012401F2B4}" type="presOf" srcId="{77083585-3E25-4EF8-BB47-C797006A4C98}" destId="{15C2A54C-B7C2-4B6E-8E32-4B6372F82788}" srcOrd="0" destOrd="0" presId="urn:microsoft.com/office/officeart/2005/8/layout/StepDownProcess"/>
    <dgm:cxn modelId="{710BC52E-860D-4E41-800B-354CC2E6394F}" type="presParOf" srcId="{02DEA517-59C8-41B8-AF53-3A624FBC99D8}" destId="{5CCAFC5B-C0C0-43AB-8F82-D5DACD8BC3CC}" srcOrd="2" destOrd="8" presId="urn:microsoft.com/office/officeart/2005/8/layout/StepDownProcess"/>
    <dgm:cxn modelId="{C394DB70-5EA4-4C6B-9911-A2AE158BEFBD}" type="presParOf" srcId="{4E8D2CA5-E8F3-41AD-B35D-1FCF8CAD3487}" destId="{86ADC9EE-188C-4949-847F-027588814C80}" srcOrd="9" destOrd="0" presId="urn:microsoft.com/office/officeart/2005/8/layout/StepDownProcess"/>
    <dgm:cxn modelId="{C0FF9455-8EF6-409A-9CE8-641B712BBC4A}" type="presParOf" srcId="{4E8D2CA5-E8F3-41AD-B35D-1FCF8CAD3487}" destId="{32143662-C1C9-4C20-A5AB-44C7A3237DFB}" srcOrd="10" destOrd="0" presId="urn:microsoft.com/office/officeart/2005/8/layout/StepDownProcess"/>
    <dgm:cxn modelId="{2F59B56B-3D04-4FE2-9ADB-187E32BEC3F4}" type="presParOf" srcId="{32143662-C1C9-4C20-A5AB-44C7A3237DFB}" destId="{29714ADF-F513-43F7-AADF-C0495A1A76AC}" srcOrd="0" destOrd="10" presId="urn:microsoft.com/office/officeart/2005/8/layout/StepDownProcess"/>
    <dgm:cxn modelId="{ED8A995E-E0E7-4A09-A257-EE0C5F583C88}" type="presOf" srcId="{F74C1043-17FF-4245-8B34-67BDEB9537B2}" destId="{29714ADF-F513-43F7-AADF-C0495A1A76A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192000" cy="5305425"/>
        <a:chOff x="0" y="0"/>
        <a:chExt cx="12192000" cy="5305425"/>
      </a:xfrm>
    </dsp:grpSpPr>
    <dsp:sp modelId="{C1069558-9A0D-4777-9B5C-1F8CC5A904D0}">
      <dsp:nvSpPr>
        <dsp:cNvPr id="3" name="Bent-Up Arrow 2"/>
        <dsp:cNvSpPr/>
      </dsp:nvSpPr>
      <dsp:spPr bwMode="white">
        <a:xfrm rot="5400000">
          <a:off x="3542764" y="730416"/>
          <a:ext cx="619844" cy="7056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3542764" y="730416"/>
        <a:ext cx="619844" cy="705671"/>
      </dsp:txXfrm>
    </dsp:sp>
    <dsp:sp modelId="{B6B3DBAD-9628-4182-98C9-C3F56A96B563}">
      <dsp:nvSpPr>
        <dsp:cNvPr id="4" name="Rounded Rectangle 3"/>
        <dsp:cNvSpPr/>
      </dsp:nvSpPr>
      <dsp:spPr bwMode="white">
        <a:xfrm>
          <a:off x="3371347" y="0"/>
          <a:ext cx="1043453" cy="73038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en-US">
              <a:sym typeface="+mn-ea"/>
            </a:rPr>
            <a:t>Первичные данные</a:t>
          </a:r>
          <a:endParaRPr lang="ru-RU" altLang="en-US">
            <a:sym typeface="+mn-ea"/>
          </a:endParaRPr>
        </a:p>
      </dsp:txBody>
      <dsp:txXfrm>
        <a:off x="3371347" y="0"/>
        <a:ext cx="1043453" cy="730383"/>
      </dsp:txXfrm>
    </dsp:sp>
    <dsp:sp modelId="{CF563743-F0CD-43FF-8ED9-181590D5AEC7}">
      <dsp:nvSpPr>
        <dsp:cNvPr id="5" name="Rectangles 4"/>
        <dsp:cNvSpPr/>
      </dsp:nvSpPr>
      <dsp:spPr bwMode="white">
        <a:xfrm>
          <a:off x="4414800" y="73791"/>
          <a:ext cx="758908" cy="5903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414800" y="73791"/>
        <a:ext cx="758908" cy="590328"/>
      </dsp:txXfrm>
    </dsp:sp>
    <dsp:sp modelId="{A3E57910-EB90-4850-9A4E-8662A513D003}">
      <dsp:nvSpPr>
        <dsp:cNvPr id="6" name="Bent-Up Arrow 5"/>
        <dsp:cNvSpPr/>
      </dsp:nvSpPr>
      <dsp:spPr bwMode="white">
        <a:xfrm rot="5400000">
          <a:off x="4423935" y="1645425"/>
          <a:ext cx="619844" cy="7056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4423935" y="1645425"/>
        <a:ext cx="619844" cy="705671"/>
      </dsp:txXfrm>
    </dsp:sp>
    <dsp:sp modelId="{FAF4FC6F-67B2-4C23-BD82-FF5779C49F32}">
      <dsp:nvSpPr>
        <dsp:cNvPr id="7" name="Rounded Rectangle 6"/>
        <dsp:cNvSpPr/>
      </dsp:nvSpPr>
      <dsp:spPr bwMode="white">
        <a:xfrm>
          <a:off x="4252517" y="915008"/>
          <a:ext cx="1043453" cy="73038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en-US">
              <a:solidFill>
                <a:schemeClr val="bg1"/>
              </a:solidFill>
              <a:sym typeface="+mn-ea"/>
            </a:rPr>
            <a:t>Разведочный </a:t>
          </a:r>
          <a:r>
            <a:rPr lang="ru-RU" altLang="en-US">
              <a:solidFill>
                <a:schemeClr val="bg1"/>
              </a:solidFill>
              <a:sym typeface="+mn-ea"/>
            </a:rPr>
            <a:t>анализ данных</a:t>
          </a:r>
          <a:endParaRPr lang="ru-RU" altLang="en-US">
            <a:solidFill>
              <a:schemeClr val="bg1"/>
            </a:solidFill>
            <a:sym typeface="+mn-ea"/>
          </a:endParaRPr>
        </a:p>
      </dsp:txBody>
      <dsp:txXfrm>
        <a:off x="4252517" y="915008"/>
        <a:ext cx="1043453" cy="730383"/>
      </dsp:txXfrm>
    </dsp:sp>
    <dsp:sp modelId="{8F521252-50A6-4EA9-AC51-762FFBA643C9}">
      <dsp:nvSpPr>
        <dsp:cNvPr id="8" name="Rectangles 7"/>
        <dsp:cNvSpPr/>
      </dsp:nvSpPr>
      <dsp:spPr bwMode="white">
        <a:xfrm>
          <a:off x="5295970" y="988799"/>
          <a:ext cx="758908" cy="5903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5295970" y="988799"/>
        <a:ext cx="758908" cy="590328"/>
      </dsp:txXfrm>
    </dsp:sp>
    <dsp:sp modelId="{CF89568C-9ED9-4734-83C0-ED6B0E1CD3DF}">
      <dsp:nvSpPr>
        <dsp:cNvPr id="11" name="Bent-Up Arrow 10"/>
        <dsp:cNvSpPr/>
      </dsp:nvSpPr>
      <dsp:spPr bwMode="white">
        <a:xfrm rot="5400000">
          <a:off x="5305105" y="2560433"/>
          <a:ext cx="619844" cy="7056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5305105" y="2560433"/>
        <a:ext cx="619844" cy="705671"/>
      </dsp:txXfrm>
    </dsp:sp>
    <dsp:sp modelId="{54F8B79A-809C-4F22-B417-84B1257C574F}">
      <dsp:nvSpPr>
        <dsp:cNvPr id="9" name="Rounded Rectangle 8"/>
        <dsp:cNvSpPr/>
      </dsp:nvSpPr>
      <dsp:spPr bwMode="white">
        <a:xfrm>
          <a:off x="5133688" y="1830017"/>
          <a:ext cx="1043453" cy="73038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en-US">
              <a:solidFill>
                <a:schemeClr val="bg1"/>
              </a:solidFill>
              <a:sym typeface="+mn-ea"/>
            </a:rPr>
            <a:t>Выявление аномалий</a:t>
          </a:r>
          <a:endParaRPr lang="ru-RU" altLang="en-US">
            <a:solidFill>
              <a:schemeClr val="bg1"/>
            </a:solidFill>
            <a:sym typeface="+mn-ea"/>
          </a:endParaRPr>
        </a:p>
      </dsp:txBody>
      <dsp:txXfrm>
        <a:off x="5133688" y="1830017"/>
        <a:ext cx="1043453" cy="730383"/>
      </dsp:txXfrm>
    </dsp:sp>
    <dsp:sp modelId="{CB2ACCB8-626E-4B35-8910-726E1B7F7ED0}">
      <dsp:nvSpPr>
        <dsp:cNvPr id="12" name="Rectangles 11"/>
        <dsp:cNvSpPr/>
      </dsp:nvSpPr>
      <dsp:spPr bwMode="white">
        <a:xfrm>
          <a:off x="6177141" y="1903808"/>
          <a:ext cx="758908" cy="5903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6177141" y="1903808"/>
        <a:ext cx="758908" cy="590328"/>
      </dsp:txXfrm>
    </dsp:sp>
    <dsp:sp modelId="{18DD315F-0404-47C6-99C7-D55AA8AC084F}">
      <dsp:nvSpPr>
        <dsp:cNvPr id="17" name="Bent-Up Arrow 16"/>
        <dsp:cNvSpPr/>
      </dsp:nvSpPr>
      <dsp:spPr bwMode="white">
        <a:xfrm rot="5400000">
          <a:off x="6186276" y="3475441"/>
          <a:ext cx="619844" cy="7056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6186276" y="3475441"/>
        <a:ext cx="619844" cy="705671"/>
      </dsp:txXfrm>
    </dsp:sp>
    <dsp:sp modelId="{670E1E2B-4C52-4361-B047-AF93BC6A42EE}">
      <dsp:nvSpPr>
        <dsp:cNvPr id="16" name="Rounded Rectangle 15"/>
        <dsp:cNvSpPr/>
      </dsp:nvSpPr>
      <dsp:spPr bwMode="white">
        <a:xfrm>
          <a:off x="6014859" y="2745025"/>
          <a:ext cx="1043453" cy="73038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bg1"/>
              </a:solidFill>
              <a:sym typeface="+mn-ea"/>
            </a:rPr>
            <a:t>Ш</a:t>
          </a:r>
          <a:r>
            <a:rPr lang="ru-RU" altLang="en-US">
              <a:solidFill>
                <a:schemeClr val="bg1"/>
              </a:solidFill>
              <a:sym typeface="+mn-ea"/>
            </a:rPr>
            <a:t>калирование</a:t>
          </a:r>
          <a:endParaRPr lang="ru-RU" altLang="en-US">
            <a:solidFill>
              <a:schemeClr val="bg1"/>
            </a:solidFill>
            <a:sym typeface="+mn-ea"/>
          </a:endParaRPr>
        </a:p>
      </dsp:txBody>
      <dsp:txXfrm>
        <a:off x="6014859" y="2745025"/>
        <a:ext cx="1043453" cy="730383"/>
      </dsp:txXfrm>
    </dsp:sp>
    <dsp:sp modelId="{F2C7DCBE-0212-43F6-8159-21465FB65B9D}">
      <dsp:nvSpPr>
        <dsp:cNvPr id="18" name="Rectangles 17"/>
        <dsp:cNvSpPr/>
      </dsp:nvSpPr>
      <dsp:spPr bwMode="white">
        <a:xfrm>
          <a:off x="7058312" y="2818816"/>
          <a:ext cx="758908" cy="5903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7058312" y="2818816"/>
        <a:ext cx="758908" cy="590328"/>
      </dsp:txXfrm>
    </dsp:sp>
    <dsp:sp modelId="{75E53BCA-20A9-450E-8178-DDB477BDDA8F}">
      <dsp:nvSpPr>
        <dsp:cNvPr id="20" name="Bent-Up Arrow 19"/>
        <dsp:cNvSpPr/>
      </dsp:nvSpPr>
      <dsp:spPr bwMode="white">
        <a:xfrm rot="5400000">
          <a:off x="7067447" y="4390450"/>
          <a:ext cx="619844" cy="7056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7067447" y="4390450"/>
        <a:ext cx="619844" cy="705671"/>
      </dsp:txXfrm>
    </dsp:sp>
    <dsp:sp modelId="{15C2A54C-B7C2-4B6E-8E32-4B6372F82788}">
      <dsp:nvSpPr>
        <dsp:cNvPr id="19" name="Rounded Rectangle 18"/>
        <dsp:cNvSpPr/>
      </dsp:nvSpPr>
      <dsp:spPr bwMode="white">
        <a:xfrm>
          <a:off x="6896030" y="3660033"/>
          <a:ext cx="1043453" cy="73038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bg1"/>
              </a:solidFill>
              <a:sym typeface="+mn-ea"/>
            </a:rPr>
            <a:t>О</a:t>
          </a:r>
          <a:r>
            <a:rPr lang="ru-RU" altLang="en-US">
              <a:solidFill>
                <a:schemeClr val="bg1"/>
              </a:solidFill>
              <a:sym typeface="+mn-ea"/>
            </a:rPr>
            <a:t>бучение моделей</a:t>
          </a:r>
          <a:endParaRPr lang="ru-RU" altLang="en-US">
            <a:solidFill>
              <a:schemeClr val="bg1"/>
            </a:solidFill>
            <a:sym typeface="+mn-ea"/>
          </a:endParaRPr>
        </a:p>
      </dsp:txBody>
      <dsp:txXfrm>
        <a:off x="6896030" y="3660033"/>
        <a:ext cx="1043453" cy="730383"/>
      </dsp:txXfrm>
    </dsp:sp>
    <dsp:sp modelId="{5CCAFC5B-C0C0-43AB-8F82-D5DACD8BC3CC}">
      <dsp:nvSpPr>
        <dsp:cNvPr id="21" name="Rectangles 20"/>
        <dsp:cNvSpPr/>
      </dsp:nvSpPr>
      <dsp:spPr bwMode="white">
        <a:xfrm>
          <a:off x="7939483" y="3733824"/>
          <a:ext cx="758908" cy="59032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7939483" y="3733824"/>
        <a:ext cx="758908" cy="590328"/>
      </dsp:txXfrm>
    </dsp:sp>
    <dsp:sp modelId="{29714ADF-F513-43F7-AADF-C0495A1A76AC}">
      <dsp:nvSpPr>
        <dsp:cNvPr id="22" name="Rounded Rectangle 21"/>
        <dsp:cNvSpPr/>
      </dsp:nvSpPr>
      <dsp:spPr bwMode="white">
        <a:xfrm>
          <a:off x="7777200" y="4575042"/>
          <a:ext cx="1043453" cy="73038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bg1"/>
              </a:solidFill>
              <a:sym typeface="+mn-ea"/>
            </a:rPr>
            <a:t>в</a:t>
          </a:r>
          <a:r>
            <a:rPr lang="ru-RU">
              <a:solidFill>
                <a:schemeClr val="bg1"/>
              </a:solidFill>
              <a:sym typeface="+mn-ea"/>
            </a:rPr>
            <a:t>ыбор лучшей</a:t>
          </a:r>
          <a:endParaRPr lang="ru-RU">
            <a:solidFill>
              <a:schemeClr val="bg1"/>
            </a:solidFill>
            <a:sym typeface="+mn-ea"/>
          </a:endParaRPr>
        </a:p>
      </dsp:txBody>
      <dsp:txXfrm>
        <a:off x="7777200" y="4575042"/>
        <a:ext cx="1043453" cy="73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84616" y="1645960"/>
            <a:ext cx="67243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389180" y="4212615"/>
            <a:ext cx="641873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6" name="Shape"/>
          <p:cNvSpPr/>
          <p:nvPr userDrawn="1"/>
        </p:nvSpPr>
        <p:spPr>
          <a:xfrm>
            <a:off x="4253759" y="0"/>
            <a:ext cx="1640970" cy="117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6" h="21028" extrusionOk="0">
                <a:moveTo>
                  <a:pt x="9209" y="0"/>
                </a:moveTo>
                <a:lnTo>
                  <a:pt x="1241" y="11020"/>
                </a:lnTo>
                <a:cubicBezTo>
                  <a:pt x="-414" y="13309"/>
                  <a:pt x="-414" y="17022"/>
                  <a:pt x="1241" y="19311"/>
                </a:cubicBezTo>
                <a:lnTo>
                  <a:pt x="1241" y="19311"/>
                </a:lnTo>
                <a:cubicBezTo>
                  <a:pt x="2896" y="21600"/>
                  <a:pt x="5581" y="21600"/>
                  <a:pt x="7235" y="19311"/>
                </a:cubicBezTo>
                <a:lnTo>
                  <a:pt x="21186" y="17"/>
                </a:lnTo>
                <a:lnTo>
                  <a:pt x="9209" y="17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8" name="Shape"/>
          <p:cNvSpPr/>
          <p:nvPr userDrawn="1"/>
        </p:nvSpPr>
        <p:spPr>
          <a:xfrm>
            <a:off x="9886379" y="0"/>
            <a:ext cx="2305621" cy="2661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157" extrusionOk="0">
                <a:moveTo>
                  <a:pt x="21090" y="0"/>
                </a:moveTo>
                <a:lnTo>
                  <a:pt x="16956" y="0"/>
                </a:lnTo>
                <a:lnTo>
                  <a:pt x="1531" y="13404"/>
                </a:lnTo>
                <a:cubicBezTo>
                  <a:pt x="-510" y="15177"/>
                  <a:pt x="-510" y="18053"/>
                  <a:pt x="1531" y="19826"/>
                </a:cubicBezTo>
                <a:lnTo>
                  <a:pt x="1531" y="19826"/>
                </a:lnTo>
                <a:cubicBezTo>
                  <a:pt x="3572" y="21600"/>
                  <a:pt x="6881" y="21600"/>
                  <a:pt x="8922" y="19826"/>
                </a:cubicBezTo>
                <a:lnTo>
                  <a:pt x="21090" y="9253"/>
                </a:lnTo>
                <a:lnTo>
                  <a:pt x="2109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9" name="Shape"/>
          <p:cNvSpPr/>
          <p:nvPr userDrawn="1"/>
        </p:nvSpPr>
        <p:spPr>
          <a:xfrm>
            <a:off x="8279637" y="0"/>
            <a:ext cx="2027897" cy="1461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6" extrusionOk="0">
                <a:moveTo>
                  <a:pt x="9344" y="0"/>
                </a:moveTo>
                <a:lnTo>
                  <a:pt x="1228" y="11183"/>
                </a:lnTo>
                <a:cubicBezTo>
                  <a:pt x="-409" y="13438"/>
                  <a:pt x="-409" y="17089"/>
                  <a:pt x="1228" y="19344"/>
                </a:cubicBezTo>
                <a:lnTo>
                  <a:pt x="1228" y="19344"/>
                </a:lnTo>
                <a:cubicBezTo>
                  <a:pt x="2865" y="21600"/>
                  <a:pt x="5514" y="21600"/>
                  <a:pt x="7152" y="19344"/>
                </a:cubicBezTo>
                <a:lnTo>
                  <a:pt x="21191" y="0"/>
                </a:lnTo>
                <a:lnTo>
                  <a:pt x="934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0" name="Shape"/>
          <p:cNvSpPr/>
          <p:nvPr userDrawn="1"/>
        </p:nvSpPr>
        <p:spPr>
          <a:xfrm>
            <a:off x="7567513" y="0"/>
            <a:ext cx="1753727" cy="143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4" h="21276" extrusionOk="0">
                <a:moveTo>
                  <a:pt x="13595" y="0"/>
                </a:moveTo>
                <a:lnTo>
                  <a:pt x="797" y="15591"/>
                </a:lnTo>
                <a:cubicBezTo>
                  <a:pt x="-266" y="16886"/>
                  <a:pt x="-266" y="18997"/>
                  <a:pt x="797" y="20305"/>
                </a:cubicBezTo>
                <a:lnTo>
                  <a:pt x="797" y="20305"/>
                </a:lnTo>
                <a:cubicBezTo>
                  <a:pt x="1859" y="21600"/>
                  <a:pt x="3592" y="21600"/>
                  <a:pt x="4666" y="20305"/>
                </a:cubicBezTo>
                <a:lnTo>
                  <a:pt x="21334" y="0"/>
                </a:lnTo>
                <a:lnTo>
                  <a:pt x="1359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1" name="Shape"/>
          <p:cNvSpPr/>
          <p:nvPr userDrawn="1"/>
        </p:nvSpPr>
        <p:spPr>
          <a:xfrm>
            <a:off x="7472563" y="0"/>
            <a:ext cx="3708510" cy="3142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334" extrusionOk="0">
                <a:moveTo>
                  <a:pt x="14845" y="0"/>
                </a:moveTo>
                <a:lnTo>
                  <a:pt x="677" y="16688"/>
                </a:lnTo>
                <a:cubicBezTo>
                  <a:pt x="-226" y="17752"/>
                  <a:pt x="-226" y="19473"/>
                  <a:pt x="677" y="20536"/>
                </a:cubicBezTo>
                <a:lnTo>
                  <a:pt x="677" y="20536"/>
                </a:lnTo>
                <a:cubicBezTo>
                  <a:pt x="1580" y="21600"/>
                  <a:pt x="3041" y="21600"/>
                  <a:pt x="3944" y="20536"/>
                </a:cubicBezTo>
                <a:lnTo>
                  <a:pt x="21374" y="6"/>
                </a:lnTo>
                <a:lnTo>
                  <a:pt x="14845" y="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2" name="Shape"/>
          <p:cNvSpPr/>
          <p:nvPr userDrawn="1"/>
        </p:nvSpPr>
        <p:spPr>
          <a:xfrm>
            <a:off x="8763882" y="0"/>
            <a:ext cx="3065462" cy="2620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15172" y="0"/>
                </a:moveTo>
                <a:lnTo>
                  <a:pt x="646" y="16966"/>
                </a:lnTo>
                <a:cubicBezTo>
                  <a:pt x="-215" y="17972"/>
                  <a:pt x="-215" y="19596"/>
                  <a:pt x="646" y="20594"/>
                </a:cubicBezTo>
                <a:lnTo>
                  <a:pt x="646" y="20594"/>
                </a:lnTo>
                <a:cubicBezTo>
                  <a:pt x="1507" y="21600"/>
                  <a:pt x="2898" y="21600"/>
                  <a:pt x="3753" y="20594"/>
                </a:cubicBezTo>
                <a:lnTo>
                  <a:pt x="21385" y="0"/>
                </a:lnTo>
                <a:lnTo>
                  <a:pt x="1517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3" name="Shape"/>
          <p:cNvSpPr/>
          <p:nvPr userDrawn="1"/>
        </p:nvSpPr>
        <p:spPr>
          <a:xfrm>
            <a:off x="9672265" y="750105"/>
            <a:ext cx="2519735" cy="308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1329" extrusionOk="0">
                <a:moveTo>
                  <a:pt x="21269" y="0"/>
                </a:moveTo>
                <a:lnTo>
                  <a:pt x="991" y="16600"/>
                </a:lnTo>
                <a:cubicBezTo>
                  <a:pt x="-331" y="17683"/>
                  <a:pt x="-331" y="19435"/>
                  <a:pt x="991" y="20517"/>
                </a:cubicBezTo>
                <a:lnTo>
                  <a:pt x="991" y="20517"/>
                </a:lnTo>
                <a:cubicBezTo>
                  <a:pt x="2314" y="21600"/>
                  <a:pt x="4454" y="21600"/>
                  <a:pt x="5776" y="20517"/>
                </a:cubicBezTo>
                <a:lnTo>
                  <a:pt x="21269" y="7834"/>
                </a:lnTo>
                <a:lnTo>
                  <a:pt x="2126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4" name="Shape"/>
          <p:cNvSpPr/>
          <p:nvPr userDrawn="1"/>
        </p:nvSpPr>
        <p:spPr>
          <a:xfrm>
            <a:off x="0" y="5364435"/>
            <a:ext cx="1294170" cy="149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156" extrusionOk="0">
                <a:moveTo>
                  <a:pt x="15" y="21156"/>
                </a:moveTo>
                <a:lnTo>
                  <a:pt x="4147" y="21156"/>
                </a:lnTo>
                <a:lnTo>
                  <a:pt x="19558" y="7760"/>
                </a:lnTo>
                <a:cubicBezTo>
                  <a:pt x="21600" y="5985"/>
                  <a:pt x="21600" y="3107"/>
                  <a:pt x="19558" y="1331"/>
                </a:cubicBezTo>
                <a:lnTo>
                  <a:pt x="19558" y="1331"/>
                </a:lnTo>
                <a:cubicBezTo>
                  <a:pt x="17515" y="-444"/>
                  <a:pt x="14204" y="-444"/>
                  <a:pt x="12162" y="1331"/>
                </a:cubicBezTo>
                <a:lnTo>
                  <a:pt x="0" y="11903"/>
                </a:lnTo>
                <a:lnTo>
                  <a:pt x="0" y="211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5" name="Shape"/>
          <p:cNvSpPr/>
          <p:nvPr userDrawn="1"/>
        </p:nvSpPr>
        <p:spPr>
          <a:xfrm>
            <a:off x="1092876" y="6038581"/>
            <a:ext cx="1137501" cy="819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039" extrusionOk="0">
                <a:moveTo>
                  <a:pt x="11853" y="21039"/>
                </a:moveTo>
                <a:lnTo>
                  <a:pt x="19972" y="9849"/>
                </a:lnTo>
                <a:cubicBezTo>
                  <a:pt x="21600" y="7606"/>
                  <a:pt x="21600" y="3949"/>
                  <a:pt x="19972" y="1682"/>
                </a:cubicBezTo>
                <a:lnTo>
                  <a:pt x="19972" y="1682"/>
                </a:lnTo>
                <a:cubicBezTo>
                  <a:pt x="18345" y="-561"/>
                  <a:pt x="15691" y="-561"/>
                  <a:pt x="14046" y="1682"/>
                </a:cubicBezTo>
                <a:lnTo>
                  <a:pt x="0" y="21039"/>
                </a:lnTo>
                <a:lnTo>
                  <a:pt x="11853" y="210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6" name="Shape"/>
          <p:cNvSpPr/>
          <p:nvPr userDrawn="1"/>
        </p:nvSpPr>
        <p:spPr>
          <a:xfrm>
            <a:off x="180406" y="5388411"/>
            <a:ext cx="1719306" cy="146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348" extrusionOk="0">
                <a:moveTo>
                  <a:pt x="6212" y="21348"/>
                </a:moveTo>
                <a:lnTo>
                  <a:pt x="20738" y="4382"/>
                </a:lnTo>
                <a:cubicBezTo>
                  <a:pt x="21600" y="3376"/>
                  <a:pt x="21600" y="1748"/>
                  <a:pt x="20738" y="755"/>
                </a:cubicBezTo>
                <a:lnTo>
                  <a:pt x="20738" y="755"/>
                </a:lnTo>
                <a:cubicBezTo>
                  <a:pt x="19876" y="-252"/>
                  <a:pt x="18482" y="-252"/>
                  <a:pt x="17632" y="755"/>
                </a:cubicBezTo>
                <a:lnTo>
                  <a:pt x="0" y="21348"/>
                </a:lnTo>
                <a:lnTo>
                  <a:pt x="6212" y="213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7" name="Shape"/>
          <p:cNvSpPr/>
          <p:nvPr userDrawn="1"/>
        </p:nvSpPr>
        <p:spPr>
          <a:xfrm>
            <a:off x="0" y="4671538"/>
            <a:ext cx="1413807" cy="173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1" h="21331" extrusionOk="0">
                <a:moveTo>
                  <a:pt x="0" y="21331"/>
                </a:moveTo>
                <a:lnTo>
                  <a:pt x="20286" y="4725"/>
                </a:lnTo>
                <a:cubicBezTo>
                  <a:pt x="21600" y="3649"/>
                  <a:pt x="21600" y="1895"/>
                  <a:pt x="20286" y="807"/>
                </a:cubicBezTo>
                <a:lnTo>
                  <a:pt x="20286" y="807"/>
                </a:lnTo>
                <a:cubicBezTo>
                  <a:pt x="18971" y="-269"/>
                  <a:pt x="16829" y="-269"/>
                  <a:pt x="15500" y="807"/>
                </a:cubicBezTo>
                <a:lnTo>
                  <a:pt x="0" y="13507"/>
                </a:lnTo>
                <a:lnTo>
                  <a:pt x="0" y="2133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1" name="Shape"/>
          <p:cNvSpPr/>
          <p:nvPr userDrawn="1"/>
        </p:nvSpPr>
        <p:spPr>
          <a:xfrm>
            <a:off x="11092244" y="3978403"/>
            <a:ext cx="1099756" cy="156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8" h="21166" extrusionOk="0">
                <a:moveTo>
                  <a:pt x="20970" y="0"/>
                </a:moveTo>
                <a:lnTo>
                  <a:pt x="1834" y="13577"/>
                </a:lnTo>
                <a:cubicBezTo>
                  <a:pt x="-612" y="15313"/>
                  <a:pt x="-612" y="18129"/>
                  <a:pt x="1834" y="19864"/>
                </a:cubicBezTo>
                <a:cubicBezTo>
                  <a:pt x="4281" y="21600"/>
                  <a:pt x="8249" y="21600"/>
                  <a:pt x="10695" y="19864"/>
                </a:cubicBezTo>
                <a:lnTo>
                  <a:pt x="20988" y="12561"/>
                </a:lnTo>
                <a:lnTo>
                  <a:pt x="2098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2" name="Shape"/>
          <p:cNvSpPr/>
          <p:nvPr userDrawn="1"/>
        </p:nvSpPr>
        <p:spPr>
          <a:xfrm>
            <a:off x="10114254" y="2820014"/>
            <a:ext cx="2077746" cy="2542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2" h="21331" extrusionOk="0">
                <a:moveTo>
                  <a:pt x="21272" y="0"/>
                </a:moveTo>
                <a:lnTo>
                  <a:pt x="984" y="16628"/>
                </a:lnTo>
                <a:cubicBezTo>
                  <a:pt x="-328" y="17704"/>
                  <a:pt x="-328" y="19449"/>
                  <a:pt x="984" y="20524"/>
                </a:cubicBezTo>
                <a:lnTo>
                  <a:pt x="984" y="20524"/>
                </a:lnTo>
                <a:cubicBezTo>
                  <a:pt x="2297" y="21600"/>
                  <a:pt x="4426" y="21600"/>
                  <a:pt x="5738" y="20524"/>
                </a:cubicBezTo>
                <a:lnTo>
                  <a:pt x="21272" y="7784"/>
                </a:lnTo>
                <a:lnTo>
                  <a:pt x="2127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3" name="Shape"/>
          <p:cNvSpPr/>
          <p:nvPr userDrawn="1"/>
        </p:nvSpPr>
        <p:spPr>
          <a:xfrm>
            <a:off x="9138882" y="1699604"/>
            <a:ext cx="3053118" cy="3801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80" y="16245"/>
                </a:lnTo>
                <a:cubicBezTo>
                  <a:pt x="-360" y="17406"/>
                  <a:pt x="-360" y="19285"/>
                  <a:pt x="1080" y="20440"/>
                </a:cubicBezTo>
                <a:lnTo>
                  <a:pt x="1080" y="20440"/>
                </a:lnTo>
                <a:cubicBezTo>
                  <a:pt x="2520" y="21600"/>
                  <a:pt x="4852" y="21600"/>
                  <a:pt x="6285" y="20440"/>
                </a:cubicBezTo>
                <a:lnTo>
                  <a:pt x="21240" y="8389"/>
                </a:lnTo>
                <a:lnTo>
                  <a:pt x="212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6" name="Shape"/>
          <p:cNvSpPr/>
          <p:nvPr userDrawn="1"/>
        </p:nvSpPr>
        <p:spPr>
          <a:xfrm>
            <a:off x="6352153" y="0"/>
            <a:ext cx="2430011" cy="1621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5" h="20882" extrusionOk="0">
                <a:moveTo>
                  <a:pt x="7073" y="0"/>
                </a:moveTo>
                <a:lnTo>
                  <a:pt x="1454" y="8325"/>
                </a:lnTo>
                <a:cubicBezTo>
                  <a:pt x="-485" y="11197"/>
                  <a:pt x="-485" y="15855"/>
                  <a:pt x="1454" y="18727"/>
                </a:cubicBezTo>
                <a:lnTo>
                  <a:pt x="1454" y="18727"/>
                </a:lnTo>
                <a:cubicBezTo>
                  <a:pt x="3393" y="21600"/>
                  <a:pt x="6536" y="21600"/>
                  <a:pt x="8475" y="18727"/>
                </a:cubicBezTo>
                <a:lnTo>
                  <a:pt x="21115" y="0"/>
                </a:lnTo>
                <a:lnTo>
                  <a:pt x="707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7" name="Shape"/>
          <p:cNvSpPr/>
          <p:nvPr userDrawn="1"/>
        </p:nvSpPr>
        <p:spPr>
          <a:xfrm>
            <a:off x="5497603" y="0"/>
            <a:ext cx="1799777" cy="1202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5" h="20883" extrusionOk="0">
                <a:moveTo>
                  <a:pt x="7101" y="0"/>
                </a:moveTo>
                <a:lnTo>
                  <a:pt x="1453" y="8360"/>
                </a:lnTo>
                <a:cubicBezTo>
                  <a:pt x="-485" y="11229"/>
                  <a:pt x="-485" y="15862"/>
                  <a:pt x="1453" y="18731"/>
                </a:cubicBezTo>
                <a:lnTo>
                  <a:pt x="1453" y="18731"/>
                </a:lnTo>
                <a:cubicBezTo>
                  <a:pt x="3392" y="21600"/>
                  <a:pt x="6522" y="21600"/>
                  <a:pt x="8460" y="18731"/>
                </a:cubicBezTo>
                <a:lnTo>
                  <a:pt x="21115" y="0"/>
                </a:lnTo>
                <a:lnTo>
                  <a:pt x="710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584616" y="1645960"/>
            <a:ext cx="67243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389180" y="4212615"/>
            <a:ext cx="641873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6" name="Shape"/>
          <p:cNvSpPr/>
          <p:nvPr userDrawn="1"/>
        </p:nvSpPr>
        <p:spPr>
          <a:xfrm>
            <a:off x="4253759" y="0"/>
            <a:ext cx="1640970" cy="117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6" h="21028" extrusionOk="0">
                <a:moveTo>
                  <a:pt x="9209" y="0"/>
                </a:moveTo>
                <a:lnTo>
                  <a:pt x="1241" y="11020"/>
                </a:lnTo>
                <a:cubicBezTo>
                  <a:pt x="-414" y="13309"/>
                  <a:pt x="-414" y="17022"/>
                  <a:pt x="1241" y="19311"/>
                </a:cubicBezTo>
                <a:lnTo>
                  <a:pt x="1241" y="19311"/>
                </a:lnTo>
                <a:cubicBezTo>
                  <a:pt x="2896" y="21600"/>
                  <a:pt x="5581" y="21600"/>
                  <a:pt x="7235" y="19311"/>
                </a:cubicBezTo>
                <a:lnTo>
                  <a:pt x="21186" y="17"/>
                </a:lnTo>
                <a:lnTo>
                  <a:pt x="9209" y="17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Shape"/>
          <p:cNvSpPr/>
          <p:nvPr userDrawn="1"/>
        </p:nvSpPr>
        <p:spPr>
          <a:xfrm>
            <a:off x="9886379" y="0"/>
            <a:ext cx="2305621" cy="2661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157" extrusionOk="0">
                <a:moveTo>
                  <a:pt x="21090" y="0"/>
                </a:moveTo>
                <a:lnTo>
                  <a:pt x="16956" y="0"/>
                </a:lnTo>
                <a:lnTo>
                  <a:pt x="1531" y="13404"/>
                </a:lnTo>
                <a:cubicBezTo>
                  <a:pt x="-510" y="15177"/>
                  <a:pt x="-510" y="18053"/>
                  <a:pt x="1531" y="19826"/>
                </a:cubicBezTo>
                <a:lnTo>
                  <a:pt x="1531" y="19826"/>
                </a:lnTo>
                <a:cubicBezTo>
                  <a:pt x="3572" y="21600"/>
                  <a:pt x="6881" y="21600"/>
                  <a:pt x="8922" y="19826"/>
                </a:cubicBezTo>
                <a:lnTo>
                  <a:pt x="21090" y="9253"/>
                </a:lnTo>
                <a:lnTo>
                  <a:pt x="2109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9" name="Shape"/>
          <p:cNvSpPr/>
          <p:nvPr userDrawn="1"/>
        </p:nvSpPr>
        <p:spPr>
          <a:xfrm>
            <a:off x="8279637" y="0"/>
            <a:ext cx="2027897" cy="1461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6" extrusionOk="0">
                <a:moveTo>
                  <a:pt x="9344" y="0"/>
                </a:moveTo>
                <a:lnTo>
                  <a:pt x="1228" y="11183"/>
                </a:lnTo>
                <a:cubicBezTo>
                  <a:pt x="-409" y="13438"/>
                  <a:pt x="-409" y="17089"/>
                  <a:pt x="1228" y="19344"/>
                </a:cubicBezTo>
                <a:lnTo>
                  <a:pt x="1228" y="19344"/>
                </a:lnTo>
                <a:cubicBezTo>
                  <a:pt x="2865" y="21600"/>
                  <a:pt x="5514" y="21600"/>
                  <a:pt x="7152" y="19344"/>
                </a:cubicBezTo>
                <a:lnTo>
                  <a:pt x="21191" y="0"/>
                </a:lnTo>
                <a:lnTo>
                  <a:pt x="934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0" name="Shape"/>
          <p:cNvSpPr/>
          <p:nvPr userDrawn="1"/>
        </p:nvSpPr>
        <p:spPr>
          <a:xfrm>
            <a:off x="7567513" y="0"/>
            <a:ext cx="1753727" cy="1435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4" h="21276" extrusionOk="0">
                <a:moveTo>
                  <a:pt x="13595" y="0"/>
                </a:moveTo>
                <a:lnTo>
                  <a:pt x="797" y="15591"/>
                </a:lnTo>
                <a:cubicBezTo>
                  <a:pt x="-266" y="16886"/>
                  <a:pt x="-266" y="18997"/>
                  <a:pt x="797" y="20305"/>
                </a:cubicBezTo>
                <a:lnTo>
                  <a:pt x="797" y="20305"/>
                </a:lnTo>
                <a:cubicBezTo>
                  <a:pt x="1859" y="21600"/>
                  <a:pt x="3592" y="21600"/>
                  <a:pt x="4666" y="20305"/>
                </a:cubicBezTo>
                <a:lnTo>
                  <a:pt x="21334" y="0"/>
                </a:lnTo>
                <a:lnTo>
                  <a:pt x="1359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1" name="Shape"/>
          <p:cNvSpPr/>
          <p:nvPr userDrawn="1"/>
        </p:nvSpPr>
        <p:spPr>
          <a:xfrm>
            <a:off x="7472563" y="0"/>
            <a:ext cx="3708510" cy="3142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334" extrusionOk="0">
                <a:moveTo>
                  <a:pt x="14845" y="0"/>
                </a:moveTo>
                <a:lnTo>
                  <a:pt x="677" y="16688"/>
                </a:lnTo>
                <a:cubicBezTo>
                  <a:pt x="-226" y="17752"/>
                  <a:pt x="-226" y="19473"/>
                  <a:pt x="677" y="20536"/>
                </a:cubicBezTo>
                <a:lnTo>
                  <a:pt x="677" y="20536"/>
                </a:lnTo>
                <a:cubicBezTo>
                  <a:pt x="1580" y="21600"/>
                  <a:pt x="3041" y="21600"/>
                  <a:pt x="3944" y="20536"/>
                </a:cubicBezTo>
                <a:lnTo>
                  <a:pt x="21374" y="6"/>
                </a:lnTo>
                <a:lnTo>
                  <a:pt x="14845" y="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2" name="Shape"/>
          <p:cNvSpPr/>
          <p:nvPr userDrawn="1"/>
        </p:nvSpPr>
        <p:spPr>
          <a:xfrm>
            <a:off x="8763882" y="0"/>
            <a:ext cx="3065462" cy="2620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15172" y="0"/>
                </a:moveTo>
                <a:lnTo>
                  <a:pt x="646" y="16966"/>
                </a:lnTo>
                <a:cubicBezTo>
                  <a:pt x="-215" y="17972"/>
                  <a:pt x="-215" y="19596"/>
                  <a:pt x="646" y="20594"/>
                </a:cubicBezTo>
                <a:lnTo>
                  <a:pt x="646" y="20594"/>
                </a:lnTo>
                <a:cubicBezTo>
                  <a:pt x="1507" y="21600"/>
                  <a:pt x="2898" y="21600"/>
                  <a:pt x="3753" y="20594"/>
                </a:cubicBezTo>
                <a:lnTo>
                  <a:pt x="21385" y="0"/>
                </a:lnTo>
                <a:lnTo>
                  <a:pt x="1517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" name="Shape"/>
          <p:cNvSpPr/>
          <p:nvPr userDrawn="1"/>
        </p:nvSpPr>
        <p:spPr>
          <a:xfrm>
            <a:off x="9672265" y="750105"/>
            <a:ext cx="2519735" cy="308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1329" extrusionOk="0">
                <a:moveTo>
                  <a:pt x="21269" y="0"/>
                </a:moveTo>
                <a:lnTo>
                  <a:pt x="991" y="16600"/>
                </a:lnTo>
                <a:cubicBezTo>
                  <a:pt x="-331" y="17683"/>
                  <a:pt x="-331" y="19435"/>
                  <a:pt x="991" y="20517"/>
                </a:cubicBezTo>
                <a:lnTo>
                  <a:pt x="991" y="20517"/>
                </a:lnTo>
                <a:cubicBezTo>
                  <a:pt x="2314" y="21600"/>
                  <a:pt x="4454" y="21600"/>
                  <a:pt x="5776" y="20517"/>
                </a:cubicBezTo>
                <a:lnTo>
                  <a:pt x="21269" y="7834"/>
                </a:lnTo>
                <a:lnTo>
                  <a:pt x="2126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4" name="Shape"/>
          <p:cNvSpPr/>
          <p:nvPr userDrawn="1"/>
        </p:nvSpPr>
        <p:spPr>
          <a:xfrm>
            <a:off x="0" y="5364435"/>
            <a:ext cx="1294170" cy="149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156" extrusionOk="0">
                <a:moveTo>
                  <a:pt x="15" y="21156"/>
                </a:moveTo>
                <a:lnTo>
                  <a:pt x="4147" y="21156"/>
                </a:lnTo>
                <a:lnTo>
                  <a:pt x="19558" y="7760"/>
                </a:lnTo>
                <a:cubicBezTo>
                  <a:pt x="21600" y="5985"/>
                  <a:pt x="21600" y="3107"/>
                  <a:pt x="19558" y="1331"/>
                </a:cubicBezTo>
                <a:lnTo>
                  <a:pt x="19558" y="1331"/>
                </a:lnTo>
                <a:cubicBezTo>
                  <a:pt x="17515" y="-444"/>
                  <a:pt x="14204" y="-444"/>
                  <a:pt x="12162" y="1331"/>
                </a:cubicBezTo>
                <a:lnTo>
                  <a:pt x="0" y="11903"/>
                </a:lnTo>
                <a:lnTo>
                  <a:pt x="0" y="211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5" name="Shape"/>
          <p:cNvSpPr/>
          <p:nvPr userDrawn="1"/>
        </p:nvSpPr>
        <p:spPr>
          <a:xfrm>
            <a:off x="1092876" y="6038581"/>
            <a:ext cx="1137501" cy="819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039" extrusionOk="0">
                <a:moveTo>
                  <a:pt x="11853" y="21039"/>
                </a:moveTo>
                <a:lnTo>
                  <a:pt x="19972" y="9849"/>
                </a:lnTo>
                <a:cubicBezTo>
                  <a:pt x="21600" y="7606"/>
                  <a:pt x="21600" y="3949"/>
                  <a:pt x="19972" y="1682"/>
                </a:cubicBezTo>
                <a:lnTo>
                  <a:pt x="19972" y="1682"/>
                </a:lnTo>
                <a:cubicBezTo>
                  <a:pt x="18345" y="-561"/>
                  <a:pt x="15691" y="-561"/>
                  <a:pt x="14046" y="1682"/>
                </a:cubicBezTo>
                <a:lnTo>
                  <a:pt x="0" y="21039"/>
                </a:lnTo>
                <a:lnTo>
                  <a:pt x="11853" y="210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6" name="Shape"/>
          <p:cNvSpPr/>
          <p:nvPr userDrawn="1"/>
        </p:nvSpPr>
        <p:spPr>
          <a:xfrm>
            <a:off x="180406" y="5388411"/>
            <a:ext cx="1719306" cy="146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348" extrusionOk="0">
                <a:moveTo>
                  <a:pt x="6212" y="21348"/>
                </a:moveTo>
                <a:lnTo>
                  <a:pt x="20738" y="4382"/>
                </a:lnTo>
                <a:cubicBezTo>
                  <a:pt x="21600" y="3376"/>
                  <a:pt x="21600" y="1748"/>
                  <a:pt x="20738" y="755"/>
                </a:cubicBezTo>
                <a:lnTo>
                  <a:pt x="20738" y="755"/>
                </a:lnTo>
                <a:cubicBezTo>
                  <a:pt x="19876" y="-252"/>
                  <a:pt x="18482" y="-252"/>
                  <a:pt x="17632" y="755"/>
                </a:cubicBezTo>
                <a:lnTo>
                  <a:pt x="0" y="21348"/>
                </a:lnTo>
                <a:lnTo>
                  <a:pt x="6212" y="213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7" name="Shape"/>
          <p:cNvSpPr/>
          <p:nvPr userDrawn="1"/>
        </p:nvSpPr>
        <p:spPr>
          <a:xfrm>
            <a:off x="0" y="4671538"/>
            <a:ext cx="1413807" cy="173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1" h="21331" extrusionOk="0">
                <a:moveTo>
                  <a:pt x="0" y="21331"/>
                </a:moveTo>
                <a:lnTo>
                  <a:pt x="20286" y="4725"/>
                </a:lnTo>
                <a:cubicBezTo>
                  <a:pt x="21600" y="3649"/>
                  <a:pt x="21600" y="1895"/>
                  <a:pt x="20286" y="807"/>
                </a:cubicBezTo>
                <a:lnTo>
                  <a:pt x="20286" y="807"/>
                </a:lnTo>
                <a:cubicBezTo>
                  <a:pt x="18971" y="-269"/>
                  <a:pt x="16829" y="-269"/>
                  <a:pt x="15500" y="807"/>
                </a:cubicBezTo>
                <a:lnTo>
                  <a:pt x="0" y="13507"/>
                </a:lnTo>
                <a:lnTo>
                  <a:pt x="0" y="2133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1" name="Shape"/>
          <p:cNvSpPr/>
          <p:nvPr userDrawn="1"/>
        </p:nvSpPr>
        <p:spPr>
          <a:xfrm>
            <a:off x="11092244" y="3978403"/>
            <a:ext cx="1099756" cy="156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8" h="21166" extrusionOk="0">
                <a:moveTo>
                  <a:pt x="20970" y="0"/>
                </a:moveTo>
                <a:lnTo>
                  <a:pt x="1834" y="13577"/>
                </a:lnTo>
                <a:cubicBezTo>
                  <a:pt x="-612" y="15313"/>
                  <a:pt x="-612" y="18129"/>
                  <a:pt x="1834" y="19864"/>
                </a:cubicBezTo>
                <a:cubicBezTo>
                  <a:pt x="4281" y="21600"/>
                  <a:pt x="8249" y="21600"/>
                  <a:pt x="10695" y="19864"/>
                </a:cubicBezTo>
                <a:lnTo>
                  <a:pt x="20988" y="12561"/>
                </a:lnTo>
                <a:lnTo>
                  <a:pt x="2098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2" name="Shape"/>
          <p:cNvSpPr/>
          <p:nvPr userDrawn="1"/>
        </p:nvSpPr>
        <p:spPr>
          <a:xfrm>
            <a:off x="10114254" y="2820014"/>
            <a:ext cx="2077746" cy="2542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2" h="21331" extrusionOk="0">
                <a:moveTo>
                  <a:pt x="21272" y="0"/>
                </a:moveTo>
                <a:lnTo>
                  <a:pt x="984" y="16628"/>
                </a:lnTo>
                <a:cubicBezTo>
                  <a:pt x="-328" y="17704"/>
                  <a:pt x="-328" y="19449"/>
                  <a:pt x="984" y="20524"/>
                </a:cubicBezTo>
                <a:lnTo>
                  <a:pt x="984" y="20524"/>
                </a:lnTo>
                <a:cubicBezTo>
                  <a:pt x="2297" y="21600"/>
                  <a:pt x="4426" y="21600"/>
                  <a:pt x="5738" y="20524"/>
                </a:cubicBezTo>
                <a:lnTo>
                  <a:pt x="21272" y="7784"/>
                </a:lnTo>
                <a:lnTo>
                  <a:pt x="2127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3" name="Shape"/>
          <p:cNvSpPr/>
          <p:nvPr userDrawn="1"/>
        </p:nvSpPr>
        <p:spPr>
          <a:xfrm>
            <a:off x="9138882" y="1699604"/>
            <a:ext cx="3053118" cy="3801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80" y="16245"/>
                </a:lnTo>
                <a:cubicBezTo>
                  <a:pt x="-360" y="17406"/>
                  <a:pt x="-360" y="19285"/>
                  <a:pt x="1080" y="20440"/>
                </a:cubicBezTo>
                <a:lnTo>
                  <a:pt x="1080" y="20440"/>
                </a:lnTo>
                <a:cubicBezTo>
                  <a:pt x="2520" y="21600"/>
                  <a:pt x="4852" y="21600"/>
                  <a:pt x="6285" y="20440"/>
                </a:cubicBezTo>
                <a:lnTo>
                  <a:pt x="21240" y="8389"/>
                </a:lnTo>
                <a:lnTo>
                  <a:pt x="212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6" name="Shape"/>
          <p:cNvSpPr/>
          <p:nvPr userDrawn="1"/>
        </p:nvSpPr>
        <p:spPr>
          <a:xfrm>
            <a:off x="6352153" y="0"/>
            <a:ext cx="2430011" cy="1621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5" h="20882" extrusionOk="0">
                <a:moveTo>
                  <a:pt x="7073" y="0"/>
                </a:moveTo>
                <a:lnTo>
                  <a:pt x="1454" y="8325"/>
                </a:lnTo>
                <a:cubicBezTo>
                  <a:pt x="-485" y="11197"/>
                  <a:pt x="-485" y="15855"/>
                  <a:pt x="1454" y="18727"/>
                </a:cubicBezTo>
                <a:lnTo>
                  <a:pt x="1454" y="18727"/>
                </a:lnTo>
                <a:cubicBezTo>
                  <a:pt x="3393" y="21600"/>
                  <a:pt x="6536" y="21600"/>
                  <a:pt x="8475" y="18727"/>
                </a:cubicBezTo>
                <a:lnTo>
                  <a:pt x="21115" y="0"/>
                </a:lnTo>
                <a:lnTo>
                  <a:pt x="707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7" name="Shape"/>
          <p:cNvSpPr/>
          <p:nvPr userDrawn="1"/>
        </p:nvSpPr>
        <p:spPr>
          <a:xfrm>
            <a:off x="5497603" y="0"/>
            <a:ext cx="1799777" cy="1202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5" h="20883" extrusionOk="0">
                <a:moveTo>
                  <a:pt x="7101" y="0"/>
                </a:moveTo>
                <a:lnTo>
                  <a:pt x="1453" y="8360"/>
                </a:lnTo>
                <a:cubicBezTo>
                  <a:pt x="-485" y="11229"/>
                  <a:pt x="-485" y="15862"/>
                  <a:pt x="1453" y="18731"/>
                </a:cubicBezTo>
                <a:lnTo>
                  <a:pt x="1453" y="18731"/>
                </a:lnTo>
                <a:cubicBezTo>
                  <a:pt x="3392" y="21600"/>
                  <a:pt x="6522" y="21600"/>
                  <a:pt x="8460" y="18731"/>
                </a:cubicBezTo>
                <a:lnTo>
                  <a:pt x="21115" y="0"/>
                </a:lnTo>
                <a:lnTo>
                  <a:pt x="710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48864" y="365125"/>
            <a:ext cx="92049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148864" y="1825625"/>
            <a:ext cx="9204936" cy="4200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Shape"/>
          <p:cNvSpPr/>
          <p:nvPr userDrawn="1"/>
        </p:nvSpPr>
        <p:spPr>
          <a:xfrm>
            <a:off x="0" y="5364435"/>
            <a:ext cx="1294165" cy="149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156" extrusionOk="0">
                <a:moveTo>
                  <a:pt x="15" y="21156"/>
                </a:moveTo>
                <a:lnTo>
                  <a:pt x="4147" y="21156"/>
                </a:lnTo>
                <a:lnTo>
                  <a:pt x="19558" y="7760"/>
                </a:lnTo>
                <a:cubicBezTo>
                  <a:pt x="21600" y="5985"/>
                  <a:pt x="21600" y="3107"/>
                  <a:pt x="19558" y="1331"/>
                </a:cubicBezTo>
                <a:lnTo>
                  <a:pt x="19558" y="1331"/>
                </a:lnTo>
                <a:cubicBezTo>
                  <a:pt x="17515" y="-444"/>
                  <a:pt x="14204" y="-444"/>
                  <a:pt x="12162" y="1331"/>
                </a:cubicBezTo>
                <a:lnTo>
                  <a:pt x="0" y="11903"/>
                </a:lnTo>
                <a:lnTo>
                  <a:pt x="0" y="211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" name="Shape"/>
          <p:cNvSpPr/>
          <p:nvPr userDrawn="1"/>
        </p:nvSpPr>
        <p:spPr>
          <a:xfrm>
            <a:off x="1011357" y="6038581"/>
            <a:ext cx="1137507" cy="819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039" extrusionOk="0">
                <a:moveTo>
                  <a:pt x="11853" y="21039"/>
                </a:moveTo>
                <a:lnTo>
                  <a:pt x="19972" y="9849"/>
                </a:lnTo>
                <a:cubicBezTo>
                  <a:pt x="21600" y="7606"/>
                  <a:pt x="21600" y="3949"/>
                  <a:pt x="19972" y="1682"/>
                </a:cubicBezTo>
                <a:lnTo>
                  <a:pt x="19972" y="1682"/>
                </a:lnTo>
                <a:cubicBezTo>
                  <a:pt x="18345" y="-561"/>
                  <a:pt x="15691" y="-561"/>
                  <a:pt x="14046" y="1682"/>
                </a:cubicBezTo>
                <a:lnTo>
                  <a:pt x="0" y="21039"/>
                </a:lnTo>
                <a:lnTo>
                  <a:pt x="11853" y="210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" name="Shape"/>
          <p:cNvSpPr/>
          <p:nvPr userDrawn="1"/>
        </p:nvSpPr>
        <p:spPr>
          <a:xfrm>
            <a:off x="151706" y="5388411"/>
            <a:ext cx="1719302" cy="146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348" extrusionOk="0">
                <a:moveTo>
                  <a:pt x="6212" y="21348"/>
                </a:moveTo>
                <a:lnTo>
                  <a:pt x="20738" y="4382"/>
                </a:lnTo>
                <a:cubicBezTo>
                  <a:pt x="21600" y="3376"/>
                  <a:pt x="21600" y="1748"/>
                  <a:pt x="20738" y="755"/>
                </a:cubicBezTo>
                <a:lnTo>
                  <a:pt x="20738" y="755"/>
                </a:lnTo>
                <a:cubicBezTo>
                  <a:pt x="19876" y="-252"/>
                  <a:pt x="18482" y="-252"/>
                  <a:pt x="17632" y="755"/>
                </a:cubicBezTo>
                <a:lnTo>
                  <a:pt x="0" y="21348"/>
                </a:lnTo>
                <a:lnTo>
                  <a:pt x="6212" y="213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" name="Shape"/>
          <p:cNvSpPr/>
          <p:nvPr userDrawn="1"/>
        </p:nvSpPr>
        <p:spPr>
          <a:xfrm>
            <a:off x="0" y="4671538"/>
            <a:ext cx="1413807" cy="173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1" h="21331" extrusionOk="0">
                <a:moveTo>
                  <a:pt x="0" y="21331"/>
                </a:moveTo>
                <a:lnTo>
                  <a:pt x="20286" y="4725"/>
                </a:lnTo>
                <a:cubicBezTo>
                  <a:pt x="21600" y="3649"/>
                  <a:pt x="21600" y="1895"/>
                  <a:pt x="20286" y="807"/>
                </a:cubicBezTo>
                <a:lnTo>
                  <a:pt x="20286" y="807"/>
                </a:lnTo>
                <a:cubicBezTo>
                  <a:pt x="18971" y="-269"/>
                  <a:pt x="16829" y="-269"/>
                  <a:pt x="15500" y="807"/>
                </a:cubicBezTo>
                <a:lnTo>
                  <a:pt x="0" y="13507"/>
                </a:lnTo>
                <a:lnTo>
                  <a:pt x="0" y="2133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7" name="Shape"/>
          <p:cNvSpPr/>
          <p:nvPr userDrawn="1"/>
        </p:nvSpPr>
        <p:spPr>
          <a:xfrm>
            <a:off x="0" y="170910"/>
            <a:ext cx="1686791" cy="206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1" h="21330" extrusionOk="0">
                <a:moveTo>
                  <a:pt x="0" y="21330"/>
                </a:moveTo>
                <a:lnTo>
                  <a:pt x="20283" y="4721"/>
                </a:lnTo>
                <a:cubicBezTo>
                  <a:pt x="21600" y="3642"/>
                  <a:pt x="21600" y="1887"/>
                  <a:pt x="20283" y="809"/>
                </a:cubicBezTo>
                <a:lnTo>
                  <a:pt x="20283" y="809"/>
                </a:lnTo>
                <a:cubicBezTo>
                  <a:pt x="18966" y="-270"/>
                  <a:pt x="16823" y="-270"/>
                  <a:pt x="15506" y="809"/>
                </a:cubicBezTo>
                <a:lnTo>
                  <a:pt x="0" y="13496"/>
                </a:lnTo>
                <a:lnTo>
                  <a:pt x="0" y="213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Shape"/>
          <p:cNvSpPr/>
          <p:nvPr userDrawn="1"/>
        </p:nvSpPr>
        <p:spPr>
          <a:xfrm>
            <a:off x="0" y="465256"/>
            <a:ext cx="1098571" cy="134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1329" extrusionOk="0">
                <a:moveTo>
                  <a:pt x="0" y="21329"/>
                </a:moveTo>
                <a:lnTo>
                  <a:pt x="20276" y="4726"/>
                </a:lnTo>
                <a:cubicBezTo>
                  <a:pt x="21600" y="3643"/>
                  <a:pt x="21600" y="1897"/>
                  <a:pt x="20276" y="813"/>
                </a:cubicBezTo>
                <a:lnTo>
                  <a:pt x="20276" y="813"/>
                </a:lnTo>
                <a:cubicBezTo>
                  <a:pt x="18953" y="-271"/>
                  <a:pt x="16820" y="-271"/>
                  <a:pt x="15497" y="813"/>
                </a:cubicBezTo>
                <a:lnTo>
                  <a:pt x="0" y="13502"/>
                </a:lnTo>
                <a:lnTo>
                  <a:pt x="0" y="2132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6111" cy="4214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Shape"/>
          <p:cNvSpPr/>
          <p:nvPr userDrawn="1"/>
        </p:nvSpPr>
        <p:spPr>
          <a:xfrm>
            <a:off x="9800154" y="6038581"/>
            <a:ext cx="1137507" cy="819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039" extrusionOk="0">
                <a:moveTo>
                  <a:pt x="11853" y="21039"/>
                </a:moveTo>
                <a:lnTo>
                  <a:pt x="19972" y="9849"/>
                </a:lnTo>
                <a:cubicBezTo>
                  <a:pt x="21600" y="7606"/>
                  <a:pt x="21600" y="3949"/>
                  <a:pt x="19972" y="1682"/>
                </a:cubicBezTo>
                <a:lnTo>
                  <a:pt x="19972" y="1682"/>
                </a:lnTo>
                <a:cubicBezTo>
                  <a:pt x="18345" y="-561"/>
                  <a:pt x="15691" y="-561"/>
                  <a:pt x="14046" y="1682"/>
                </a:cubicBezTo>
                <a:lnTo>
                  <a:pt x="0" y="21039"/>
                </a:lnTo>
                <a:lnTo>
                  <a:pt x="11853" y="210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" name="Shape"/>
          <p:cNvSpPr/>
          <p:nvPr userDrawn="1"/>
        </p:nvSpPr>
        <p:spPr>
          <a:xfrm>
            <a:off x="10271976" y="5387462"/>
            <a:ext cx="1720258" cy="14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8" extrusionOk="0">
                <a:moveTo>
                  <a:pt x="6220" y="21334"/>
                </a:moveTo>
                <a:lnTo>
                  <a:pt x="20738" y="4380"/>
                </a:lnTo>
                <a:cubicBezTo>
                  <a:pt x="21600" y="3373"/>
                  <a:pt x="21600" y="1747"/>
                  <a:pt x="20738" y="754"/>
                </a:cubicBezTo>
                <a:lnTo>
                  <a:pt x="20738" y="754"/>
                </a:lnTo>
                <a:cubicBezTo>
                  <a:pt x="19877" y="-252"/>
                  <a:pt x="18484" y="-252"/>
                  <a:pt x="17634" y="754"/>
                </a:cubicBezTo>
                <a:lnTo>
                  <a:pt x="0" y="21348"/>
                </a:lnTo>
                <a:lnTo>
                  <a:pt x="6220" y="213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" name="Shape"/>
          <p:cNvSpPr/>
          <p:nvPr userDrawn="1"/>
        </p:nvSpPr>
        <p:spPr>
          <a:xfrm>
            <a:off x="9515060" y="5764650"/>
            <a:ext cx="1278501" cy="109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350" extrusionOk="0">
                <a:moveTo>
                  <a:pt x="6210" y="21350"/>
                </a:moveTo>
                <a:lnTo>
                  <a:pt x="20742" y="4385"/>
                </a:lnTo>
                <a:cubicBezTo>
                  <a:pt x="21600" y="3384"/>
                  <a:pt x="21600" y="1752"/>
                  <a:pt x="20742" y="751"/>
                </a:cubicBezTo>
                <a:lnTo>
                  <a:pt x="20742" y="751"/>
                </a:lnTo>
                <a:cubicBezTo>
                  <a:pt x="19885" y="-250"/>
                  <a:pt x="18487" y="-250"/>
                  <a:pt x="17629" y="751"/>
                </a:cubicBezTo>
                <a:lnTo>
                  <a:pt x="0" y="21331"/>
                </a:lnTo>
                <a:lnTo>
                  <a:pt x="6210" y="213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" name="Shape"/>
          <p:cNvSpPr/>
          <p:nvPr userDrawn="1"/>
        </p:nvSpPr>
        <p:spPr>
          <a:xfrm>
            <a:off x="10665433" y="3342240"/>
            <a:ext cx="1526567" cy="190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80" y="16245"/>
                </a:lnTo>
                <a:cubicBezTo>
                  <a:pt x="-360" y="17406"/>
                  <a:pt x="-360" y="19279"/>
                  <a:pt x="1080" y="20440"/>
                </a:cubicBezTo>
                <a:lnTo>
                  <a:pt x="1080" y="20440"/>
                </a:lnTo>
                <a:cubicBezTo>
                  <a:pt x="2520" y="21600"/>
                  <a:pt x="4845" y="21600"/>
                  <a:pt x="6285" y="20440"/>
                </a:cubicBezTo>
                <a:lnTo>
                  <a:pt x="21240" y="8389"/>
                </a:lnTo>
                <a:lnTo>
                  <a:pt x="2124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7" name="Shape"/>
          <p:cNvSpPr/>
          <p:nvPr userDrawn="1"/>
        </p:nvSpPr>
        <p:spPr>
          <a:xfrm>
            <a:off x="11030529" y="2620620"/>
            <a:ext cx="1161471" cy="1446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81" y="16242"/>
                </a:lnTo>
                <a:cubicBezTo>
                  <a:pt x="-360" y="17403"/>
                  <a:pt x="-360" y="19278"/>
                  <a:pt x="1081" y="20439"/>
                </a:cubicBezTo>
                <a:lnTo>
                  <a:pt x="1081" y="20439"/>
                </a:lnTo>
                <a:cubicBezTo>
                  <a:pt x="2522" y="21600"/>
                  <a:pt x="4849" y="21600"/>
                  <a:pt x="6290" y="20439"/>
                </a:cubicBezTo>
                <a:lnTo>
                  <a:pt x="21240" y="8394"/>
                </a:lnTo>
                <a:lnTo>
                  <a:pt x="2124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6016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6016850" cy="1391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Shape"/>
          <p:cNvSpPr/>
          <p:nvPr userDrawn="1"/>
        </p:nvSpPr>
        <p:spPr>
          <a:xfrm>
            <a:off x="9615764" y="0"/>
            <a:ext cx="2576236" cy="2974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156" extrusionOk="0">
                <a:moveTo>
                  <a:pt x="21089" y="0"/>
                </a:moveTo>
                <a:lnTo>
                  <a:pt x="16954" y="0"/>
                </a:lnTo>
                <a:lnTo>
                  <a:pt x="1533" y="13400"/>
                </a:lnTo>
                <a:cubicBezTo>
                  <a:pt x="-511" y="15177"/>
                  <a:pt x="-511" y="18047"/>
                  <a:pt x="1533" y="19824"/>
                </a:cubicBezTo>
                <a:lnTo>
                  <a:pt x="1533" y="19824"/>
                </a:lnTo>
                <a:cubicBezTo>
                  <a:pt x="3577" y="21600"/>
                  <a:pt x="6881" y="21600"/>
                  <a:pt x="8925" y="19824"/>
                </a:cubicBezTo>
                <a:lnTo>
                  <a:pt x="21089" y="9253"/>
                </a:lnTo>
                <a:lnTo>
                  <a:pt x="210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" name="Shape"/>
          <p:cNvSpPr/>
          <p:nvPr userDrawn="1"/>
        </p:nvSpPr>
        <p:spPr>
          <a:xfrm>
            <a:off x="7092717" y="0"/>
            <a:ext cx="3026527" cy="218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7" extrusionOk="0">
                <a:moveTo>
                  <a:pt x="9351" y="0"/>
                </a:moveTo>
                <a:lnTo>
                  <a:pt x="1226" y="11189"/>
                </a:lnTo>
                <a:cubicBezTo>
                  <a:pt x="-409" y="13442"/>
                  <a:pt x="-409" y="17095"/>
                  <a:pt x="1226" y="19348"/>
                </a:cubicBezTo>
                <a:lnTo>
                  <a:pt x="1226" y="19348"/>
                </a:lnTo>
                <a:cubicBezTo>
                  <a:pt x="2862" y="21600"/>
                  <a:pt x="5515" y="21600"/>
                  <a:pt x="7150" y="19348"/>
                </a:cubicBezTo>
                <a:lnTo>
                  <a:pt x="21191" y="9"/>
                </a:lnTo>
                <a:lnTo>
                  <a:pt x="9351" y="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" name="Shape"/>
          <p:cNvSpPr/>
          <p:nvPr userDrawn="1"/>
        </p:nvSpPr>
        <p:spPr>
          <a:xfrm>
            <a:off x="6950293" y="0"/>
            <a:ext cx="4143625" cy="35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335" extrusionOk="0">
                <a:moveTo>
                  <a:pt x="14841" y="0"/>
                </a:moveTo>
                <a:lnTo>
                  <a:pt x="676" y="16689"/>
                </a:lnTo>
                <a:cubicBezTo>
                  <a:pt x="-225" y="17751"/>
                  <a:pt x="-225" y="19471"/>
                  <a:pt x="676" y="20538"/>
                </a:cubicBezTo>
                <a:lnTo>
                  <a:pt x="676" y="20538"/>
                </a:lnTo>
                <a:cubicBezTo>
                  <a:pt x="1577" y="21600"/>
                  <a:pt x="3037" y="21600"/>
                  <a:pt x="3943" y="20538"/>
                </a:cubicBezTo>
                <a:lnTo>
                  <a:pt x="21375" y="0"/>
                </a:lnTo>
                <a:lnTo>
                  <a:pt x="1484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" name="Shape"/>
          <p:cNvSpPr/>
          <p:nvPr userDrawn="1"/>
        </p:nvSpPr>
        <p:spPr>
          <a:xfrm>
            <a:off x="5592509" y="0"/>
            <a:ext cx="2361166" cy="200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334" extrusionOk="0">
                <a:moveTo>
                  <a:pt x="14842" y="0"/>
                </a:moveTo>
                <a:lnTo>
                  <a:pt x="677" y="16689"/>
                </a:lnTo>
                <a:cubicBezTo>
                  <a:pt x="-226" y="17752"/>
                  <a:pt x="-226" y="19473"/>
                  <a:pt x="677" y="20537"/>
                </a:cubicBezTo>
                <a:lnTo>
                  <a:pt x="677" y="20537"/>
                </a:lnTo>
                <a:cubicBezTo>
                  <a:pt x="1579" y="21600"/>
                  <a:pt x="3040" y="21600"/>
                  <a:pt x="3943" y="20537"/>
                </a:cubicBezTo>
                <a:lnTo>
                  <a:pt x="21374" y="0"/>
                </a:lnTo>
                <a:lnTo>
                  <a:pt x="1484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" name="Shape"/>
          <p:cNvSpPr/>
          <p:nvPr userDrawn="1"/>
        </p:nvSpPr>
        <p:spPr>
          <a:xfrm>
            <a:off x="5592509" y="0"/>
            <a:ext cx="1256191" cy="1064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334" extrusionOk="0">
                <a:moveTo>
                  <a:pt x="14847" y="0"/>
                </a:moveTo>
                <a:lnTo>
                  <a:pt x="679" y="16690"/>
                </a:lnTo>
                <a:cubicBezTo>
                  <a:pt x="-226" y="17756"/>
                  <a:pt x="-226" y="19469"/>
                  <a:pt x="679" y="20534"/>
                </a:cubicBezTo>
                <a:lnTo>
                  <a:pt x="679" y="20534"/>
                </a:lnTo>
                <a:cubicBezTo>
                  <a:pt x="1583" y="21600"/>
                  <a:pt x="3037" y="21600"/>
                  <a:pt x="3942" y="20534"/>
                </a:cubicBezTo>
                <a:lnTo>
                  <a:pt x="21374" y="0"/>
                </a:lnTo>
                <a:lnTo>
                  <a:pt x="148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5" name="Shape"/>
          <p:cNvSpPr/>
          <p:nvPr userDrawn="1"/>
        </p:nvSpPr>
        <p:spPr>
          <a:xfrm>
            <a:off x="8403027" y="0"/>
            <a:ext cx="3424617" cy="292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15171" y="0"/>
                </a:moveTo>
                <a:lnTo>
                  <a:pt x="645" y="16967"/>
                </a:lnTo>
                <a:cubicBezTo>
                  <a:pt x="-215" y="17971"/>
                  <a:pt x="-215" y="19592"/>
                  <a:pt x="645" y="20596"/>
                </a:cubicBezTo>
                <a:lnTo>
                  <a:pt x="645" y="20596"/>
                </a:lnTo>
                <a:cubicBezTo>
                  <a:pt x="1504" y="21600"/>
                  <a:pt x="2892" y="21600"/>
                  <a:pt x="3752" y="20596"/>
                </a:cubicBezTo>
                <a:lnTo>
                  <a:pt x="21385" y="0"/>
                </a:lnTo>
                <a:lnTo>
                  <a:pt x="151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6" name="Shape"/>
          <p:cNvSpPr/>
          <p:nvPr userDrawn="1"/>
        </p:nvSpPr>
        <p:spPr>
          <a:xfrm>
            <a:off x="9376727" y="835560"/>
            <a:ext cx="2815273" cy="3448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21270" y="0"/>
                </a:moveTo>
                <a:lnTo>
                  <a:pt x="990" y="16602"/>
                </a:lnTo>
                <a:cubicBezTo>
                  <a:pt x="-330" y="17683"/>
                  <a:pt x="-330" y="19433"/>
                  <a:pt x="990" y="20519"/>
                </a:cubicBezTo>
                <a:lnTo>
                  <a:pt x="990" y="20519"/>
                </a:lnTo>
                <a:cubicBezTo>
                  <a:pt x="2310" y="21600"/>
                  <a:pt x="4448" y="21600"/>
                  <a:pt x="5775" y="20519"/>
                </a:cubicBezTo>
                <a:lnTo>
                  <a:pt x="21270" y="7834"/>
                </a:lnTo>
                <a:lnTo>
                  <a:pt x="2127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7" name="Shape"/>
          <p:cNvSpPr/>
          <p:nvPr userDrawn="1"/>
        </p:nvSpPr>
        <p:spPr>
          <a:xfrm>
            <a:off x="10721934" y="3703050"/>
            <a:ext cx="1470066" cy="179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4" h="21333" extrusionOk="0">
                <a:moveTo>
                  <a:pt x="21274" y="0"/>
                </a:moveTo>
                <a:lnTo>
                  <a:pt x="979" y="16634"/>
                </a:lnTo>
                <a:cubicBezTo>
                  <a:pt x="-326" y="17703"/>
                  <a:pt x="-326" y="19449"/>
                  <a:pt x="979" y="20530"/>
                </a:cubicBezTo>
                <a:lnTo>
                  <a:pt x="979" y="20530"/>
                </a:lnTo>
                <a:cubicBezTo>
                  <a:pt x="2285" y="21600"/>
                  <a:pt x="4414" y="21600"/>
                  <a:pt x="5733" y="20530"/>
                </a:cubicBezTo>
                <a:lnTo>
                  <a:pt x="21274" y="7793"/>
                </a:lnTo>
                <a:lnTo>
                  <a:pt x="21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8" name="Shape"/>
          <p:cNvSpPr/>
          <p:nvPr userDrawn="1"/>
        </p:nvSpPr>
        <p:spPr>
          <a:xfrm>
            <a:off x="9305052" y="1898999"/>
            <a:ext cx="2886948" cy="3594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79" y="16246"/>
                </a:lnTo>
                <a:cubicBezTo>
                  <a:pt x="-360" y="17406"/>
                  <a:pt x="-360" y="19286"/>
                  <a:pt x="1079" y="20440"/>
                </a:cubicBezTo>
                <a:lnTo>
                  <a:pt x="1079" y="20440"/>
                </a:lnTo>
                <a:cubicBezTo>
                  <a:pt x="2518" y="21600"/>
                  <a:pt x="4851" y="21600"/>
                  <a:pt x="6283" y="20440"/>
                </a:cubicBezTo>
                <a:lnTo>
                  <a:pt x="21240" y="8388"/>
                </a:lnTo>
                <a:lnTo>
                  <a:pt x="212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17756" y="556166"/>
            <a:ext cx="7929693" cy="2039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417756" y="2768885"/>
            <a:ext cx="7929694" cy="10255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Shape"/>
          <p:cNvSpPr/>
          <p:nvPr userDrawn="1"/>
        </p:nvSpPr>
        <p:spPr>
          <a:xfrm>
            <a:off x="360810" y="3930929"/>
            <a:ext cx="3424616" cy="292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6214" y="21349"/>
                </a:moveTo>
                <a:lnTo>
                  <a:pt x="20740" y="4382"/>
                </a:lnTo>
                <a:cubicBezTo>
                  <a:pt x="21600" y="3378"/>
                  <a:pt x="21600" y="1757"/>
                  <a:pt x="20740" y="753"/>
                </a:cubicBezTo>
                <a:lnTo>
                  <a:pt x="20740" y="753"/>
                </a:lnTo>
                <a:cubicBezTo>
                  <a:pt x="19881" y="-251"/>
                  <a:pt x="18493" y="-251"/>
                  <a:pt x="17633" y="753"/>
                </a:cubicBezTo>
                <a:lnTo>
                  <a:pt x="0" y="21349"/>
                </a:lnTo>
                <a:lnTo>
                  <a:pt x="6214" y="2134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3" name="Shape"/>
          <p:cNvSpPr/>
          <p:nvPr userDrawn="1"/>
        </p:nvSpPr>
        <p:spPr>
          <a:xfrm>
            <a:off x="4139818" y="4957576"/>
            <a:ext cx="2223254" cy="1900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6220" y="21338"/>
                </a:moveTo>
                <a:lnTo>
                  <a:pt x="20741" y="4378"/>
                </a:lnTo>
                <a:cubicBezTo>
                  <a:pt x="21600" y="3376"/>
                  <a:pt x="21600" y="1754"/>
                  <a:pt x="20741" y="752"/>
                </a:cubicBezTo>
                <a:lnTo>
                  <a:pt x="20741" y="752"/>
                </a:lnTo>
                <a:cubicBezTo>
                  <a:pt x="19883" y="-251"/>
                  <a:pt x="18495" y="-251"/>
                  <a:pt x="17636" y="752"/>
                </a:cubicBezTo>
                <a:lnTo>
                  <a:pt x="0" y="21349"/>
                </a:lnTo>
                <a:lnTo>
                  <a:pt x="6220" y="213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" name="Shape"/>
          <p:cNvSpPr/>
          <p:nvPr userDrawn="1"/>
        </p:nvSpPr>
        <p:spPr>
          <a:xfrm>
            <a:off x="6371143" y="5501876"/>
            <a:ext cx="1585904" cy="1356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350" extrusionOk="0">
                <a:moveTo>
                  <a:pt x="6210" y="21350"/>
                </a:moveTo>
                <a:lnTo>
                  <a:pt x="20742" y="4384"/>
                </a:lnTo>
                <a:cubicBezTo>
                  <a:pt x="21600" y="3382"/>
                  <a:pt x="21600" y="1753"/>
                  <a:pt x="20742" y="752"/>
                </a:cubicBezTo>
                <a:lnTo>
                  <a:pt x="20742" y="752"/>
                </a:lnTo>
                <a:cubicBezTo>
                  <a:pt x="19884" y="-250"/>
                  <a:pt x="18489" y="-250"/>
                  <a:pt x="17631" y="752"/>
                </a:cubicBezTo>
                <a:lnTo>
                  <a:pt x="0" y="21335"/>
                </a:lnTo>
                <a:lnTo>
                  <a:pt x="6210" y="2133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" name="Shape"/>
          <p:cNvSpPr/>
          <p:nvPr userDrawn="1"/>
        </p:nvSpPr>
        <p:spPr>
          <a:xfrm>
            <a:off x="4747498" y="4113946"/>
            <a:ext cx="3210251" cy="274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6211" y="21349"/>
                </a:moveTo>
                <a:lnTo>
                  <a:pt x="20740" y="4381"/>
                </a:lnTo>
                <a:cubicBezTo>
                  <a:pt x="21600" y="3376"/>
                  <a:pt x="21600" y="1751"/>
                  <a:pt x="20740" y="754"/>
                </a:cubicBezTo>
                <a:lnTo>
                  <a:pt x="20740" y="754"/>
                </a:lnTo>
                <a:cubicBezTo>
                  <a:pt x="19880" y="-251"/>
                  <a:pt x="18488" y="-251"/>
                  <a:pt x="17634" y="754"/>
                </a:cubicBezTo>
                <a:lnTo>
                  <a:pt x="0" y="21349"/>
                </a:lnTo>
                <a:lnTo>
                  <a:pt x="6211" y="2134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" name="Shape"/>
          <p:cNvSpPr/>
          <p:nvPr userDrawn="1"/>
        </p:nvSpPr>
        <p:spPr>
          <a:xfrm>
            <a:off x="0" y="2573145"/>
            <a:ext cx="2815273" cy="3448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0" y="21330"/>
                </a:moveTo>
                <a:lnTo>
                  <a:pt x="20280" y="4728"/>
                </a:lnTo>
                <a:cubicBezTo>
                  <a:pt x="21600" y="3647"/>
                  <a:pt x="21600" y="1897"/>
                  <a:pt x="20280" y="811"/>
                </a:cubicBezTo>
                <a:lnTo>
                  <a:pt x="20280" y="811"/>
                </a:lnTo>
                <a:cubicBezTo>
                  <a:pt x="18960" y="-270"/>
                  <a:pt x="16822" y="-270"/>
                  <a:pt x="15495" y="811"/>
                </a:cubicBezTo>
                <a:lnTo>
                  <a:pt x="0" y="13496"/>
                </a:lnTo>
                <a:lnTo>
                  <a:pt x="0" y="2133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5" name="Shape"/>
          <p:cNvSpPr/>
          <p:nvPr userDrawn="1"/>
        </p:nvSpPr>
        <p:spPr>
          <a:xfrm>
            <a:off x="0" y="4870934"/>
            <a:ext cx="1470775" cy="180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0" y="21330"/>
                </a:moveTo>
                <a:lnTo>
                  <a:pt x="20282" y="4722"/>
                </a:lnTo>
                <a:cubicBezTo>
                  <a:pt x="21600" y="3643"/>
                  <a:pt x="21600" y="1889"/>
                  <a:pt x="20282" y="809"/>
                </a:cubicBezTo>
                <a:lnTo>
                  <a:pt x="20282" y="809"/>
                </a:lnTo>
                <a:cubicBezTo>
                  <a:pt x="18964" y="-270"/>
                  <a:pt x="16821" y="-270"/>
                  <a:pt x="15503" y="809"/>
                </a:cubicBezTo>
                <a:lnTo>
                  <a:pt x="0" y="13504"/>
                </a:lnTo>
                <a:lnTo>
                  <a:pt x="0" y="213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6" name="Shape"/>
          <p:cNvSpPr/>
          <p:nvPr userDrawn="1"/>
        </p:nvSpPr>
        <p:spPr>
          <a:xfrm>
            <a:off x="0" y="1357785"/>
            <a:ext cx="1470775" cy="1801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0" y="21330"/>
                </a:moveTo>
                <a:lnTo>
                  <a:pt x="20282" y="4722"/>
                </a:lnTo>
                <a:cubicBezTo>
                  <a:pt x="21600" y="3643"/>
                  <a:pt x="21600" y="1889"/>
                  <a:pt x="20282" y="809"/>
                </a:cubicBezTo>
                <a:lnTo>
                  <a:pt x="20282" y="809"/>
                </a:lnTo>
                <a:cubicBezTo>
                  <a:pt x="18964" y="-270"/>
                  <a:pt x="16821" y="-270"/>
                  <a:pt x="15503" y="809"/>
                </a:cubicBezTo>
                <a:lnTo>
                  <a:pt x="0" y="13504"/>
                </a:lnTo>
                <a:lnTo>
                  <a:pt x="0" y="2133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7" name="Shape"/>
          <p:cNvSpPr/>
          <p:nvPr userDrawn="1"/>
        </p:nvSpPr>
        <p:spPr>
          <a:xfrm>
            <a:off x="0" y="1357785"/>
            <a:ext cx="2886948" cy="3594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0" y="21310"/>
                </a:moveTo>
                <a:lnTo>
                  <a:pt x="20161" y="5064"/>
                </a:lnTo>
                <a:cubicBezTo>
                  <a:pt x="21600" y="3904"/>
                  <a:pt x="21600" y="2024"/>
                  <a:pt x="20161" y="870"/>
                </a:cubicBezTo>
                <a:lnTo>
                  <a:pt x="20161" y="870"/>
                </a:lnTo>
                <a:cubicBezTo>
                  <a:pt x="18722" y="-290"/>
                  <a:pt x="16389" y="-290"/>
                  <a:pt x="14957" y="870"/>
                </a:cubicBezTo>
                <a:lnTo>
                  <a:pt x="0" y="12922"/>
                </a:lnTo>
                <a:lnTo>
                  <a:pt x="0" y="2131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 noGrp="1"/>
          </p:cNvSpPr>
          <p:nvPr>
            <p:ph type="pic" sz="quarter" idx="17"/>
          </p:nvPr>
        </p:nvSpPr>
        <p:spPr>
          <a:xfrm>
            <a:off x="8682496" y="0"/>
            <a:ext cx="3509504" cy="4593023"/>
          </a:xfrm>
          <a:custGeom>
            <a:avLst/>
            <a:gdLst>
              <a:gd name="connsiteX0" fmla="*/ 2132684 w 3509504"/>
              <a:gd name="connsiteY0" fmla="*/ 0 h 4593023"/>
              <a:gd name="connsiteX1" fmla="*/ 3508482 w 3509504"/>
              <a:gd name="connsiteY1" fmla="*/ 0 h 4593023"/>
              <a:gd name="connsiteX2" fmla="*/ 3509504 w 3509504"/>
              <a:gd name="connsiteY2" fmla="*/ 0 h 4593023"/>
              <a:gd name="connsiteX3" fmla="*/ 3509504 w 3509504"/>
              <a:gd name="connsiteY3" fmla="*/ 3543619 h 4593023"/>
              <a:gd name="connsiteX4" fmla="*/ 2969200 w 3509504"/>
              <a:gd name="connsiteY4" fmla="*/ 4083839 h 4593023"/>
              <a:gd name="connsiteX5" fmla="*/ 509218 w 3509504"/>
              <a:gd name="connsiteY5" fmla="*/ 4083839 h 4593023"/>
              <a:gd name="connsiteX6" fmla="*/ 509218 w 3509504"/>
              <a:gd name="connsiteY6" fmla="*/ 1623745 h 45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504" h="4593023">
                <a:moveTo>
                  <a:pt x="2132684" y="0"/>
                </a:moveTo>
                <a:lnTo>
                  <a:pt x="3508482" y="0"/>
                </a:lnTo>
                <a:lnTo>
                  <a:pt x="3509504" y="0"/>
                </a:lnTo>
                <a:lnTo>
                  <a:pt x="3509504" y="3543619"/>
                </a:lnTo>
                <a:lnTo>
                  <a:pt x="2969200" y="4083839"/>
                </a:lnTo>
                <a:cubicBezTo>
                  <a:pt x="2289392" y="4762752"/>
                  <a:pt x="1188004" y="4762752"/>
                  <a:pt x="509218" y="4083839"/>
                </a:cubicBezTo>
                <a:cubicBezTo>
                  <a:pt x="-169739" y="3404044"/>
                  <a:pt x="-169739" y="2302658"/>
                  <a:pt x="509218" y="1623745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128296"/>
            <a:ext cx="52641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43375"/>
            <a:ext cx="7997357" cy="1227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Shape"/>
          <p:cNvSpPr/>
          <p:nvPr userDrawn="1"/>
        </p:nvSpPr>
        <p:spPr>
          <a:xfrm>
            <a:off x="7096746" y="0"/>
            <a:ext cx="3026527" cy="218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7" extrusionOk="0">
                <a:moveTo>
                  <a:pt x="9351" y="0"/>
                </a:moveTo>
                <a:lnTo>
                  <a:pt x="1226" y="11189"/>
                </a:lnTo>
                <a:cubicBezTo>
                  <a:pt x="-409" y="13442"/>
                  <a:pt x="-409" y="17095"/>
                  <a:pt x="1226" y="19348"/>
                </a:cubicBezTo>
                <a:lnTo>
                  <a:pt x="1226" y="19348"/>
                </a:lnTo>
                <a:cubicBezTo>
                  <a:pt x="2862" y="21600"/>
                  <a:pt x="5515" y="21600"/>
                  <a:pt x="7150" y="19348"/>
                </a:cubicBezTo>
                <a:lnTo>
                  <a:pt x="21191" y="9"/>
                </a:lnTo>
                <a:lnTo>
                  <a:pt x="9351" y="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" name="Shape"/>
          <p:cNvSpPr/>
          <p:nvPr userDrawn="1"/>
        </p:nvSpPr>
        <p:spPr>
          <a:xfrm>
            <a:off x="6954322" y="0"/>
            <a:ext cx="4143625" cy="35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335" extrusionOk="0">
                <a:moveTo>
                  <a:pt x="14841" y="0"/>
                </a:moveTo>
                <a:lnTo>
                  <a:pt x="676" y="16689"/>
                </a:lnTo>
                <a:cubicBezTo>
                  <a:pt x="-225" y="17751"/>
                  <a:pt x="-225" y="19471"/>
                  <a:pt x="676" y="20538"/>
                </a:cubicBezTo>
                <a:lnTo>
                  <a:pt x="676" y="20538"/>
                </a:lnTo>
                <a:cubicBezTo>
                  <a:pt x="1577" y="21600"/>
                  <a:pt x="3037" y="21600"/>
                  <a:pt x="3943" y="20538"/>
                </a:cubicBezTo>
                <a:lnTo>
                  <a:pt x="21375" y="0"/>
                </a:lnTo>
                <a:lnTo>
                  <a:pt x="1484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5" name="Shape"/>
          <p:cNvSpPr/>
          <p:nvPr userDrawn="1"/>
        </p:nvSpPr>
        <p:spPr>
          <a:xfrm>
            <a:off x="6299166" y="0"/>
            <a:ext cx="2255063" cy="191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335" extrusionOk="0">
                <a:moveTo>
                  <a:pt x="14841" y="0"/>
                </a:moveTo>
                <a:lnTo>
                  <a:pt x="675" y="16690"/>
                </a:lnTo>
                <a:cubicBezTo>
                  <a:pt x="-225" y="17751"/>
                  <a:pt x="-225" y="19479"/>
                  <a:pt x="675" y="20540"/>
                </a:cubicBezTo>
                <a:lnTo>
                  <a:pt x="675" y="20540"/>
                </a:lnTo>
                <a:cubicBezTo>
                  <a:pt x="1575" y="21600"/>
                  <a:pt x="3042" y="21600"/>
                  <a:pt x="3942" y="20540"/>
                </a:cubicBezTo>
                <a:lnTo>
                  <a:pt x="21375" y="0"/>
                </a:lnTo>
                <a:lnTo>
                  <a:pt x="1484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6" name="Shape"/>
          <p:cNvSpPr/>
          <p:nvPr userDrawn="1"/>
        </p:nvSpPr>
        <p:spPr>
          <a:xfrm>
            <a:off x="260349" y="5529175"/>
            <a:ext cx="1844403" cy="132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6" extrusionOk="0">
                <a:moveTo>
                  <a:pt x="11847" y="21036"/>
                </a:moveTo>
                <a:lnTo>
                  <a:pt x="19964" y="9853"/>
                </a:lnTo>
                <a:cubicBezTo>
                  <a:pt x="21600" y="7598"/>
                  <a:pt x="21600" y="3945"/>
                  <a:pt x="19964" y="1691"/>
                </a:cubicBezTo>
                <a:lnTo>
                  <a:pt x="19964" y="1691"/>
                </a:lnTo>
                <a:cubicBezTo>
                  <a:pt x="18327" y="-564"/>
                  <a:pt x="15676" y="-564"/>
                  <a:pt x="14040" y="1691"/>
                </a:cubicBezTo>
                <a:lnTo>
                  <a:pt x="0" y="21036"/>
                </a:lnTo>
                <a:lnTo>
                  <a:pt x="11847" y="2103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9" name="Shape"/>
          <p:cNvSpPr/>
          <p:nvPr userDrawn="1"/>
        </p:nvSpPr>
        <p:spPr>
          <a:xfrm>
            <a:off x="1779548" y="5387462"/>
            <a:ext cx="1720258" cy="14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8" extrusionOk="0">
                <a:moveTo>
                  <a:pt x="6220" y="21334"/>
                </a:moveTo>
                <a:lnTo>
                  <a:pt x="20738" y="4380"/>
                </a:lnTo>
                <a:cubicBezTo>
                  <a:pt x="21600" y="3373"/>
                  <a:pt x="21600" y="1747"/>
                  <a:pt x="20738" y="754"/>
                </a:cubicBezTo>
                <a:lnTo>
                  <a:pt x="20738" y="754"/>
                </a:lnTo>
                <a:cubicBezTo>
                  <a:pt x="19877" y="-252"/>
                  <a:pt x="18484" y="-252"/>
                  <a:pt x="17634" y="754"/>
                </a:cubicBezTo>
                <a:lnTo>
                  <a:pt x="0" y="21348"/>
                </a:lnTo>
                <a:lnTo>
                  <a:pt x="6220" y="2134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0" name="Shape"/>
          <p:cNvSpPr/>
          <p:nvPr userDrawn="1"/>
        </p:nvSpPr>
        <p:spPr>
          <a:xfrm>
            <a:off x="0" y="5764650"/>
            <a:ext cx="1278501" cy="109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350" extrusionOk="0">
                <a:moveTo>
                  <a:pt x="6210" y="21350"/>
                </a:moveTo>
                <a:lnTo>
                  <a:pt x="20742" y="4385"/>
                </a:lnTo>
                <a:cubicBezTo>
                  <a:pt x="21600" y="3384"/>
                  <a:pt x="21600" y="1752"/>
                  <a:pt x="20742" y="751"/>
                </a:cubicBezTo>
                <a:lnTo>
                  <a:pt x="20742" y="751"/>
                </a:lnTo>
                <a:cubicBezTo>
                  <a:pt x="19885" y="-250"/>
                  <a:pt x="18487" y="-250"/>
                  <a:pt x="17629" y="751"/>
                </a:cubicBezTo>
                <a:lnTo>
                  <a:pt x="0" y="21331"/>
                </a:lnTo>
                <a:lnTo>
                  <a:pt x="6210" y="213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633595" y="468714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9633595" y="491448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9633595" y="514181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/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/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/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/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/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/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/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/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/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/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/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/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/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/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/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/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/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/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/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/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/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/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/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/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/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/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/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/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/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/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/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/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/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/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/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/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/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/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/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/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/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/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/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/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/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/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/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/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/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/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/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/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/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/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/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/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/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/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/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/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8" name="Text Placeholder 2"/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9" name="TextBox 88"/>
          <p:cNvSpPr txBox="1"/>
          <p:nvPr userDrawn="1"/>
        </p:nvSpPr>
        <p:spPr>
          <a:xfrm>
            <a:off x="5561625" y="3663965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90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2176" y="5755505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  <a:endParaRPr lang="en-US" dirty="0"/>
          </a:p>
        </p:txBody>
      </p:sp>
      <p:sp>
        <p:nvSpPr>
          <p:cNvPr id="91" name="TextBox 90"/>
          <p:cNvSpPr txBox="1"/>
          <p:nvPr userDrawn="1"/>
        </p:nvSpPr>
        <p:spPr>
          <a:xfrm>
            <a:off x="8549135" y="3663965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  <a:endParaRPr lang="en-US" sz="1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 Placeholder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569686" y="5755505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48864" y="365125"/>
            <a:ext cx="92049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148864" y="1825625"/>
            <a:ext cx="9204936" cy="4200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Shape"/>
          <p:cNvSpPr/>
          <p:nvPr userDrawn="1"/>
        </p:nvSpPr>
        <p:spPr>
          <a:xfrm>
            <a:off x="0" y="5364435"/>
            <a:ext cx="1294165" cy="149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156" extrusionOk="0">
                <a:moveTo>
                  <a:pt x="15" y="21156"/>
                </a:moveTo>
                <a:lnTo>
                  <a:pt x="4147" y="21156"/>
                </a:lnTo>
                <a:lnTo>
                  <a:pt x="19558" y="7760"/>
                </a:lnTo>
                <a:cubicBezTo>
                  <a:pt x="21600" y="5985"/>
                  <a:pt x="21600" y="3107"/>
                  <a:pt x="19558" y="1331"/>
                </a:cubicBezTo>
                <a:lnTo>
                  <a:pt x="19558" y="1331"/>
                </a:lnTo>
                <a:cubicBezTo>
                  <a:pt x="17515" y="-444"/>
                  <a:pt x="14204" y="-444"/>
                  <a:pt x="12162" y="1331"/>
                </a:cubicBezTo>
                <a:lnTo>
                  <a:pt x="0" y="11903"/>
                </a:lnTo>
                <a:lnTo>
                  <a:pt x="0" y="211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" name="Shape"/>
          <p:cNvSpPr/>
          <p:nvPr userDrawn="1"/>
        </p:nvSpPr>
        <p:spPr>
          <a:xfrm>
            <a:off x="1011357" y="6038581"/>
            <a:ext cx="1137507" cy="819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039" extrusionOk="0">
                <a:moveTo>
                  <a:pt x="11853" y="21039"/>
                </a:moveTo>
                <a:lnTo>
                  <a:pt x="19972" y="9849"/>
                </a:lnTo>
                <a:cubicBezTo>
                  <a:pt x="21600" y="7606"/>
                  <a:pt x="21600" y="3949"/>
                  <a:pt x="19972" y="1682"/>
                </a:cubicBezTo>
                <a:lnTo>
                  <a:pt x="19972" y="1682"/>
                </a:lnTo>
                <a:cubicBezTo>
                  <a:pt x="18345" y="-561"/>
                  <a:pt x="15691" y="-561"/>
                  <a:pt x="14046" y="1682"/>
                </a:cubicBezTo>
                <a:lnTo>
                  <a:pt x="0" y="21039"/>
                </a:lnTo>
                <a:lnTo>
                  <a:pt x="11853" y="210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5" name="Shape"/>
          <p:cNvSpPr/>
          <p:nvPr userDrawn="1"/>
        </p:nvSpPr>
        <p:spPr>
          <a:xfrm>
            <a:off x="151706" y="5388411"/>
            <a:ext cx="1719302" cy="146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1348" extrusionOk="0">
                <a:moveTo>
                  <a:pt x="6212" y="21348"/>
                </a:moveTo>
                <a:lnTo>
                  <a:pt x="20738" y="4382"/>
                </a:lnTo>
                <a:cubicBezTo>
                  <a:pt x="21600" y="3376"/>
                  <a:pt x="21600" y="1748"/>
                  <a:pt x="20738" y="755"/>
                </a:cubicBezTo>
                <a:lnTo>
                  <a:pt x="20738" y="755"/>
                </a:lnTo>
                <a:cubicBezTo>
                  <a:pt x="19876" y="-252"/>
                  <a:pt x="18482" y="-252"/>
                  <a:pt x="17632" y="755"/>
                </a:cubicBezTo>
                <a:lnTo>
                  <a:pt x="0" y="21348"/>
                </a:lnTo>
                <a:lnTo>
                  <a:pt x="6212" y="213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6" name="Shape"/>
          <p:cNvSpPr/>
          <p:nvPr userDrawn="1"/>
        </p:nvSpPr>
        <p:spPr>
          <a:xfrm>
            <a:off x="0" y="4671538"/>
            <a:ext cx="1413807" cy="173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1" h="21331" extrusionOk="0">
                <a:moveTo>
                  <a:pt x="0" y="21331"/>
                </a:moveTo>
                <a:lnTo>
                  <a:pt x="20286" y="4725"/>
                </a:lnTo>
                <a:cubicBezTo>
                  <a:pt x="21600" y="3649"/>
                  <a:pt x="21600" y="1895"/>
                  <a:pt x="20286" y="807"/>
                </a:cubicBezTo>
                <a:lnTo>
                  <a:pt x="20286" y="807"/>
                </a:lnTo>
                <a:cubicBezTo>
                  <a:pt x="18971" y="-269"/>
                  <a:pt x="16829" y="-269"/>
                  <a:pt x="15500" y="807"/>
                </a:cubicBezTo>
                <a:lnTo>
                  <a:pt x="0" y="13507"/>
                </a:lnTo>
                <a:lnTo>
                  <a:pt x="0" y="2133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7" name="Shape"/>
          <p:cNvSpPr/>
          <p:nvPr userDrawn="1"/>
        </p:nvSpPr>
        <p:spPr>
          <a:xfrm>
            <a:off x="0" y="170910"/>
            <a:ext cx="1686791" cy="206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1" h="21330" extrusionOk="0">
                <a:moveTo>
                  <a:pt x="0" y="21330"/>
                </a:moveTo>
                <a:lnTo>
                  <a:pt x="20283" y="4721"/>
                </a:lnTo>
                <a:cubicBezTo>
                  <a:pt x="21600" y="3642"/>
                  <a:pt x="21600" y="1887"/>
                  <a:pt x="20283" y="809"/>
                </a:cubicBezTo>
                <a:lnTo>
                  <a:pt x="20283" y="809"/>
                </a:lnTo>
                <a:cubicBezTo>
                  <a:pt x="18966" y="-270"/>
                  <a:pt x="16823" y="-270"/>
                  <a:pt x="15506" y="809"/>
                </a:cubicBezTo>
                <a:lnTo>
                  <a:pt x="0" y="13496"/>
                </a:lnTo>
                <a:lnTo>
                  <a:pt x="0" y="213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8" name="Shape"/>
          <p:cNvSpPr/>
          <p:nvPr userDrawn="1"/>
        </p:nvSpPr>
        <p:spPr>
          <a:xfrm>
            <a:off x="0" y="465256"/>
            <a:ext cx="1098571" cy="134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1329" extrusionOk="0">
                <a:moveTo>
                  <a:pt x="0" y="21329"/>
                </a:moveTo>
                <a:lnTo>
                  <a:pt x="20276" y="4726"/>
                </a:lnTo>
                <a:cubicBezTo>
                  <a:pt x="21600" y="3643"/>
                  <a:pt x="21600" y="1897"/>
                  <a:pt x="20276" y="813"/>
                </a:cubicBezTo>
                <a:lnTo>
                  <a:pt x="20276" y="813"/>
                </a:lnTo>
                <a:cubicBezTo>
                  <a:pt x="18953" y="-271"/>
                  <a:pt x="16820" y="-271"/>
                  <a:pt x="15497" y="813"/>
                </a:cubicBezTo>
                <a:lnTo>
                  <a:pt x="0" y="13502"/>
                </a:lnTo>
                <a:lnTo>
                  <a:pt x="0" y="2132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6111" cy="4214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Shape"/>
          <p:cNvSpPr/>
          <p:nvPr userDrawn="1"/>
        </p:nvSpPr>
        <p:spPr>
          <a:xfrm>
            <a:off x="9800154" y="6038581"/>
            <a:ext cx="1137507" cy="819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3" h="21039" extrusionOk="0">
                <a:moveTo>
                  <a:pt x="11853" y="21039"/>
                </a:moveTo>
                <a:lnTo>
                  <a:pt x="19972" y="9849"/>
                </a:lnTo>
                <a:cubicBezTo>
                  <a:pt x="21600" y="7606"/>
                  <a:pt x="21600" y="3949"/>
                  <a:pt x="19972" y="1682"/>
                </a:cubicBezTo>
                <a:lnTo>
                  <a:pt x="19972" y="1682"/>
                </a:lnTo>
                <a:cubicBezTo>
                  <a:pt x="18345" y="-561"/>
                  <a:pt x="15691" y="-561"/>
                  <a:pt x="14046" y="1682"/>
                </a:cubicBezTo>
                <a:lnTo>
                  <a:pt x="0" y="21039"/>
                </a:lnTo>
                <a:lnTo>
                  <a:pt x="11853" y="210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" name="Shape"/>
          <p:cNvSpPr/>
          <p:nvPr userDrawn="1"/>
        </p:nvSpPr>
        <p:spPr>
          <a:xfrm>
            <a:off x="10271976" y="5387462"/>
            <a:ext cx="1720258" cy="14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8" extrusionOk="0">
                <a:moveTo>
                  <a:pt x="6220" y="21334"/>
                </a:moveTo>
                <a:lnTo>
                  <a:pt x="20738" y="4380"/>
                </a:lnTo>
                <a:cubicBezTo>
                  <a:pt x="21600" y="3373"/>
                  <a:pt x="21600" y="1747"/>
                  <a:pt x="20738" y="754"/>
                </a:cubicBezTo>
                <a:lnTo>
                  <a:pt x="20738" y="754"/>
                </a:lnTo>
                <a:cubicBezTo>
                  <a:pt x="19877" y="-252"/>
                  <a:pt x="18484" y="-252"/>
                  <a:pt x="17634" y="754"/>
                </a:cubicBezTo>
                <a:lnTo>
                  <a:pt x="0" y="21348"/>
                </a:lnTo>
                <a:lnTo>
                  <a:pt x="6220" y="213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5" name="Shape"/>
          <p:cNvSpPr/>
          <p:nvPr userDrawn="1"/>
        </p:nvSpPr>
        <p:spPr>
          <a:xfrm>
            <a:off x="9515060" y="5764650"/>
            <a:ext cx="1278501" cy="109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350" extrusionOk="0">
                <a:moveTo>
                  <a:pt x="6210" y="21350"/>
                </a:moveTo>
                <a:lnTo>
                  <a:pt x="20742" y="4385"/>
                </a:lnTo>
                <a:cubicBezTo>
                  <a:pt x="21600" y="3384"/>
                  <a:pt x="21600" y="1752"/>
                  <a:pt x="20742" y="751"/>
                </a:cubicBezTo>
                <a:lnTo>
                  <a:pt x="20742" y="751"/>
                </a:lnTo>
                <a:cubicBezTo>
                  <a:pt x="19885" y="-250"/>
                  <a:pt x="18487" y="-250"/>
                  <a:pt x="17629" y="751"/>
                </a:cubicBezTo>
                <a:lnTo>
                  <a:pt x="0" y="21331"/>
                </a:lnTo>
                <a:lnTo>
                  <a:pt x="6210" y="213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6" name="Shape"/>
          <p:cNvSpPr/>
          <p:nvPr userDrawn="1"/>
        </p:nvSpPr>
        <p:spPr>
          <a:xfrm>
            <a:off x="10665433" y="3342240"/>
            <a:ext cx="1526567" cy="1900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80" y="16245"/>
                </a:lnTo>
                <a:cubicBezTo>
                  <a:pt x="-360" y="17406"/>
                  <a:pt x="-360" y="19279"/>
                  <a:pt x="1080" y="20440"/>
                </a:cubicBezTo>
                <a:lnTo>
                  <a:pt x="1080" y="20440"/>
                </a:lnTo>
                <a:cubicBezTo>
                  <a:pt x="2520" y="21600"/>
                  <a:pt x="4845" y="21600"/>
                  <a:pt x="6285" y="20440"/>
                </a:cubicBezTo>
                <a:lnTo>
                  <a:pt x="21240" y="8389"/>
                </a:lnTo>
                <a:lnTo>
                  <a:pt x="2124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7" name="Shape"/>
          <p:cNvSpPr/>
          <p:nvPr userDrawn="1"/>
        </p:nvSpPr>
        <p:spPr>
          <a:xfrm>
            <a:off x="11030529" y="2620620"/>
            <a:ext cx="1161471" cy="1446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81" y="16242"/>
                </a:lnTo>
                <a:cubicBezTo>
                  <a:pt x="-360" y="17403"/>
                  <a:pt x="-360" y="19278"/>
                  <a:pt x="1081" y="20439"/>
                </a:cubicBezTo>
                <a:lnTo>
                  <a:pt x="1081" y="20439"/>
                </a:lnTo>
                <a:cubicBezTo>
                  <a:pt x="2522" y="21600"/>
                  <a:pt x="4849" y="21600"/>
                  <a:pt x="6290" y="20439"/>
                </a:cubicBezTo>
                <a:lnTo>
                  <a:pt x="21240" y="8394"/>
                </a:lnTo>
                <a:lnTo>
                  <a:pt x="2124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6016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6016850" cy="13916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Shape"/>
          <p:cNvSpPr/>
          <p:nvPr userDrawn="1"/>
        </p:nvSpPr>
        <p:spPr>
          <a:xfrm>
            <a:off x="9615764" y="0"/>
            <a:ext cx="2576236" cy="2974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156" extrusionOk="0">
                <a:moveTo>
                  <a:pt x="21089" y="0"/>
                </a:moveTo>
                <a:lnTo>
                  <a:pt x="16954" y="0"/>
                </a:lnTo>
                <a:lnTo>
                  <a:pt x="1533" y="13400"/>
                </a:lnTo>
                <a:cubicBezTo>
                  <a:pt x="-511" y="15177"/>
                  <a:pt x="-511" y="18047"/>
                  <a:pt x="1533" y="19824"/>
                </a:cubicBezTo>
                <a:lnTo>
                  <a:pt x="1533" y="19824"/>
                </a:lnTo>
                <a:cubicBezTo>
                  <a:pt x="3577" y="21600"/>
                  <a:pt x="6881" y="21600"/>
                  <a:pt x="8925" y="19824"/>
                </a:cubicBezTo>
                <a:lnTo>
                  <a:pt x="21089" y="9253"/>
                </a:lnTo>
                <a:lnTo>
                  <a:pt x="210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" name="Shape"/>
          <p:cNvSpPr/>
          <p:nvPr userDrawn="1"/>
        </p:nvSpPr>
        <p:spPr>
          <a:xfrm>
            <a:off x="7092717" y="0"/>
            <a:ext cx="3026527" cy="218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7" extrusionOk="0">
                <a:moveTo>
                  <a:pt x="9351" y="0"/>
                </a:moveTo>
                <a:lnTo>
                  <a:pt x="1226" y="11189"/>
                </a:lnTo>
                <a:cubicBezTo>
                  <a:pt x="-409" y="13442"/>
                  <a:pt x="-409" y="17095"/>
                  <a:pt x="1226" y="19348"/>
                </a:cubicBezTo>
                <a:lnTo>
                  <a:pt x="1226" y="19348"/>
                </a:lnTo>
                <a:cubicBezTo>
                  <a:pt x="2862" y="21600"/>
                  <a:pt x="5515" y="21600"/>
                  <a:pt x="7150" y="19348"/>
                </a:cubicBezTo>
                <a:lnTo>
                  <a:pt x="21191" y="9"/>
                </a:lnTo>
                <a:lnTo>
                  <a:pt x="9351" y="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" name="Shape"/>
          <p:cNvSpPr/>
          <p:nvPr userDrawn="1"/>
        </p:nvSpPr>
        <p:spPr>
          <a:xfrm>
            <a:off x="6950293" y="0"/>
            <a:ext cx="4143625" cy="35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335" extrusionOk="0">
                <a:moveTo>
                  <a:pt x="14841" y="0"/>
                </a:moveTo>
                <a:lnTo>
                  <a:pt x="676" y="16689"/>
                </a:lnTo>
                <a:cubicBezTo>
                  <a:pt x="-225" y="17751"/>
                  <a:pt x="-225" y="19471"/>
                  <a:pt x="676" y="20538"/>
                </a:cubicBezTo>
                <a:lnTo>
                  <a:pt x="676" y="20538"/>
                </a:lnTo>
                <a:cubicBezTo>
                  <a:pt x="1577" y="21600"/>
                  <a:pt x="3037" y="21600"/>
                  <a:pt x="3943" y="20538"/>
                </a:cubicBezTo>
                <a:lnTo>
                  <a:pt x="21375" y="0"/>
                </a:lnTo>
                <a:lnTo>
                  <a:pt x="1484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5" name="Shape"/>
          <p:cNvSpPr/>
          <p:nvPr userDrawn="1"/>
        </p:nvSpPr>
        <p:spPr>
          <a:xfrm>
            <a:off x="5592509" y="0"/>
            <a:ext cx="2361166" cy="200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334" extrusionOk="0">
                <a:moveTo>
                  <a:pt x="14842" y="0"/>
                </a:moveTo>
                <a:lnTo>
                  <a:pt x="677" y="16689"/>
                </a:lnTo>
                <a:cubicBezTo>
                  <a:pt x="-226" y="17752"/>
                  <a:pt x="-226" y="19473"/>
                  <a:pt x="677" y="20537"/>
                </a:cubicBezTo>
                <a:lnTo>
                  <a:pt x="677" y="20537"/>
                </a:lnTo>
                <a:cubicBezTo>
                  <a:pt x="1579" y="21600"/>
                  <a:pt x="3040" y="21600"/>
                  <a:pt x="3943" y="20537"/>
                </a:cubicBezTo>
                <a:lnTo>
                  <a:pt x="21374" y="0"/>
                </a:lnTo>
                <a:lnTo>
                  <a:pt x="14842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6" name="Shape"/>
          <p:cNvSpPr/>
          <p:nvPr userDrawn="1"/>
        </p:nvSpPr>
        <p:spPr>
          <a:xfrm>
            <a:off x="5592509" y="0"/>
            <a:ext cx="1256191" cy="1064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4" h="21334" extrusionOk="0">
                <a:moveTo>
                  <a:pt x="14847" y="0"/>
                </a:moveTo>
                <a:lnTo>
                  <a:pt x="679" y="16690"/>
                </a:lnTo>
                <a:cubicBezTo>
                  <a:pt x="-226" y="17756"/>
                  <a:pt x="-226" y="19469"/>
                  <a:pt x="679" y="20534"/>
                </a:cubicBezTo>
                <a:lnTo>
                  <a:pt x="679" y="20534"/>
                </a:lnTo>
                <a:cubicBezTo>
                  <a:pt x="1583" y="21600"/>
                  <a:pt x="3037" y="21600"/>
                  <a:pt x="3942" y="20534"/>
                </a:cubicBezTo>
                <a:lnTo>
                  <a:pt x="21374" y="0"/>
                </a:lnTo>
                <a:lnTo>
                  <a:pt x="148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5" name="Shape"/>
          <p:cNvSpPr/>
          <p:nvPr userDrawn="1"/>
        </p:nvSpPr>
        <p:spPr>
          <a:xfrm>
            <a:off x="8403027" y="0"/>
            <a:ext cx="3424617" cy="292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15171" y="0"/>
                </a:moveTo>
                <a:lnTo>
                  <a:pt x="645" y="16967"/>
                </a:lnTo>
                <a:cubicBezTo>
                  <a:pt x="-215" y="17971"/>
                  <a:pt x="-215" y="19592"/>
                  <a:pt x="645" y="20596"/>
                </a:cubicBezTo>
                <a:lnTo>
                  <a:pt x="645" y="20596"/>
                </a:lnTo>
                <a:cubicBezTo>
                  <a:pt x="1504" y="21600"/>
                  <a:pt x="2892" y="21600"/>
                  <a:pt x="3752" y="20596"/>
                </a:cubicBezTo>
                <a:lnTo>
                  <a:pt x="21385" y="0"/>
                </a:lnTo>
                <a:lnTo>
                  <a:pt x="151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6" name="Shape"/>
          <p:cNvSpPr/>
          <p:nvPr userDrawn="1"/>
        </p:nvSpPr>
        <p:spPr>
          <a:xfrm>
            <a:off x="9376727" y="835560"/>
            <a:ext cx="2815273" cy="3448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21270" y="0"/>
                </a:moveTo>
                <a:lnTo>
                  <a:pt x="990" y="16602"/>
                </a:lnTo>
                <a:cubicBezTo>
                  <a:pt x="-330" y="17683"/>
                  <a:pt x="-330" y="19433"/>
                  <a:pt x="990" y="20519"/>
                </a:cubicBezTo>
                <a:lnTo>
                  <a:pt x="990" y="20519"/>
                </a:lnTo>
                <a:cubicBezTo>
                  <a:pt x="2310" y="21600"/>
                  <a:pt x="4448" y="21600"/>
                  <a:pt x="5775" y="20519"/>
                </a:cubicBezTo>
                <a:lnTo>
                  <a:pt x="21270" y="7834"/>
                </a:lnTo>
                <a:lnTo>
                  <a:pt x="2127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7" name="Shape"/>
          <p:cNvSpPr/>
          <p:nvPr userDrawn="1"/>
        </p:nvSpPr>
        <p:spPr>
          <a:xfrm>
            <a:off x="10721934" y="3703050"/>
            <a:ext cx="1470066" cy="179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4" h="21333" extrusionOk="0">
                <a:moveTo>
                  <a:pt x="21274" y="0"/>
                </a:moveTo>
                <a:lnTo>
                  <a:pt x="979" y="16634"/>
                </a:lnTo>
                <a:cubicBezTo>
                  <a:pt x="-326" y="17703"/>
                  <a:pt x="-326" y="19449"/>
                  <a:pt x="979" y="20530"/>
                </a:cubicBezTo>
                <a:lnTo>
                  <a:pt x="979" y="20530"/>
                </a:lnTo>
                <a:cubicBezTo>
                  <a:pt x="2285" y="21600"/>
                  <a:pt x="4414" y="21600"/>
                  <a:pt x="5733" y="20530"/>
                </a:cubicBezTo>
                <a:lnTo>
                  <a:pt x="21274" y="7793"/>
                </a:lnTo>
                <a:lnTo>
                  <a:pt x="21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8" name="Shape"/>
          <p:cNvSpPr/>
          <p:nvPr userDrawn="1"/>
        </p:nvSpPr>
        <p:spPr>
          <a:xfrm>
            <a:off x="9305052" y="1898999"/>
            <a:ext cx="2886948" cy="3594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21240" y="0"/>
                </a:moveTo>
                <a:lnTo>
                  <a:pt x="1079" y="16246"/>
                </a:lnTo>
                <a:cubicBezTo>
                  <a:pt x="-360" y="17406"/>
                  <a:pt x="-360" y="19286"/>
                  <a:pt x="1079" y="20440"/>
                </a:cubicBezTo>
                <a:lnTo>
                  <a:pt x="1079" y="20440"/>
                </a:lnTo>
                <a:cubicBezTo>
                  <a:pt x="2518" y="21600"/>
                  <a:pt x="4851" y="21600"/>
                  <a:pt x="6283" y="20440"/>
                </a:cubicBezTo>
                <a:lnTo>
                  <a:pt x="21240" y="8388"/>
                </a:lnTo>
                <a:lnTo>
                  <a:pt x="212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17756" y="556166"/>
            <a:ext cx="7929693" cy="2039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417756" y="2768885"/>
            <a:ext cx="7929694" cy="10255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Shape"/>
          <p:cNvSpPr/>
          <p:nvPr userDrawn="1"/>
        </p:nvSpPr>
        <p:spPr>
          <a:xfrm>
            <a:off x="360810" y="3930929"/>
            <a:ext cx="3424616" cy="292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6214" y="21349"/>
                </a:moveTo>
                <a:lnTo>
                  <a:pt x="20740" y="4382"/>
                </a:lnTo>
                <a:cubicBezTo>
                  <a:pt x="21600" y="3378"/>
                  <a:pt x="21600" y="1757"/>
                  <a:pt x="20740" y="753"/>
                </a:cubicBezTo>
                <a:lnTo>
                  <a:pt x="20740" y="753"/>
                </a:lnTo>
                <a:cubicBezTo>
                  <a:pt x="19881" y="-251"/>
                  <a:pt x="18493" y="-251"/>
                  <a:pt x="17633" y="753"/>
                </a:cubicBezTo>
                <a:lnTo>
                  <a:pt x="0" y="21349"/>
                </a:lnTo>
                <a:lnTo>
                  <a:pt x="6214" y="21349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3" name="Shape"/>
          <p:cNvSpPr/>
          <p:nvPr userDrawn="1"/>
        </p:nvSpPr>
        <p:spPr>
          <a:xfrm>
            <a:off x="4139818" y="4957576"/>
            <a:ext cx="2223254" cy="1900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6220" y="21338"/>
                </a:moveTo>
                <a:lnTo>
                  <a:pt x="20741" y="4378"/>
                </a:lnTo>
                <a:cubicBezTo>
                  <a:pt x="21600" y="3376"/>
                  <a:pt x="21600" y="1754"/>
                  <a:pt x="20741" y="752"/>
                </a:cubicBezTo>
                <a:lnTo>
                  <a:pt x="20741" y="752"/>
                </a:lnTo>
                <a:cubicBezTo>
                  <a:pt x="19883" y="-251"/>
                  <a:pt x="18495" y="-251"/>
                  <a:pt x="17636" y="752"/>
                </a:cubicBezTo>
                <a:lnTo>
                  <a:pt x="0" y="21349"/>
                </a:lnTo>
                <a:lnTo>
                  <a:pt x="6220" y="213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" name="Shape"/>
          <p:cNvSpPr/>
          <p:nvPr userDrawn="1"/>
        </p:nvSpPr>
        <p:spPr>
          <a:xfrm>
            <a:off x="6371143" y="5501876"/>
            <a:ext cx="1585904" cy="1356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350" extrusionOk="0">
                <a:moveTo>
                  <a:pt x="6210" y="21350"/>
                </a:moveTo>
                <a:lnTo>
                  <a:pt x="20742" y="4384"/>
                </a:lnTo>
                <a:cubicBezTo>
                  <a:pt x="21600" y="3382"/>
                  <a:pt x="21600" y="1753"/>
                  <a:pt x="20742" y="752"/>
                </a:cubicBezTo>
                <a:lnTo>
                  <a:pt x="20742" y="752"/>
                </a:lnTo>
                <a:cubicBezTo>
                  <a:pt x="19884" y="-250"/>
                  <a:pt x="18489" y="-250"/>
                  <a:pt x="17631" y="752"/>
                </a:cubicBezTo>
                <a:lnTo>
                  <a:pt x="0" y="21335"/>
                </a:lnTo>
                <a:lnTo>
                  <a:pt x="6210" y="2133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5" name="Shape"/>
          <p:cNvSpPr/>
          <p:nvPr userDrawn="1"/>
        </p:nvSpPr>
        <p:spPr>
          <a:xfrm>
            <a:off x="4747498" y="4113946"/>
            <a:ext cx="3210251" cy="2744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9" extrusionOk="0">
                <a:moveTo>
                  <a:pt x="6211" y="21349"/>
                </a:moveTo>
                <a:lnTo>
                  <a:pt x="20740" y="4381"/>
                </a:lnTo>
                <a:cubicBezTo>
                  <a:pt x="21600" y="3376"/>
                  <a:pt x="21600" y="1751"/>
                  <a:pt x="20740" y="754"/>
                </a:cubicBezTo>
                <a:lnTo>
                  <a:pt x="20740" y="754"/>
                </a:lnTo>
                <a:cubicBezTo>
                  <a:pt x="19880" y="-251"/>
                  <a:pt x="18488" y="-251"/>
                  <a:pt x="17634" y="754"/>
                </a:cubicBezTo>
                <a:lnTo>
                  <a:pt x="0" y="21349"/>
                </a:lnTo>
                <a:lnTo>
                  <a:pt x="6211" y="2134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6" name="Shape"/>
          <p:cNvSpPr/>
          <p:nvPr userDrawn="1"/>
        </p:nvSpPr>
        <p:spPr>
          <a:xfrm>
            <a:off x="0" y="2573145"/>
            <a:ext cx="2815273" cy="3448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0" y="21330"/>
                </a:moveTo>
                <a:lnTo>
                  <a:pt x="20280" y="4728"/>
                </a:lnTo>
                <a:cubicBezTo>
                  <a:pt x="21600" y="3647"/>
                  <a:pt x="21600" y="1897"/>
                  <a:pt x="20280" y="811"/>
                </a:cubicBezTo>
                <a:lnTo>
                  <a:pt x="20280" y="811"/>
                </a:lnTo>
                <a:cubicBezTo>
                  <a:pt x="18960" y="-270"/>
                  <a:pt x="16822" y="-270"/>
                  <a:pt x="15495" y="811"/>
                </a:cubicBezTo>
                <a:lnTo>
                  <a:pt x="0" y="13496"/>
                </a:lnTo>
                <a:lnTo>
                  <a:pt x="0" y="2133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5" name="Shape"/>
          <p:cNvSpPr/>
          <p:nvPr userDrawn="1"/>
        </p:nvSpPr>
        <p:spPr>
          <a:xfrm>
            <a:off x="0" y="4870934"/>
            <a:ext cx="1470775" cy="180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0" y="21330"/>
                </a:moveTo>
                <a:lnTo>
                  <a:pt x="20282" y="4722"/>
                </a:lnTo>
                <a:cubicBezTo>
                  <a:pt x="21600" y="3643"/>
                  <a:pt x="21600" y="1889"/>
                  <a:pt x="20282" y="809"/>
                </a:cubicBezTo>
                <a:lnTo>
                  <a:pt x="20282" y="809"/>
                </a:lnTo>
                <a:cubicBezTo>
                  <a:pt x="18964" y="-270"/>
                  <a:pt x="16821" y="-270"/>
                  <a:pt x="15503" y="809"/>
                </a:cubicBezTo>
                <a:lnTo>
                  <a:pt x="0" y="13504"/>
                </a:lnTo>
                <a:lnTo>
                  <a:pt x="0" y="213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6" name="Shape"/>
          <p:cNvSpPr/>
          <p:nvPr userDrawn="1"/>
        </p:nvSpPr>
        <p:spPr>
          <a:xfrm>
            <a:off x="0" y="1357785"/>
            <a:ext cx="1470775" cy="1801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330" extrusionOk="0">
                <a:moveTo>
                  <a:pt x="0" y="21330"/>
                </a:moveTo>
                <a:lnTo>
                  <a:pt x="20282" y="4722"/>
                </a:lnTo>
                <a:cubicBezTo>
                  <a:pt x="21600" y="3643"/>
                  <a:pt x="21600" y="1889"/>
                  <a:pt x="20282" y="809"/>
                </a:cubicBezTo>
                <a:lnTo>
                  <a:pt x="20282" y="809"/>
                </a:lnTo>
                <a:cubicBezTo>
                  <a:pt x="18964" y="-270"/>
                  <a:pt x="16821" y="-270"/>
                  <a:pt x="15503" y="809"/>
                </a:cubicBezTo>
                <a:lnTo>
                  <a:pt x="0" y="13504"/>
                </a:lnTo>
                <a:lnTo>
                  <a:pt x="0" y="2133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7" name="Shape"/>
          <p:cNvSpPr/>
          <p:nvPr userDrawn="1"/>
        </p:nvSpPr>
        <p:spPr>
          <a:xfrm>
            <a:off x="0" y="1357785"/>
            <a:ext cx="2886948" cy="3594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0" h="21310" extrusionOk="0">
                <a:moveTo>
                  <a:pt x="0" y="21310"/>
                </a:moveTo>
                <a:lnTo>
                  <a:pt x="20161" y="5064"/>
                </a:lnTo>
                <a:cubicBezTo>
                  <a:pt x="21600" y="3904"/>
                  <a:pt x="21600" y="2024"/>
                  <a:pt x="20161" y="870"/>
                </a:cubicBezTo>
                <a:lnTo>
                  <a:pt x="20161" y="870"/>
                </a:lnTo>
                <a:cubicBezTo>
                  <a:pt x="18722" y="-290"/>
                  <a:pt x="16389" y="-290"/>
                  <a:pt x="14957" y="870"/>
                </a:cubicBezTo>
                <a:lnTo>
                  <a:pt x="0" y="12922"/>
                </a:lnTo>
                <a:lnTo>
                  <a:pt x="0" y="2131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 noGrp="1"/>
          </p:cNvSpPr>
          <p:nvPr>
            <p:ph type="pic" sz="quarter" idx="17"/>
          </p:nvPr>
        </p:nvSpPr>
        <p:spPr>
          <a:xfrm>
            <a:off x="8682496" y="0"/>
            <a:ext cx="3509504" cy="4593023"/>
          </a:xfrm>
          <a:custGeom>
            <a:avLst/>
            <a:gdLst>
              <a:gd name="connsiteX0" fmla="*/ 2132684 w 3509504"/>
              <a:gd name="connsiteY0" fmla="*/ 0 h 4593023"/>
              <a:gd name="connsiteX1" fmla="*/ 3508482 w 3509504"/>
              <a:gd name="connsiteY1" fmla="*/ 0 h 4593023"/>
              <a:gd name="connsiteX2" fmla="*/ 3509504 w 3509504"/>
              <a:gd name="connsiteY2" fmla="*/ 0 h 4593023"/>
              <a:gd name="connsiteX3" fmla="*/ 3509504 w 3509504"/>
              <a:gd name="connsiteY3" fmla="*/ 3543619 h 4593023"/>
              <a:gd name="connsiteX4" fmla="*/ 2969200 w 3509504"/>
              <a:gd name="connsiteY4" fmla="*/ 4083839 h 4593023"/>
              <a:gd name="connsiteX5" fmla="*/ 509218 w 3509504"/>
              <a:gd name="connsiteY5" fmla="*/ 4083839 h 4593023"/>
              <a:gd name="connsiteX6" fmla="*/ 509218 w 3509504"/>
              <a:gd name="connsiteY6" fmla="*/ 1623745 h 45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504" h="4593023">
                <a:moveTo>
                  <a:pt x="2132684" y="0"/>
                </a:moveTo>
                <a:lnTo>
                  <a:pt x="3508482" y="0"/>
                </a:lnTo>
                <a:lnTo>
                  <a:pt x="3509504" y="0"/>
                </a:lnTo>
                <a:lnTo>
                  <a:pt x="3509504" y="3543619"/>
                </a:lnTo>
                <a:lnTo>
                  <a:pt x="2969200" y="4083839"/>
                </a:lnTo>
                <a:cubicBezTo>
                  <a:pt x="2289392" y="4762752"/>
                  <a:pt x="1188004" y="4762752"/>
                  <a:pt x="509218" y="4083839"/>
                </a:cubicBezTo>
                <a:cubicBezTo>
                  <a:pt x="-169739" y="3404044"/>
                  <a:pt x="-169739" y="2302658"/>
                  <a:pt x="509218" y="1623745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128296"/>
            <a:ext cx="52641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43375"/>
            <a:ext cx="7997357" cy="1227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Shape"/>
          <p:cNvSpPr/>
          <p:nvPr userDrawn="1"/>
        </p:nvSpPr>
        <p:spPr>
          <a:xfrm>
            <a:off x="7096746" y="0"/>
            <a:ext cx="3026527" cy="2181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7" extrusionOk="0">
                <a:moveTo>
                  <a:pt x="9351" y="0"/>
                </a:moveTo>
                <a:lnTo>
                  <a:pt x="1226" y="11189"/>
                </a:lnTo>
                <a:cubicBezTo>
                  <a:pt x="-409" y="13442"/>
                  <a:pt x="-409" y="17095"/>
                  <a:pt x="1226" y="19348"/>
                </a:cubicBezTo>
                <a:lnTo>
                  <a:pt x="1226" y="19348"/>
                </a:lnTo>
                <a:cubicBezTo>
                  <a:pt x="2862" y="21600"/>
                  <a:pt x="5515" y="21600"/>
                  <a:pt x="7150" y="19348"/>
                </a:cubicBezTo>
                <a:lnTo>
                  <a:pt x="21191" y="9"/>
                </a:lnTo>
                <a:lnTo>
                  <a:pt x="9351" y="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4" name="Shape"/>
          <p:cNvSpPr/>
          <p:nvPr userDrawn="1"/>
        </p:nvSpPr>
        <p:spPr>
          <a:xfrm>
            <a:off x="6954322" y="0"/>
            <a:ext cx="4143625" cy="351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335" extrusionOk="0">
                <a:moveTo>
                  <a:pt x="14841" y="0"/>
                </a:moveTo>
                <a:lnTo>
                  <a:pt x="676" y="16689"/>
                </a:lnTo>
                <a:cubicBezTo>
                  <a:pt x="-225" y="17751"/>
                  <a:pt x="-225" y="19471"/>
                  <a:pt x="676" y="20538"/>
                </a:cubicBezTo>
                <a:lnTo>
                  <a:pt x="676" y="20538"/>
                </a:lnTo>
                <a:cubicBezTo>
                  <a:pt x="1577" y="21600"/>
                  <a:pt x="3037" y="21600"/>
                  <a:pt x="3943" y="20538"/>
                </a:cubicBezTo>
                <a:lnTo>
                  <a:pt x="21375" y="0"/>
                </a:lnTo>
                <a:lnTo>
                  <a:pt x="1484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5" name="Shape"/>
          <p:cNvSpPr/>
          <p:nvPr userDrawn="1"/>
        </p:nvSpPr>
        <p:spPr>
          <a:xfrm>
            <a:off x="6299166" y="0"/>
            <a:ext cx="2255063" cy="191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5" h="21335" extrusionOk="0">
                <a:moveTo>
                  <a:pt x="14841" y="0"/>
                </a:moveTo>
                <a:lnTo>
                  <a:pt x="675" y="16690"/>
                </a:lnTo>
                <a:cubicBezTo>
                  <a:pt x="-225" y="17751"/>
                  <a:pt x="-225" y="19479"/>
                  <a:pt x="675" y="20540"/>
                </a:cubicBezTo>
                <a:lnTo>
                  <a:pt x="675" y="20540"/>
                </a:lnTo>
                <a:cubicBezTo>
                  <a:pt x="1575" y="21600"/>
                  <a:pt x="3042" y="21600"/>
                  <a:pt x="3942" y="20540"/>
                </a:cubicBezTo>
                <a:lnTo>
                  <a:pt x="21375" y="0"/>
                </a:lnTo>
                <a:lnTo>
                  <a:pt x="1484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6" name="Shape"/>
          <p:cNvSpPr/>
          <p:nvPr userDrawn="1"/>
        </p:nvSpPr>
        <p:spPr>
          <a:xfrm>
            <a:off x="260349" y="5529175"/>
            <a:ext cx="1844403" cy="132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1" h="21036" extrusionOk="0">
                <a:moveTo>
                  <a:pt x="11847" y="21036"/>
                </a:moveTo>
                <a:lnTo>
                  <a:pt x="19964" y="9853"/>
                </a:lnTo>
                <a:cubicBezTo>
                  <a:pt x="21600" y="7598"/>
                  <a:pt x="21600" y="3945"/>
                  <a:pt x="19964" y="1691"/>
                </a:cubicBezTo>
                <a:lnTo>
                  <a:pt x="19964" y="1691"/>
                </a:lnTo>
                <a:cubicBezTo>
                  <a:pt x="18327" y="-564"/>
                  <a:pt x="15676" y="-564"/>
                  <a:pt x="14040" y="1691"/>
                </a:cubicBezTo>
                <a:lnTo>
                  <a:pt x="0" y="21036"/>
                </a:lnTo>
                <a:lnTo>
                  <a:pt x="11847" y="2103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9" name="Shape"/>
          <p:cNvSpPr/>
          <p:nvPr userDrawn="1"/>
        </p:nvSpPr>
        <p:spPr>
          <a:xfrm>
            <a:off x="1779548" y="5387462"/>
            <a:ext cx="1720258" cy="14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348" extrusionOk="0">
                <a:moveTo>
                  <a:pt x="6220" y="21334"/>
                </a:moveTo>
                <a:lnTo>
                  <a:pt x="20738" y="4380"/>
                </a:lnTo>
                <a:cubicBezTo>
                  <a:pt x="21600" y="3373"/>
                  <a:pt x="21600" y="1747"/>
                  <a:pt x="20738" y="754"/>
                </a:cubicBezTo>
                <a:lnTo>
                  <a:pt x="20738" y="754"/>
                </a:lnTo>
                <a:cubicBezTo>
                  <a:pt x="19877" y="-252"/>
                  <a:pt x="18484" y="-252"/>
                  <a:pt x="17634" y="754"/>
                </a:cubicBezTo>
                <a:lnTo>
                  <a:pt x="0" y="21348"/>
                </a:lnTo>
                <a:lnTo>
                  <a:pt x="6220" y="2134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20" name="Shape"/>
          <p:cNvSpPr/>
          <p:nvPr userDrawn="1"/>
        </p:nvSpPr>
        <p:spPr>
          <a:xfrm>
            <a:off x="0" y="5764650"/>
            <a:ext cx="1278501" cy="109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350" extrusionOk="0">
                <a:moveTo>
                  <a:pt x="6210" y="21350"/>
                </a:moveTo>
                <a:lnTo>
                  <a:pt x="20742" y="4385"/>
                </a:lnTo>
                <a:cubicBezTo>
                  <a:pt x="21600" y="3384"/>
                  <a:pt x="21600" y="1752"/>
                  <a:pt x="20742" y="751"/>
                </a:cubicBezTo>
                <a:lnTo>
                  <a:pt x="20742" y="751"/>
                </a:lnTo>
                <a:cubicBezTo>
                  <a:pt x="19885" y="-250"/>
                  <a:pt x="18487" y="-250"/>
                  <a:pt x="17629" y="751"/>
                </a:cubicBezTo>
                <a:lnTo>
                  <a:pt x="0" y="21331"/>
                </a:lnTo>
                <a:lnTo>
                  <a:pt x="6210" y="213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633595" y="468714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9633595" y="491448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9633595" y="514181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/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/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/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/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/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/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/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/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/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/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/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/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/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/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/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/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/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/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/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/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/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/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/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/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/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/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/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/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/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/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/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/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/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/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/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/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/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/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/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/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/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/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/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/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/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/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/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/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/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/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/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/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/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/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/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/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/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/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/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/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8" name="Text Placeholder 2"/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9" name="TextBox 88"/>
          <p:cNvSpPr txBox="1"/>
          <p:nvPr userDrawn="1"/>
        </p:nvSpPr>
        <p:spPr>
          <a:xfrm>
            <a:off x="5561625" y="3663965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90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2176" y="5755505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  <a:endParaRPr lang="en-US" dirty="0"/>
          </a:p>
        </p:txBody>
      </p:sp>
      <p:sp>
        <p:nvSpPr>
          <p:cNvPr id="91" name="TextBox 90"/>
          <p:cNvSpPr txBox="1"/>
          <p:nvPr userDrawn="1"/>
        </p:nvSpPr>
        <p:spPr>
          <a:xfrm>
            <a:off x="8549135" y="3663965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  <a:endParaRPr lang="en-US" sz="1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 Placeholder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569686" y="5755505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presentationgo.com/" TargetMode="Externa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presentationgo.com/" TargetMode="Externa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3000">
              <a:schemeClr val="accent1">
                <a:lumMod val="89000"/>
              </a:schemeClr>
            </a:gs>
            <a:gs pos="97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9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Shape"/>
          <p:cNvSpPr/>
          <p:nvPr userDrawn="1"/>
        </p:nvSpPr>
        <p:spPr>
          <a:xfrm>
            <a:off x="365769" y="322297"/>
            <a:ext cx="11460461" cy="6234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  <a:moveTo>
                  <a:pt x="18" y="21567"/>
                </a:moveTo>
                <a:lnTo>
                  <a:pt x="21582" y="21567"/>
                </a:lnTo>
                <a:lnTo>
                  <a:pt x="21582" y="33"/>
                </a:lnTo>
                <a:lnTo>
                  <a:pt x="18" y="33"/>
                </a:lnTo>
                <a:lnTo>
                  <a:pt x="18" y="2156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8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3000">
              <a:schemeClr val="accent1">
                <a:lumMod val="89000"/>
              </a:schemeClr>
            </a:gs>
            <a:gs pos="97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9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92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9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9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Shape"/>
          <p:cNvSpPr/>
          <p:nvPr userDrawn="1"/>
        </p:nvSpPr>
        <p:spPr>
          <a:xfrm>
            <a:off x="365769" y="322297"/>
            <a:ext cx="11460461" cy="6234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  <a:moveTo>
                  <a:pt x="18" y="21567"/>
                </a:moveTo>
                <a:lnTo>
                  <a:pt x="21582" y="21567"/>
                </a:lnTo>
                <a:lnTo>
                  <a:pt x="21582" y="33"/>
                </a:lnTo>
                <a:lnTo>
                  <a:pt x="18" y="33"/>
                </a:lnTo>
                <a:lnTo>
                  <a:pt x="18" y="2156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8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8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altLang="x-none" sz="3600" dirty="0"/>
              <a:t>Автоматизированная классификация информационных систем в JIRA ISSUE на основе текстовых данных</a:t>
            </a:r>
            <a:endParaRPr lang="ru-RU" altLang="x-non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 dirty="0"/>
              <a:t>Проектная работа</a:t>
            </a:r>
            <a:endParaRPr lang="ru-RU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51900" y="6518910"/>
            <a:ext cx="375920" cy="37592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9227820" y="6591935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4" name="Rectangles 3"/>
          <p:cNvSpPr/>
          <p:nvPr/>
        </p:nvSpPr>
        <p:spPr>
          <a:xfrm>
            <a:off x="6278245" y="5812155"/>
            <a:ext cx="552323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ru-RU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Ламыкин Василий</a:t>
            </a:r>
            <a:endParaRPr lang="ru-RU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30000"/>
          </a:blip>
          <a:stretch>
            <a:fillRect/>
          </a:stretch>
        </p:blipFill>
        <p:spPr>
          <a:xfrm>
            <a:off x="380365" y="331470"/>
            <a:ext cx="1712595" cy="6445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325"/>
            <a:ext cx="5264150" cy="165671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ym typeface="+mn-ea"/>
              </a:rPr>
              <a:t>Коррекция меток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  <a:lum bright="-18000" contrast="6000"/>
          </a:blip>
          <a:stretch>
            <a:fillRect/>
          </a:stretch>
        </p:blipFill>
        <p:spPr>
          <a:xfrm>
            <a:off x="7099300" y="2668270"/>
            <a:ext cx="4933950" cy="370522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x-none" dirty="0"/>
              <a:t>Метки были заменены на «Неизвестная система»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6945" y="2557145"/>
            <a:ext cx="2657475" cy="17430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  <p:sp>
        <p:nvSpPr>
          <p:cNvPr id="7" name="Text Box 6"/>
          <p:cNvSpPr txBox="1"/>
          <p:nvPr/>
        </p:nvSpPr>
        <p:spPr>
          <a:xfrm>
            <a:off x="1635760" y="3778250"/>
            <a:ext cx="31311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800">
                <a:solidFill>
                  <a:schemeClr val="bg1"/>
                </a:solidFill>
              </a:rPr>
              <a:t>Мало вхождений</a:t>
            </a:r>
            <a:endParaRPr lang="ru-RU" sz="28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424420" y="2646045"/>
            <a:ext cx="4043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800">
                <a:solidFill>
                  <a:schemeClr val="bg1"/>
                </a:solidFill>
              </a:rPr>
              <a:t>Неизвестная система</a:t>
            </a:r>
            <a:endParaRPr lang="ru-RU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71775"/>
            <a:ext cx="5264150" cy="1209040"/>
          </a:xfrm>
        </p:spPr>
        <p:txBody>
          <a:bodyPr>
            <a:normAutofit fontScale="90000"/>
          </a:bodyPr>
          <a:lstStyle/>
          <a:p>
            <a:r>
              <a:rPr lang="ru-RU" altLang="x-none" dirty="0"/>
              <a:t>Подготовка моделей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3" name="Picture 2" descr="machine-learning-model.1024x1024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330" y="2880360"/>
            <a:ext cx="2327275" cy="23272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x-none" dirty="0"/>
              <a:t>Выбранные для обучения модели</a:t>
            </a:r>
            <a:endParaRPr lang="ru-RU" alt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855" y="3918585"/>
            <a:ext cx="1558290" cy="2000885"/>
          </a:xfrm>
          <a:prstGeom prst="rect">
            <a:avLst/>
          </a:prstGeom>
        </p:spPr>
      </p:pic>
      <p:pic>
        <p:nvPicPr>
          <p:cNvPr id="11" name="Picture 10" descr="kisspng-ernie-elmo-big-bird-bert-cookie-monster-sesame-5abf4d65654141.322941171522486629414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2055" y="2227580"/>
            <a:ext cx="2304415" cy="2096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60" y="1957705"/>
            <a:ext cx="1866265" cy="3106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71775"/>
            <a:ext cx="5264150" cy="1209040"/>
          </a:xfrm>
        </p:spPr>
        <p:txBody>
          <a:bodyPr>
            <a:normAutofit fontScale="90000"/>
          </a:bodyPr>
          <a:lstStyle/>
          <a:p>
            <a:r>
              <a:rPr lang="ru-RU" altLang="x-none" dirty="0"/>
              <a:t>Обучение моделей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9FCFF">
                  <a:alpha val="100000"/>
                </a:srgbClr>
              </a:clrFrom>
              <a:clrTo>
                <a:srgbClr val="F9FC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9340" y="3241675"/>
            <a:ext cx="4964430" cy="248221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ru-RU" altLang="x-none"/>
              <a:t>Параметры для обучения моделей</a:t>
            </a:r>
            <a:endParaRPr lang="ru-RU" altLang="x-none"/>
          </a:p>
        </p:txBody>
      </p:sp>
      <p:sp>
        <p:nvSpPr>
          <p:cNvPr id="17" name="Text Box 16"/>
          <p:cNvSpPr txBox="1"/>
          <p:nvPr/>
        </p:nvSpPr>
        <p:spPr>
          <a:xfrm>
            <a:off x="4133850" y="2136775"/>
            <a:ext cx="68465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solidFill>
                  <a:schemeClr val="bg1"/>
                </a:solidFill>
              </a:rPr>
              <a:t>Для каждой из моделей применялся набор моделей с перебором всех перечисленных ниже параметров:</a:t>
            </a:r>
            <a:endParaRPr lang="ru-RU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>
                <a:solidFill>
                  <a:schemeClr val="bg1"/>
                </a:solidFill>
              </a:rPr>
              <a:t>Порог при котором система менялся на «неизвестная система» (50,100)</a:t>
            </a:r>
            <a:endParaRPr lang="ru-RU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>
                <a:solidFill>
                  <a:schemeClr val="bg1"/>
                </a:solidFill>
              </a:rPr>
              <a:t>Значение скорости обучения("2e-4" "2e-5")</a:t>
            </a:r>
            <a:endParaRPr lang="ru-RU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>
                <a:solidFill>
                  <a:schemeClr val="bg1"/>
                </a:solidFill>
              </a:rPr>
              <a:t>Критерий остановки для процесса обучения и снижения ошибки модели("1e-7" "1e-8")</a:t>
            </a:r>
            <a:endParaRPr lang="ru-RU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>
                <a:solidFill>
                  <a:schemeClr val="bg1"/>
                </a:solidFill>
              </a:rPr>
              <a:t>Длина эмбединга("128" "256")</a:t>
            </a:r>
            <a:endParaRPr lang="ru-RU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>
                <a:solidFill>
                  <a:schemeClr val="bg1"/>
                </a:solidFill>
              </a:rPr>
              <a:t>Размер батча("16" "32")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3" name="Picture 12" descr="pngwing.com (1)"/>
          <p:cNvPicPr>
            <a:picLocks noChangeAspect="1"/>
          </p:cNvPicPr>
          <p:nvPr/>
        </p:nvPicPr>
        <p:blipFill>
          <a:blip r:embed="rId2">
            <a:clrChange>
              <a:clrFrom>
                <a:srgbClr val="F9FCFF">
                  <a:alpha val="100000"/>
                </a:srgbClr>
              </a:clrFrom>
              <a:clrTo>
                <a:srgbClr val="F9FC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630" y="2579370"/>
            <a:ext cx="2284730" cy="228473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x-none">
                <a:sym typeface="+mn-ea"/>
              </a:rPr>
              <a:t>Мои проблемы при обучении</a:t>
            </a:r>
            <a:endParaRPr lang="ru-RU" altLang="x-none" dirty="0"/>
          </a:p>
        </p:txBody>
      </p:sp>
      <p:sp>
        <p:nvSpPr>
          <p:cNvPr id="17" name="Text Box 16"/>
          <p:cNvSpPr txBox="1"/>
          <p:nvPr/>
        </p:nvSpPr>
        <p:spPr>
          <a:xfrm>
            <a:off x="2148840" y="2967990"/>
            <a:ext cx="38773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solidFill>
                  <a:schemeClr val="bg1"/>
                </a:solidFill>
              </a:rPr>
              <a:t>Нехватка ресурсов </a:t>
            </a:r>
            <a:r>
              <a:rPr lang="x-none" altLang="ru-RU">
                <a:solidFill>
                  <a:schemeClr val="bg1"/>
                </a:solidFill>
              </a:rPr>
              <a:t>CUDA,CPU</a:t>
            </a:r>
            <a:endParaRPr lang="x-none" altLang="ru-RU">
              <a:solidFill>
                <a:schemeClr val="bg1"/>
              </a:solidFill>
            </a:endParaRPr>
          </a:p>
          <a:p>
            <a:r>
              <a:rPr lang="ru-RU" altLang="x-none">
                <a:solidFill>
                  <a:schemeClr val="bg1"/>
                </a:solidFill>
              </a:rPr>
              <a:t>Вырождение </a:t>
            </a:r>
            <a:r>
              <a:rPr lang="x-none" altLang="ru-RU">
                <a:solidFill>
                  <a:schemeClr val="bg1"/>
                </a:solidFill>
              </a:rPr>
              <a:t>large </a:t>
            </a:r>
            <a:r>
              <a:rPr lang="ru-RU" altLang="x-none">
                <a:solidFill>
                  <a:schemeClr val="bg1"/>
                </a:solidFill>
              </a:rPr>
              <a:t>моделей</a:t>
            </a:r>
            <a:endParaRPr lang="ru-RU" altLang="x-none">
              <a:solidFill>
                <a:schemeClr val="bg1"/>
              </a:solidFill>
            </a:endParaRPr>
          </a:p>
          <a:p>
            <a:r>
              <a:rPr lang="ru-RU" altLang="x-none">
                <a:solidFill>
                  <a:schemeClr val="bg1"/>
                </a:solidFill>
              </a:rPr>
              <a:t>Очень большое время обучения</a:t>
            </a:r>
            <a:endParaRPr lang="ru-RU" altLang="x-none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8390" y="3312160"/>
            <a:ext cx="2867025" cy="286702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71775"/>
            <a:ext cx="5264150" cy="1209040"/>
          </a:xfrm>
        </p:spPr>
        <p:txBody>
          <a:bodyPr>
            <a:normAutofit fontScale="90000"/>
          </a:bodyPr>
          <a:lstStyle/>
          <a:p>
            <a:r>
              <a:rPr lang="ru-RU" altLang="x-none" dirty="0"/>
              <a:t>Выбор лучшей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3" name="Picture 2" descr="41858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1955" y="2901950"/>
            <a:ext cx="3002915" cy="300291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4146550" y="3260725"/>
            <a:ext cx="6846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solidFill>
                  <a:schemeClr val="bg1"/>
                </a:solidFill>
              </a:rPr>
              <a:t>Долго обучались (и еще будут продолжать сейчас обучаться до конца 02.2024)</a:t>
            </a:r>
            <a:endParaRPr lang="ru-RU">
              <a:solidFill>
                <a:schemeClr val="bg1"/>
              </a:solidFill>
            </a:endParaRPr>
          </a:p>
          <a:p>
            <a:r>
              <a:rPr lang="ru-RU">
                <a:solidFill>
                  <a:schemeClr val="bg1"/>
                </a:solidFill>
              </a:rPr>
              <a:t>Обучение вырождалось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ru-RU" altLang="x-none"/>
              <a:t>Все большие модели были откинуты</a:t>
            </a:r>
            <a:endParaRPr lang="ru-RU" altLang="x-none"/>
          </a:p>
        </p:txBody>
      </p:sp>
      <p:pic>
        <p:nvPicPr>
          <p:cNvPr id="4" name="Picture 3" descr="30692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150" y="2207895"/>
            <a:ext cx="3027680" cy="30276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  <p:sp>
        <p:nvSpPr>
          <p:cNvPr id="14" name="Minus 13"/>
          <p:cNvSpPr/>
          <p:nvPr/>
        </p:nvSpPr>
        <p:spPr>
          <a:xfrm rot="2700000">
            <a:off x="-613410" y="3325495"/>
            <a:ext cx="5526405" cy="554355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 rot="18900000">
            <a:off x="-486410" y="3452495"/>
            <a:ext cx="5526405" cy="554355"/>
          </a:xfrm>
          <a:prstGeom prst="mathMin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381635"/>
            <a:ext cx="5546090" cy="6125210"/>
          </a:xfrm>
          <a:prstGeom prst="rect">
            <a:avLst/>
          </a:prstGeom>
        </p:spPr>
      </p:pic>
      <p:sp>
        <p:nvSpPr>
          <p:cNvPr id="30" name="Title 29"/>
          <p:cNvSpPr/>
          <p:nvPr>
            <p:ph type="title"/>
          </p:nvPr>
        </p:nvSpPr>
        <p:spPr>
          <a:xfrm>
            <a:off x="520089" y="2510155"/>
            <a:ext cx="9204936" cy="1325563"/>
          </a:xfrm>
        </p:spPr>
        <p:txBody>
          <a:bodyPr>
            <a:normAutofit/>
          </a:bodyPr>
          <a:p>
            <a:r>
              <a:rPr lang="ru-RU" altLang="x-none"/>
              <a:t>итоговая сводка</a:t>
            </a:r>
            <a:endParaRPr lang="ru-RU" alt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4" name="Rectangles 3"/>
          <p:cNvSpPr/>
          <p:nvPr/>
        </p:nvSpPr>
        <p:spPr>
          <a:xfrm>
            <a:off x="362268" y="319405"/>
            <a:ext cx="484441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ru-RU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Цели работы</a:t>
            </a:r>
            <a:endParaRPr lang="ru-RU" altLang="en-US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2585" y="1422400"/>
            <a:ext cx="693483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Font typeface="Arial" panose="02080604020202020204" pitchFamily="34" charset="0"/>
              <a:buAutoNum type="arabicPeriod"/>
            </a:pPr>
            <a:r>
              <a:rPr lang="ru-RU" sz="2400">
                <a:solidFill>
                  <a:schemeClr val="bg1"/>
                </a:solidFill>
              </a:rPr>
              <a:t>Собрать данные для анализа </a:t>
            </a:r>
            <a:endParaRPr lang="x-none" altLang="ru-RU" sz="2400">
              <a:solidFill>
                <a:schemeClr val="bg1"/>
              </a:solidFill>
            </a:endParaRPr>
          </a:p>
          <a:p>
            <a:pPr marL="514350" indent="-514350">
              <a:buFont typeface="Arial" panose="02080604020202020204" pitchFamily="34" charset="0"/>
              <a:buAutoNum type="arabicPeriod"/>
            </a:pPr>
            <a:r>
              <a:rPr lang="ru-RU" altLang="x-none" sz="2400">
                <a:solidFill>
                  <a:schemeClr val="bg1"/>
                </a:solidFill>
              </a:rPr>
              <a:t>Подготовить их к обработке</a:t>
            </a:r>
            <a:endParaRPr lang="ru-RU" altLang="x-none" sz="2400">
              <a:solidFill>
                <a:schemeClr val="bg1"/>
              </a:solidFill>
            </a:endParaRPr>
          </a:p>
          <a:p>
            <a:pPr marL="514350" indent="-514350">
              <a:buFont typeface="Arial" panose="02080604020202020204" pitchFamily="34" charset="0"/>
              <a:buAutoNum type="arabicPeriod"/>
            </a:pPr>
            <a:r>
              <a:rPr lang="ru-RU" altLang="x-none" sz="2400">
                <a:solidFill>
                  <a:schemeClr val="bg1"/>
                </a:solidFill>
              </a:rPr>
              <a:t>Подготовить обучение моделей</a:t>
            </a:r>
            <a:endParaRPr lang="ru-RU" altLang="x-none" sz="2400">
              <a:solidFill>
                <a:schemeClr val="bg1"/>
              </a:solidFill>
            </a:endParaRPr>
          </a:p>
          <a:p>
            <a:pPr marL="514350" indent="-514350">
              <a:buFont typeface="Arial" panose="02080604020202020204" pitchFamily="34" charset="0"/>
              <a:buAutoNum type="arabicPeriod"/>
            </a:pPr>
            <a:r>
              <a:rPr lang="ru-RU" altLang="x-none" sz="2400">
                <a:solidFill>
                  <a:schemeClr val="bg1"/>
                </a:solidFill>
              </a:rPr>
              <a:t>Выбрать лучшую модель</a:t>
            </a:r>
            <a:endParaRPr lang="ru-RU" altLang="x-none" sz="2400">
              <a:solidFill>
                <a:schemeClr val="bg1"/>
              </a:solidFill>
            </a:endParaRPr>
          </a:p>
          <a:p>
            <a:pPr marL="514350" indent="-514350">
              <a:buFont typeface="Arial" panose="02080604020202020204" pitchFamily="34" charset="0"/>
              <a:buAutoNum type="arabicPeriod"/>
            </a:pPr>
            <a:endParaRPr lang="ru-RU" altLang="x-none" sz="2400">
              <a:solidFill>
                <a:schemeClr val="bg1"/>
              </a:solidFill>
            </a:endParaRPr>
          </a:p>
          <a:p>
            <a:pPr marL="514350" indent="-514350">
              <a:buFont typeface="Arial" panose="02080604020202020204" pitchFamily="34" charset="0"/>
              <a:buAutoNum type="arabicPeriod"/>
            </a:pPr>
            <a:endParaRPr lang="ru-RU" altLang="x-none" sz="2400">
              <a:solidFill>
                <a:schemeClr val="bg1"/>
              </a:solidFill>
            </a:endParaRPr>
          </a:p>
          <a:p>
            <a:pPr marL="514350" indent="-514350">
              <a:buFont typeface="Arial" panose="02080604020202020204" pitchFamily="34" charset="0"/>
              <a:buAutoNum type="arabicPeriod"/>
            </a:pPr>
            <a:r>
              <a:rPr lang="ru-RU" altLang="x-none" sz="2400">
                <a:solidFill>
                  <a:schemeClr val="bg1"/>
                </a:solidFill>
              </a:rPr>
              <a:t>где-то в дальнейшем(за пределами данного проекта) при успехе - использование модели (автоматическое заполнение полей информационной системы)</a:t>
            </a:r>
            <a:endParaRPr lang="ru-RU" altLang="x-none" sz="2400">
              <a:solidFill>
                <a:schemeClr val="bg1"/>
              </a:solidFill>
            </a:endParaRPr>
          </a:p>
        </p:txBody>
      </p:sp>
      <p:pic>
        <p:nvPicPr>
          <p:cNvPr id="8" name="Picture 7" descr="pngwingcom_negate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7900670" y="1955800"/>
            <a:ext cx="3892550" cy="38925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794385" y="3058795"/>
            <a:ext cx="68465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>
                <a:solidFill>
                  <a:schemeClr val="bg1"/>
                </a:solidFill>
              </a:rPr>
              <a:t>treshold: 100, bs: 16, lr: 0.0002, eps: 1e-08, embsize: 128</a:t>
            </a:r>
            <a:endParaRPr lang="ru-RU">
              <a:solidFill>
                <a:schemeClr val="bg1"/>
              </a:solidFill>
            </a:endParaRPr>
          </a:p>
          <a:p>
            <a:r>
              <a:rPr lang="x-none" altLang="ru-RU">
                <a:solidFill>
                  <a:schemeClr val="bg1"/>
                </a:solidFill>
              </a:rPr>
              <a:t>accuracy 0.8 for epoch 4</a:t>
            </a:r>
            <a:endParaRPr lang="x-none" altLang="ru-RU">
              <a:solidFill>
                <a:schemeClr val="bg1"/>
              </a:solidFill>
            </a:endParaRPr>
          </a:p>
          <a:p>
            <a:endParaRPr lang="x-none" altLang="ru-RU">
              <a:solidFill>
                <a:schemeClr val="bg1"/>
              </a:solidFill>
            </a:endParaRPr>
          </a:p>
          <a:p>
            <a:r>
              <a:rPr lang="x-none" altLang="ru-RU">
                <a:solidFill>
                  <a:schemeClr val="bg1"/>
                </a:solidFill>
              </a:rPr>
              <a:t>treshold: 50, bs: 32, lr: 0.0002, eps: 1e-08, embsize: 128</a:t>
            </a:r>
            <a:endParaRPr lang="x-none" altLang="ru-RU">
              <a:solidFill>
                <a:schemeClr val="bg1"/>
              </a:solidFill>
            </a:endParaRPr>
          </a:p>
          <a:p>
            <a:r>
              <a:rPr lang="x-none" altLang="ru-RU">
                <a:solidFill>
                  <a:schemeClr val="bg1"/>
                </a:solidFill>
                <a:sym typeface="+mn-ea"/>
              </a:rPr>
              <a:t>accuracy 0.74 for epoch 4</a:t>
            </a:r>
            <a:endParaRPr lang="x-none" altLang="ru-RU">
              <a:solidFill>
                <a:schemeClr val="bg1"/>
              </a:solidFill>
            </a:endParaRPr>
          </a:p>
          <a:p>
            <a:endParaRPr lang="x-none" altLang="ru-RU">
              <a:solidFill>
                <a:schemeClr val="bg1"/>
              </a:solidFill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pPr algn="ctr"/>
            <a:r>
              <a:rPr lang="ru-RU" altLang="x-none"/>
              <a:t>Лучшие</a:t>
            </a:r>
            <a:endParaRPr lang="ru-RU" altLang="x-none"/>
          </a:p>
        </p:txBody>
      </p:sp>
      <p:pic>
        <p:nvPicPr>
          <p:cNvPr id="2" name="Picture 1" descr="421413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780" y="1915795"/>
            <a:ext cx="3025775" cy="30257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6071235" y="3355340"/>
            <a:ext cx="6846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ru-RU">
                <a:solidFill>
                  <a:schemeClr val="bg1"/>
                </a:solidFill>
              </a:rPr>
              <a:t>Опускать по моделям поэтапно</a:t>
            </a:r>
            <a:endParaRPr lang="ru-RU" altLang="ru-RU">
              <a:solidFill>
                <a:schemeClr val="bg1"/>
              </a:solidFill>
            </a:endParaRPr>
          </a:p>
          <a:p>
            <a:r>
              <a:rPr lang="ru-RU" altLang="ru-RU">
                <a:solidFill>
                  <a:schemeClr val="bg1"/>
                </a:solidFill>
              </a:rPr>
              <a:t>Дообучить большую модель</a:t>
            </a:r>
            <a:endParaRPr lang="ru-RU" altLang="ru-RU">
              <a:solidFill>
                <a:schemeClr val="bg1"/>
              </a:solidFill>
            </a:endParaRPr>
          </a:p>
          <a:p>
            <a:r>
              <a:rPr lang="ru-RU" altLang="ru-RU">
                <a:solidFill>
                  <a:schemeClr val="bg1"/>
                </a:solidFill>
              </a:rPr>
              <a:t>Попробовать </a:t>
            </a:r>
            <a:r>
              <a:rPr lang="x-none" altLang="ru-RU">
                <a:solidFill>
                  <a:schemeClr val="bg1"/>
                </a:solidFill>
              </a:rPr>
              <a:t>Next sentence prediction</a:t>
            </a:r>
            <a:endParaRPr lang="x-none" altLang="ru-RU">
              <a:solidFill>
                <a:schemeClr val="bg1"/>
              </a:solidFill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832485" y="365125"/>
            <a:ext cx="10515600" cy="1325563"/>
          </a:xfrm>
        </p:spPr>
        <p:txBody>
          <a:bodyPr/>
          <a:p>
            <a:pPr algn="ctr"/>
            <a:r>
              <a:rPr lang="ru-RU" altLang="x-none"/>
              <a:t>Шаги по улучшению качества</a:t>
            </a:r>
            <a:endParaRPr lang="ru-RU" altLang="x-none"/>
          </a:p>
        </p:txBody>
      </p:sp>
      <p:pic>
        <p:nvPicPr>
          <p:cNvPr id="7" name="Picture 6" descr="526109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2995" y="1377950"/>
            <a:ext cx="4876800" cy="48768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3920" y="2244090"/>
            <a:ext cx="7929880" cy="1062355"/>
          </a:xfrm>
        </p:spPr>
        <p:txBody>
          <a:bodyPr/>
          <a:lstStyle/>
          <a:p>
            <a:r>
              <a:rPr lang="ru-RU" altLang="en-US" sz="5400" dirty="0"/>
              <a:t>Спасибо за внимание</a:t>
            </a:r>
            <a:endParaRPr lang="ru-RU" alt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2181225" y="668655"/>
          <a:ext cx="5655310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s 13"/>
          <p:cNvSpPr/>
          <p:nvPr/>
        </p:nvSpPr>
        <p:spPr>
          <a:xfrm>
            <a:off x="838200" y="690245"/>
            <a:ext cx="701040" cy="5262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x-none" altLang="ru-RU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x-none" altLang="ru-RU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71775"/>
            <a:ext cx="5264150" cy="1209040"/>
          </a:xfrm>
        </p:spPr>
        <p:txBody>
          <a:bodyPr/>
          <a:lstStyle/>
          <a:p>
            <a:r>
              <a:rPr lang="x-none" altLang="en-US" dirty="0"/>
              <a:t>C</a:t>
            </a:r>
            <a:r>
              <a:rPr lang="ru-RU" altLang="x-none" dirty="0"/>
              <a:t>бор данных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>
                  <a:alpha val="100000"/>
                </a:srgbClr>
              </a:clrFrom>
              <a:clrTo>
                <a:srgbClr val="E6E6E6">
                  <a:alpha val="100000"/>
                  <a:alpha val="0"/>
                </a:srgbClr>
              </a:clrTo>
            </a:clrChange>
            <a:lum bright="-100000" contrast="78000"/>
          </a:blip>
          <a:stretch>
            <a:fillRect/>
          </a:stretch>
        </p:blipFill>
        <p:spPr>
          <a:xfrm>
            <a:off x="8563610" y="3088005"/>
            <a:ext cx="3144520" cy="329120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4643120" y="1824355"/>
            <a:ext cx="68465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"expand": "minimal",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"id": "1001",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"self": "https://example.com/jira/rest/api/2/issue/1001",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"key": "ISSUE-1",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"fields":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"customfield_1000": ["Имя информационной системы"],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"description": "Пример описания для Jira issue",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"summary": "Пример заголовка задачи"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x-none" dirty="0"/>
              <a:t>Пример </a:t>
            </a:r>
            <a:r>
              <a:rPr lang="x-none" altLang="ru-RU" dirty="0"/>
              <a:t>json </a:t>
            </a:r>
            <a:r>
              <a:rPr lang="ru-RU" altLang="x-none" dirty="0"/>
              <a:t>ответа от </a:t>
            </a:r>
            <a:r>
              <a:rPr lang="x-none" altLang="ru-RU" dirty="0"/>
              <a:t>API Jira</a:t>
            </a:r>
            <a:endParaRPr lang="x-none" altLang="ru-RU" dirty="0"/>
          </a:p>
        </p:txBody>
      </p:sp>
      <p:pic>
        <p:nvPicPr>
          <p:cNvPr id="9" name="Picture 8" descr="JSON_vector_logo.sv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065" y="2091055"/>
            <a:ext cx="2605405" cy="260540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Выгружаемые данные</a:t>
            </a:r>
            <a:endParaRPr lang="ru-R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0" y="2934335"/>
            <a:ext cx="4485640" cy="309245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4236720" y="1918970"/>
            <a:ext cx="68465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ru-RU" sz="3200">
                <a:solidFill>
                  <a:schemeClr val="bg1"/>
                </a:solidFill>
              </a:rPr>
              <a:t>summary - </a:t>
            </a:r>
            <a:r>
              <a:rPr lang="ru-RU" altLang="x-none" sz="3200">
                <a:solidFill>
                  <a:schemeClr val="bg1"/>
                </a:solidFill>
              </a:rPr>
              <a:t>текст заголовка задачи</a:t>
            </a:r>
            <a:endParaRPr lang="x-none" altLang="ru-RU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ru-RU" sz="3200">
                <a:solidFill>
                  <a:schemeClr val="bg1"/>
                </a:solidFill>
              </a:rPr>
              <a:t>description</a:t>
            </a:r>
            <a:r>
              <a:rPr lang="ru-RU" altLang="x-none" sz="3200">
                <a:solidFill>
                  <a:schemeClr val="bg1"/>
                </a:solidFill>
              </a:rPr>
              <a:t> - описание задачи</a:t>
            </a:r>
            <a:endParaRPr lang="x-none" altLang="ru-RU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ru-RU" sz="3200">
                <a:solidFill>
                  <a:schemeClr val="bg1"/>
                </a:solidFill>
              </a:rPr>
              <a:t>customfield_10000</a:t>
            </a:r>
            <a:r>
              <a:rPr lang="ru-RU" altLang="x-none" sz="3200">
                <a:solidFill>
                  <a:schemeClr val="bg1"/>
                </a:solidFill>
              </a:rPr>
              <a:t> - информационная система </a:t>
            </a:r>
            <a:endParaRPr lang="ru-RU" altLang="x-none" sz="3200">
              <a:solidFill>
                <a:schemeClr val="bg1"/>
              </a:solidFill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ru-RU" altLang="x-none" sz="3200">
                <a:solidFill>
                  <a:schemeClr val="bg1"/>
                </a:solidFill>
              </a:rPr>
              <a:t>	(то что требуется 			классифицировать)</a:t>
            </a:r>
            <a:endParaRPr lang="ru-RU" altLang="x-none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325"/>
            <a:ext cx="5264150" cy="165671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ym typeface="+mn-ea"/>
              </a:rPr>
              <a:t>Разведочный анализ данных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-12000" contrast="18000"/>
          </a:blip>
          <a:stretch>
            <a:fillRect/>
          </a:stretch>
        </p:blipFill>
        <p:spPr>
          <a:xfrm>
            <a:off x="8610600" y="4257040"/>
            <a:ext cx="1717675" cy="186372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2672715" y="2137410"/>
            <a:ext cx="68465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"summary": "Тестовая задача по управлению </a:t>
            </a:r>
            <a:r>
              <a:rPr lang="ru-RU" altLang="en-US">
                <a:solidFill>
                  <a:schemeClr val="bg1"/>
                </a:solidFill>
              </a:rPr>
              <a:t>ботами</a:t>
            </a:r>
            <a:r>
              <a:rPr lang="en-US">
                <a:solidFill>
                  <a:schemeClr val="bg1"/>
                </a:solidFill>
              </a:rPr>
              <a:t>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"description": "\u003cp\u003eРазработать механизм для передачи данных\u0026nbsp;\u003c/p\u003e\r\n",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"project": "Тестовый проект",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"customFields": {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"customfield_</a:t>
            </a:r>
            <a:r>
              <a:rPr lang="x-none" altLang="en-US">
                <a:solidFill>
                  <a:schemeClr val="bg1"/>
                </a:solidFill>
              </a:rPr>
              <a:t>10000</a:t>
            </a:r>
            <a:r>
              <a:rPr lang="en-US">
                <a:solidFill>
                  <a:schemeClr val="bg1"/>
                </a:solidFill>
              </a:rPr>
              <a:t>": "Тестовые ресурсы для управления эксплуатации Windows систем (WINX) (ITAM-12345)"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}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dirty="0"/>
              <a:t>Что из себя представляли данные</a:t>
            </a:r>
            <a:endParaRPr lang="ru-RU" dirty="0"/>
          </a:p>
        </p:txBody>
      </p:sp>
      <p:pic>
        <p:nvPicPr>
          <p:cNvPr id="4" name="Picture 3" descr="SWD_Logo_White_01 (1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8345" y="4902835"/>
            <a:ext cx="3395980" cy="160401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x-none" dirty="0"/>
              <a:t>В итоге были вычищены</a:t>
            </a:r>
            <a:endParaRPr lang="ru-RU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49630" y="6179264"/>
            <a:ext cx="2743200" cy="365125"/>
          </a:xfrm>
        </p:spPr>
        <p:txBody>
          <a:bodyPr/>
          <a:lstStyle/>
          <a:p>
            <a:r>
              <a:rPr lang="x-none" altLang="en-US"/>
              <a:t>02.2024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72000" contrast="100000"/>
          </a:blip>
          <a:stretch>
            <a:fillRect/>
          </a:stretch>
        </p:blipFill>
        <p:spPr>
          <a:xfrm>
            <a:off x="8863330" y="6506845"/>
            <a:ext cx="375920" cy="37592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9239250" y="6579870"/>
            <a:ext cx="2692400" cy="23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8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8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dirty="0"/>
              <a:t>Natural Language Processing (NLP)</a:t>
            </a:r>
            <a:r>
              <a:rPr lang="x-none" altLang="ru-RU" dirty="0"/>
              <a:t> OTUS 2023Q3-2024Q1</a:t>
            </a:r>
            <a:endParaRPr lang="x-none" altLang="ru-RU" dirty="0"/>
          </a:p>
        </p:txBody>
      </p:sp>
      <p:sp>
        <p:nvSpPr>
          <p:cNvPr id="17" name="Text Box 16"/>
          <p:cNvSpPr txBox="1"/>
          <p:nvPr/>
        </p:nvSpPr>
        <p:spPr>
          <a:xfrm>
            <a:off x="4236720" y="2097405"/>
            <a:ext cx="68465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 altLang="x-none" sz="3200">
                <a:solidFill>
                  <a:schemeClr val="bg1"/>
                </a:solidFill>
              </a:rPr>
              <a:t>символы переноса строки/возврата каретки</a:t>
            </a:r>
            <a:endParaRPr lang="x-none" altLang="ru-RU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 sz="3200">
                <a:solidFill>
                  <a:schemeClr val="bg1"/>
                </a:solidFill>
              </a:rPr>
              <a:t>юникод символы</a:t>
            </a:r>
            <a:endParaRPr lang="ru-RU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 sz="3200">
                <a:solidFill>
                  <a:schemeClr val="bg1"/>
                </a:solidFill>
              </a:rPr>
              <a:t>очищены лишние пробелы</a:t>
            </a:r>
            <a:endParaRPr lang="ru-RU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 sz="3200">
                <a:solidFill>
                  <a:schemeClr val="bg1"/>
                </a:solidFill>
              </a:rPr>
              <a:t>неразрывные пробелы</a:t>
            </a:r>
            <a:endParaRPr lang="ru-RU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ru-RU" sz="3200">
                <a:solidFill>
                  <a:schemeClr val="bg1"/>
                </a:solidFill>
              </a:rPr>
              <a:t>html </a:t>
            </a:r>
            <a:r>
              <a:rPr lang="ru-RU" altLang="x-none" sz="3200">
                <a:solidFill>
                  <a:schemeClr val="bg1"/>
                </a:solidFill>
              </a:rPr>
              <a:t>теги</a:t>
            </a:r>
            <a:endParaRPr lang="ru-RU" altLang="x-none" sz="320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ru-RU" altLang="x-none" sz="3200">
                <a:solidFill>
                  <a:schemeClr val="bg1"/>
                </a:solidFill>
              </a:rPr>
              <a:t>команды и пути к файлам</a:t>
            </a:r>
            <a:endParaRPr lang="ru-RU" altLang="x-none" sz="3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568ED1">
                  <a:alpha val="100000"/>
                </a:srgbClr>
              </a:clrFrom>
              <a:clrTo>
                <a:srgbClr val="568ED1">
                  <a:alpha val="100000"/>
                  <a:alpha val="0"/>
                </a:srgbClr>
              </a:clrTo>
            </a:clrChange>
          </a:blip>
          <a:srcRect l="34972"/>
          <a:stretch>
            <a:fillRect/>
          </a:stretch>
        </p:blipFill>
        <p:spPr>
          <a:xfrm>
            <a:off x="838200" y="1905635"/>
            <a:ext cx="4459605" cy="34290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3791</Words>
  <Application>WPS Presentation</Application>
  <PresentationFormat>Widescreen</PresentationFormat>
  <Paragraphs>252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Open Sans</vt:lpstr>
      <vt:lpstr>DejaVu Sans</vt:lpstr>
      <vt:lpstr>Calibri</vt:lpstr>
      <vt:lpstr>Calibri</vt:lpstr>
      <vt:lpstr>Calibri Light</vt:lpstr>
      <vt:lpstr>Nimbus Roman No9 L</vt:lpstr>
      <vt:lpstr>Microsoft YaHei</vt:lpstr>
      <vt:lpstr>Droid Sans Fallback</vt:lpstr>
      <vt:lpstr>Arial Unicode MS</vt:lpstr>
      <vt:lpstr>OpenSymbol</vt:lpstr>
      <vt:lpstr>Nimbus Roman No9 L</vt:lpstr>
      <vt:lpstr>Calibri</vt:lpstr>
      <vt:lpstr>PresentationGO</vt:lpstr>
      <vt:lpstr>Designed by PresentationGO</vt:lpstr>
      <vt:lpstr>1_PresentationGO</vt:lpstr>
      <vt:lpstr>Автоматизированная классификация информационных систем в JIRA ISSUE на основе текстовых данных</vt:lpstr>
      <vt:lpstr>PowerPoint 演示文稿</vt:lpstr>
      <vt:lpstr>PowerPoint 演示文稿</vt:lpstr>
      <vt:lpstr>Cбор данных</vt:lpstr>
      <vt:lpstr>Пример json ответа от API Jira</vt:lpstr>
      <vt:lpstr>Выгружаемые данные</vt:lpstr>
      <vt:lpstr>Разведочный анализ данных</vt:lpstr>
      <vt:lpstr>Что из себя представляли данные</vt:lpstr>
      <vt:lpstr>В итоге были вычищены</vt:lpstr>
      <vt:lpstr>Коррекция меток</vt:lpstr>
      <vt:lpstr>Метки были заменены на «Неизвестная система»</vt:lpstr>
      <vt:lpstr>Cбор данных</vt:lpstr>
      <vt:lpstr>Пример json ответа от API Jira</vt:lpstr>
      <vt:lpstr>Подготовка моделей</vt:lpstr>
      <vt:lpstr>Метки были заменены на «Неизвестная система»</vt:lpstr>
      <vt:lpstr>Выбранные для обучения модели</vt:lpstr>
      <vt:lpstr>Обучение моделей</vt:lpstr>
      <vt:lpstr>Параметры для обучения моделей</vt:lpstr>
      <vt:lpstr>Все большие модели были откинуты</vt:lpstr>
      <vt:lpstr>Все большие модели были откинуты</vt:lpstr>
      <vt:lpstr>Шаги по улучшению качества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Blue Gradient</dc:title>
  <dc:creator>PresentationGO.com</dc:creator>
  <dc:description>© Copyright PresentationGo.com</dc:description>
  <cp:category>Templates</cp:category>
  <cp:lastModifiedBy>vlamykin</cp:lastModifiedBy>
  <cp:revision>27</cp:revision>
  <dcterms:created xsi:type="dcterms:W3CDTF">2024-02-07T16:42:09Z</dcterms:created>
  <dcterms:modified xsi:type="dcterms:W3CDTF">2024-02-07T16:42:09Z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1033-11.1.0.11708</vt:lpwstr>
  </property>
</Properties>
</file>