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7" r:id="rId1"/>
  </p:sldMasterIdLst>
  <p:notesMasterIdLst>
    <p:notesMasterId r:id="rId25"/>
  </p:notesMasterIdLst>
  <p:handoutMasterIdLst>
    <p:handoutMasterId r:id="rId26"/>
  </p:handoutMasterIdLst>
  <p:sldIdLst>
    <p:sldId id="361" r:id="rId2"/>
    <p:sldId id="476" r:id="rId3"/>
    <p:sldId id="624" r:id="rId4"/>
    <p:sldId id="625" r:id="rId5"/>
    <p:sldId id="628" r:id="rId6"/>
    <p:sldId id="629" r:id="rId7"/>
    <p:sldId id="627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40" r:id="rId18"/>
    <p:sldId id="641" r:id="rId19"/>
    <p:sldId id="491" r:id="rId20"/>
    <p:sldId id="642" r:id="rId21"/>
    <p:sldId id="643" r:id="rId22"/>
    <p:sldId id="645" r:id="rId23"/>
    <p:sldId id="644" r:id="rId24"/>
  </p:sldIdLst>
  <p:sldSz cx="9144000" cy="6858000" type="screen4x3"/>
  <p:notesSz cx="6792913" cy="9925050"/>
  <p:embeddedFontLst>
    <p:embeddedFont>
      <p:font typeface="HYGothic-Extra" panose="02030600000101010101" pitchFamily="18" charset="-127"/>
      <p:regular r:id="rId27"/>
    </p:embeddedFont>
    <p:embeddedFont>
      <p:font typeface="HYGothic-Extra" panose="02030600000101010101" pitchFamily="18" charset="-127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ambria Math" panose="02040503050406030204" pitchFamily="18" charset="0"/>
      <p:regular r:id="rId34"/>
    </p:embeddedFont>
    <p:embeddedFont>
      <p:font typeface="Candara" panose="020E0502030303020204" pitchFamily="34" charset="0"/>
      <p:regular r:id="rId35"/>
      <p:bold r:id="rId36"/>
      <p:italic r:id="rId37"/>
      <p:boldItalic r:id="rId38"/>
    </p:embeddedFont>
    <p:embeddedFont>
      <p:font typeface="helvetica" panose="020B0604020202020204" pitchFamily="34" charset="0"/>
      <p:regular r:id="rId39"/>
      <p:bold r:id="rId40"/>
      <p:italic r:id="rId41"/>
      <p:boldItalic r:id="rId42"/>
    </p:embeddedFont>
    <p:embeddedFont>
      <p:font typeface="Wingdings 3" panose="05040102010807070707" pitchFamily="18" charset="2"/>
      <p:regular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61A5E2"/>
    <a:srgbClr val="5B9BD5"/>
    <a:srgbClr val="FBFDFF"/>
    <a:srgbClr val="FFFFFF"/>
    <a:srgbClr val="5C9DD8"/>
    <a:srgbClr val="002540"/>
    <a:srgbClr val="CBD5E8"/>
    <a:srgbClr val="001236"/>
    <a:srgbClr val="001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56" autoAdjust="0"/>
  </p:normalViewPr>
  <p:slideViewPr>
    <p:cSldViewPr>
      <p:cViewPr varScale="1">
        <p:scale>
          <a:sx n="100" d="100"/>
          <a:sy n="100" d="100"/>
        </p:scale>
        <p:origin x="18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4026" y="9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7745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A0FA-1976-4DED-A4E1-78747400698F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7745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E8C9-4454-4B18-9206-6227C00A53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560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7745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176CA-A353-471B-A61F-4C5ACFF4A524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0937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92" y="4714399"/>
            <a:ext cx="5434330" cy="446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7745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4841-ADFF-453E-9298-0702C607E3A3}" type="slidenum">
              <a:rPr lang="ko-KR" altLang="en-US" smtClean="0"/>
              <a:pPr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5108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860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305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287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764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114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06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653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922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380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62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72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608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60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979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50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449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83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798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17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20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29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61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 userDrawn="1"/>
        </p:nvSpPr>
        <p:spPr>
          <a:xfrm>
            <a:off x="7500958" y="-24"/>
            <a:ext cx="1643042" cy="6858025"/>
          </a:xfrm>
          <a:custGeom>
            <a:avLst/>
            <a:gdLst>
              <a:gd name="connsiteX0" fmla="*/ 0 w 1857388"/>
              <a:gd name="connsiteY0" fmla="*/ 0 h 2643206"/>
              <a:gd name="connsiteX1" fmla="*/ 1857388 w 1857388"/>
              <a:gd name="connsiteY1" fmla="*/ 0 h 2643206"/>
              <a:gd name="connsiteX2" fmla="*/ 1857388 w 1857388"/>
              <a:gd name="connsiteY2" fmla="*/ 2643206 h 2643206"/>
              <a:gd name="connsiteX3" fmla="*/ 0 w 1857388"/>
              <a:gd name="connsiteY3" fmla="*/ 2643206 h 2643206"/>
              <a:gd name="connsiteX4" fmla="*/ 0 w 1857388"/>
              <a:gd name="connsiteY4" fmla="*/ 0 h 2643206"/>
              <a:gd name="connsiteX0" fmla="*/ 3019 w 1860407"/>
              <a:gd name="connsiteY0" fmla="*/ 0 h 2643206"/>
              <a:gd name="connsiteX1" fmla="*/ 1860407 w 1860407"/>
              <a:gd name="connsiteY1" fmla="*/ 0 h 2643206"/>
              <a:gd name="connsiteX2" fmla="*/ 1860407 w 1860407"/>
              <a:gd name="connsiteY2" fmla="*/ 2643206 h 2643206"/>
              <a:gd name="connsiteX3" fmla="*/ 3019 w 1860407"/>
              <a:gd name="connsiteY3" fmla="*/ 2643206 h 2643206"/>
              <a:gd name="connsiteX4" fmla="*/ 0 w 1860407"/>
              <a:gd name="connsiteY4" fmla="*/ 1031362 h 2643206"/>
              <a:gd name="connsiteX5" fmla="*/ 3019 w 1860407"/>
              <a:gd name="connsiteY5" fmla="*/ 0 h 2643206"/>
              <a:gd name="connsiteX0" fmla="*/ 1006 w 2501335"/>
              <a:gd name="connsiteY0" fmla="*/ 0 h 2643206"/>
              <a:gd name="connsiteX1" fmla="*/ 2501335 w 2501335"/>
              <a:gd name="connsiteY1" fmla="*/ 0 h 2643206"/>
              <a:gd name="connsiteX2" fmla="*/ 2501335 w 2501335"/>
              <a:gd name="connsiteY2" fmla="*/ 2643206 h 2643206"/>
              <a:gd name="connsiteX3" fmla="*/ 643947 w 2501335"/>
              <a:gd name="connsiteY3" fmla="*/ 2643206 h 2643206"/>
              <a:gd name="connsiteX4" fmla="*/ 640928 w 2501335"/>
              <a:gd name="connsiteY4" fmla="*/ 1031362 h 2643206"/>
              <a:gd name="connsiteX5" fmla="*/ 1006 w 2501335"/>
              <a:gd name="connsiteY5" fmla="*/ 0 h 2643206"/>
              <a:gd name="connsiteX0" fmla="*/ 1006 w 2501335"/>
              <a:gd name="connsiteY0" fmla="*/ 0 h 2643206"/>
              <a:gd name="connsiteX1" fmla="*/ 2501335 w 2501335"/>
              <a:gd name="connsiteY1" fmla="*/ 0 h 2643206"/>
              <a:gd name="connsiteX2" fmla="*/ 2501335 w 2501335"/>
              <a:gd name="connsiteY2" fmla="*/ 2643206 h 2643206"/>
              <a:gd name="connsiteX3" fmla="*/ 643947 w 2501335"/>
              <a:gd name="connsiteY3" fmla="*/ 2643206 h 2643206"/>
              <a:gd name="connsiteX4" fmla="*/ 1001138 w 2501335"/>
              <a:gd name="connsiteY4" fmla="*/ 1785950 h 2643206"/>
              <a:gd name="connsiteX5" fmla="*/ 1006 w 2501335"/>
              <a:gd name="connsiteY5" fmla="*/ 0 h 2643206"/>
              <a:gd name="connsiteX0" fmla="*/ 1006 w 2501335"/>
              <a:gd name="connsiteY0" fmla="*/ 0 h 3071834"/>
              <a:gd name="connsiteX1" fmla="*/ 2501335 w 2501335"/>
              <a:gd name="connsiteY1" fmla="*/ 0 h 3071834"/>
              <a:gd name="connsiteX2" fmla="*/ 2501335 w 2501335"/>
              <a:gd name="connsiteY2" fmla="*/ 2643206 h 3071834"/>
              <a:gd name="connsiteX3" fmla="*/ 215320 w 2501335"/>
              <a:gd name="connsiteY3" fmla="*/ 3071834 h 3071834"/>
              <a:gd name="connsiteX4" fmla="*/ 1001138 w 2501335"/>
              <a:gd name="connsiteY4" fmla="*/ 1785950 h 3071834"/>
              <a:gd name="connsiteX5" fmla="*/ 1006 w 2501335"/>
              <a:gd name="connsiteY5" fmla="*/ 0 h 3071834"/>
              <a:gd name="connsiteX0" fmla="*/ 1006 w 2501336"/>
              <a:gd name="connsiteY0" fmla="*/ 0 h 3071834"/>
              <a:gd name="connsiteX1" fmla="*/ 2501335 w 2501336"/>
              <a:gd name="connsiteY1" fmla="*/ 0 h 3071834"/>
              <a:gd name="connsiteX2" fmla="*/ 2501336 w 2501336"/>
              <a:gd name="connsiteY2" fmla="*/ 3071834 h 3071834"/>
              <a:gd name="connsiteX3" fmla="*/ 215320 w 2501336"/>
              <a:gd name="connsiteY3" fmla="*/ 3071834 h 3071834"/>
              <a:gd name="connsiteX4" fmla="*/ 1001138 w 2501336"/>
              <a:gd name="connsiteY4" fmla="*/ 1785950 h 3071834"/>
              <a:gd name="connsiteX5" fmla="*/ 1006 w 2501336"/>
              <a:gd name="connsiteY5" fmla="*/ 0 h 3071834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001138 w 2501336"/>
              <a:gd name="connsiteY4" fmla="*/ 1785950 h 3357586"/>
              <a:gd name="connsiteX5" fmla="*/ 1006 w 2501336"/>
              <a:gd name="connsiteY5" fmla="*/ 0 h 3357586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001138 w 2501336"/>
              <a:gd name="connsiteY4" fmla="*/ 1785950 h 3357586"/>
              <a:gd name="connsiteX5" fmla="*/ 1006 w 2501336"/>
              <a:gd name="connsiteY5" fmla="*/ 0 h 3357586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001138 w 2501336"/>
              <a:gd name="connsiteY4" fmla="*/ 1785950 h 3357586"/>
              <a:gd name="connsiteX5" fmla="*/ 1006 w 2501336"/>
              <a:gd name="connsiteY5" fmla="*/ 0 h 3357586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144013 w 2501336"/>
              <a:gd name="connsiteY4" fmla="*/ 2143140 h 3357586"/>
              <a:gd name="connsiteX5" fmla="*/ 1006 w 2501336"/>
              <a:gd name="connsiteY5" fmla="*/ 0 h 3357586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144013 w 2501336"/>
              <a:gd name="connsiteY4" fmla="*/ 2143140 h 3357586"/>
              <a:gd name="connsiteX5" fmla="*/ 1006 w 2501336"/>
              <a:gd name="connsiteY5" fmla="*/ 0 h 3357586"/>
              <a:gd name="connsiteX0" fmla="*/ 52646 w 2552976"/>
              <a:gd name="connsiteY0" fmla="*/ 0 h 3357586"/>
              <a:gd name="connsiteX1" fmla="*/ 2552975 w 2552976"/>
              <a:gd name="connsiteY1" fmla="*/ 0 h 3357586"/>
              <a:gd name="connsiteX2" fmla="*/ 2552976 w 2552976"/>
              <a:gd name="connsiteY2" fmla="*/ 3071834 h 3357586"/>
              <a:gd name="connsiteX3" fmla="*/ 409835 w 2552976"/>
              <a:gd name="connsiteY3" fmla="*/ 3357586 h 3357586"/>
              <a:gd name="connsiteX4" fmla="*/ 1195653 w 2552976"/>
              <a:gd name="connsiteY4" fmla="*/ 2143140 h 3357586"/>
              <a:gd name="connsiteX5" fmla="*/ 52646 w 2552976"/>
              <a:gd name="connsiteY5" fmla="*/ 0 h 3357586"/>
              <a:gd name="connsiteX0" fmla="*/ 52646 w 2552976"/>
              <a:gd name="connsiteY0" fmla="*/ 0 h 3357586"/>
              <a:gd name="connsiteX1" fmla="*/ 2552975 w 2552976"/>
              <a:gd name="connsiteY1" fmla="*/ 0 h 3357586"/>
              <a:gd name="connsiteX2" fmla="*/ 2552976 w 2552976"/>
              <a:gd name="connsiteY2" fmla="*/ 3357586 h 3357586"/>
              <a:gd name="connsiteX3" fmla="*/ 409835 w 2552976"/>
              <a:gd name="connsiteY3" fmla="*/ 3357586 h 3357586"/>
              <a:gd name="connsiteX4" fmla="*/ 1195653 w 2552976"/>
              <a:gd name="connsiteY4" fmla="*/ 2143140 h 3357586"/>
              <a:gd name="connsiteX5" fmla="*/ 52646 w 2552976"/>
              <a:gd name="connsiteY5" fmla="*/ 0 h 3357586"/>
              <a:gd name="connsiteX0" fmla="*/ 52646 w 2552976"/>
              <a:gd name="connsiteY0" fmla="*/ 0 h 3357586"/>
              <a:gd name="connsiteX1" fmla="*/ 1505619 w 2552976"/>
              <a:gd name="connsiteY1" fmla="*/ 0 h 3357586"/>
              <a:gd name="connsiteX2" fmla="*/ 2552976 w 2552976"/>
              <a:gd name="connsiteY2" fmla="*/ 3357586 h 3357586"/>
              <a:gd name="connsiteX3" fmla="*/ 409835 w 2552976"/>
              <a:gd name="connsiteY3" fmla="*/ 3357586 h 3357586"/>
              <a:gd name="connsiteX4" fmla="*/ 1195653 w 2552976"/>
              <a:gd name="connsiteY4" fmla="*/ 2143140 h 3357586"/>
              <a:gd name="connsiteX5" fmla="*/ 52646 w 2552976"/>
              <a:gd name="connsiteY5" fmla="*/ 0 h 3357586"/>
              <a:gd name="connsiteX0" fmla="*/ 52646 w 1636542"/>
              <a:gd name="connsiteY0" fmla="*/ 0 h 3357586"/>
              <a:gd name="connsiteX1" fmla="*/ 1505619 w 1636542"/>
              <a:gd name="connsiteY1" fmla="*/ 0 h 3357586"/>
              <a:gd name="connsiteX2" fmla="*/ 1636542 w 1636542"/>
              <a:gd name="connsiteY2" fmla="*/ 3357586 h 3357586"/>
              <a:gd name="connsiteX3" fmla="*/ 409835 w 1636542"/>
              <a:gd name="connsiteY3" fmla="*/ 3357586 h 3357586"/>
              <a:gd name="connsiteX4" fmla="*/ 1195653 w 1636542"/>
              <a:gd name="connsiteY4" fmla="*/ 2143140 h 3357586"/>
              <a:gd name="connsiteX5" fmla="*/ 52646 w 1636542"/>
              <a:gd name="connsiteY5" fmla="*/ 0 h 3357586"/>
              <a:gd name="connsiteX0" fmla="*/ 52646 w 1571080"/>
              <a:gd name="connsiteY0" fmla="*/ 0 h 3357586"/>
              <a:gd name="connsiteX1" fmla="*/ 1505619 w 1571080"/>
              <a:gd name="connsiteY1" fmla="*/ 0 h 3357586"/>
              <a:gd name="connsiteX2" fmla="*/ 1571080 w 1571080"/>
              <a:gd name="connsiteY2" fmla="*/ 3357586 h 3357586"/>
              <a:gd name="connsiteX3" fmla="*/ 409835 w 1571080"/>
              <a:gd name="connsiteY3" fmla="*/ 3357586 h 3357586"/>
              <a:gd name="connsiteX4" fmla="*/ 1195653 w 1571080"/>
              <a:gd name="connsiteY4" fmla="*/ 2143140 h 3357586"/>
              <a:gd name="connsiteX5" fmla="*/ 52646 w 1571080"/>
              <a:gd name="connsiteY5" fmla="*/ 0 h 3357586"/>
              <a:gd name="connsiteX0" fmla="*/ 52646 w 1505619"/>
              <a:gd name="connsiteY0" fmla="*/ 0 h 3357586"/>
              <a:gd name="connsiteX1" fmla="*/ 1505619 w 1505619"/>
              <a:gd name="connsiteY1" fmla="*/ 0 h 3357586"/>
              <a:gd name="connsiteX2" fmla="*/ 1505618 w 1505619"/>
              <a:gd name="connsiteY2" fmla="*/ 3357586 h 3357586"/>
              <a:gd name="connsiteX3" fmla="*/ 409835 w 1505619"/>
              <a:gd name="connsiteY3" fmla="*/ 3357586 h 3357586"/>
              <a:gd name="connsiteX4" fmla="*/ 1195653 w 1505619"/>
              <a:gd name="connsiteY4" fmla="*/ 2143140 h 3357586"/>
              <a:gd name="connsiteX5" fmla="*/ 52646 w 1505619"/>
              <a:gd name="connsiteY5" fmla="*/ 0 h 3357586"/>
              <a:gd name="connsiteX0" fmla="*/ 52646 w 1505619"/>
              <a:gd name="connsiteY0" fmla="*/ 0 h 3357586"/>
              <a:gd name="connsiteX1" fmla="*/ 1505619 w 1505619"/>
              <a:gd name="connsiteY1" fmla="*/ 0 h 3357586"/>
              <a:gd name="connsiteX2" fmla="*/ 1309234 w 1505619"/>
              <a:gd name="connsiteY2" fmla="*/ 3357586 h 3357586"/>
              <a:gd name="connsiteX3" fmla="*/ 409835 w 1505619"/>
              <a:gd name="connsiteY3" fmla="*/ 3357586 h 3357586"/>
              <a:gd name="connsiteX4" fmla="*/ 1195653 w 1505619"/>
              <a:gd name="connsiteY4" fmla="*/ 2143140 h 3357586"/>
              <a:gd name="connsiteX5" fmla="*/ 52646 w 1505619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195653 w 1309234"/>
              <a:gd name="connsiteY4" fmla="*/ 2143140 h 3357586"/>
              <a:gd name="connsiteX5" fmla="*/ 52646 w 1309234"/>
              <a:gd name="connsiteY5" fmla="*/ 0 h 3357586"/>
              <a:gd name="connsiteX0" fmla="*/ 52646 w 1505590"/>
              <a:gd name="connsiteY0" fmla="*/ 0 h 3357586"/>
              <a:gd name="connsiteX1" fmla="*/ 1505590 w 1505590"/>
              <a:gd name="connsiteY1" fmla="*/ 12 h 3357586"/>
              <a:gd name="connsiteX2" fmla="*/ 1309234 w 1505590"/>
              <a:gd name="connsiteY2" fmla="*/ 3357586 h 3357586"/>
              <a:gd name="connsiteX3" fmla="*/ 409835 w 1505590"/>
              <a:gd name="connsiteY3" fmla="*/ 3357586 h 3357586"/>
              <a:gd name="connsiteX4" fmla="*/ 1195653 w 1505590"/>
              <a:gd name="connsiteY4" fmla="*/ 2143140 h 3357586"/>
              <a:gd name="connsiteX5" fmla="*/ 52646 w 1505590"/>
              <a:gd name="connsiteY5" fmla="*/ 0 h 3357586"/>
              <a:gd name="connsiteX0" fmla="*/ 52646 w 1505590"/>
              <a:gd name="connsiteY0" fmla="*/ 0 h 3357598"/>
              <a:gd name="connsiteX1" fmla="*/ 1505590 w 1505590"/>
              <a:gd name="connsiteY1" fmla="*/ 12 h 3357598"/>
              <a:gd name="connsiteX2" fmla="*/ 1505590 w 1505590"/>
              <a:gd name="connsiteY2" fmla="*/ 3357598 h 3357598"/>
              <a:gd name="connsiteX3" fmla="*/ 409835 w 1505590"/>
              <a:gd name="connsiteY3" fmla="*/ 3357586 h 3357598"/>
              <a:gd name="connsiteX4" fmla="*/ 1195653 w 1505590"/>
              <a:gd name="connsiteY4" fmla="*/ 2143140 h 3357598"/>
              <a:gd name="connsiteX5" fmla="*/ 52646 w 1505590"/>
              <a:gd name="connsiteY5" fmla="*/ 0 h 3357598"/>
              <a:gd name="connsiteX0" fmla="*/ 52646 w 1505590"/>
              <a:gd name="connsiteY0" fmla="*/ 0 h 3357598"/>
              <a:gd name="connsiteX1" fmla="*/ 1440127 w 1505590"/>
              <a:gd name="connsiteY1" fmla="*/ 12 h 3357598"/>
              <a:gd name="connsiteX2" fmla="*/ 1505590 w 1505590"/>
              <a:gd name="connsiteY2" fmla="*/ 3357598 h 3357598"/>
              <a:gd name="connsiteX3" fmla="*/ 409835 w 1505590"/>
              <a:gd name="connsiteY3" fmla="*/ 3357586 h 3357598"/>
              <a:gd name="connsiteX4" fmla="*/ 1195653 w 1505590"/>
              <a:gd name="connsiteY4" fmla="*/ 2143140 h 3357598"/>
              <a:gd name="connsiteX5" fmla="*/ 52646 w 1505590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409835 w 1440127"/>
              <a:gd name="connsiteY3" fmla="*/ 3357586 h 3357598"/>
              <a:gd name="connsiteX4" fmla="*/ 1195653 w 1440127"/>
              <a:gd name="connsiteY4" fmla="*/ 2143140 h 3357598"/>
              <a:gd name="connsiteX5" fmla="*/ 52646 w 1440127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327308 w 1440127"/>
              <a:gd name="connsiteY3" fmla="*/ 3357598 h 3357598"/>
              <a:gd name="connsiteX4" fmla="*/ 1195653 w 1440127"/>
              <a:gd name="connsiteY4" fmla="*/ 2143140 h 3357598"/>
              <a:gd name="connsiteX5" fmla="*/ 52646 w 1440127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327308 w 1440127"/>
              <a:gd name="connsiteY3" fmla="*/ 3357598 h 3357598"/>
              <a:gd name="connsiteX4" fmla="*/ 1195653 w 1440127"/>
              <a:gd name="connsiteY4" fmla="*/ 2143140 h 3357598"/>
              <a:gd name="connsiteX5" fmla="*/ 52646 w 1440127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327308 w 1440127"/>
              <a:gd name="connsiteY3" fmla="*/ 3357598 h 3357598"/>
              <a:gd name="connsiteX4" fmla="*/ 1253276 w 1440127"/>
              <a:gd name="connsiteY4" fmla="*/ 2221728 h 3357598"/>
              <a:gd name="connsiteX5" fmla="*/ 52646 w 1440127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196385 w 1440127"/>
              <a:gd name="connsiteY3" fmla="*/ 3357598 h 3357598"/>
              <a:gd name="connsiteX4" fmla="*/ 1253276 w 1440127"/>
              <a:gd name="connsiteY4" fmla="*/ 2221728 h 3357598"/>
              <a:gd name="connsiteX5" fmla="*/ 52646 w 1440127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196385 w 1440127"/>
              <a:gd name="connsiteY3" fmla="*/ 3357598 h 3357598"/>
              <a:gd name="connsiteX4" fmla="*/ 1253276 w 1440127"/>
              <a:gd name="connsiteY4" fmla="*/ 2221728 h 3357598"/>
              <a:gd name="connsiteX5" fmla="*/ 52646 w 1440127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196385 w 1440127"/>
              <a:gd name="connsiteY3" fmla="*/ 3357598 h 3357598"/>
              <a:gd name="connsiteX4" fmla="*/ 1253276 w 1440127"/>
              <a:gd name="connsiteY4" fmla="*/ 2221728 h 3357598"/>
              <a:gd name="connsiteX5" fmla="*/ 52646 w 1440127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196385 w 1440127"/>
              <a:gd name="connsiteY3" fmla="*/ 3357598 h 3357598"/>
              <a:gd name="connsiteX4" fmla="*/ 1210230 w 1440127"/>
              <a:gd name="connsiteY4" fmla="*/ 2230366 h 3357598"/>
              <a:gd name="connsiteX5" fmla="*/ 52646 w 1440127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196385 w 1440127"/>
              <a:gd name="connsiteY3" fmla="*/ 3357598 h 3357598"/>
              <a:gd name="connsiteX4" fmla="*/ 1232646 w 1440127"/>
              <a:gd name="connsiteY4" fmla="*/ 2222838 h 3357598"/>
              <a:gd name="connsiteX5" fmla="*/ 52646 w 1440127"/>
              <a:gd name="connsiteY5" fmla="*/ 0 h 3357598"/>
              <a:gd name="connsiteX0" fmla="*/ 52646 w 1505589"/>
              <a:gd name="connsiteY0" fmla="*/ 0 h 3357598"/>
              <a:gd name="connsiteX1" fmla="*/ 1440127 w 1505589"/>
              <a:gd name="connsiteY1" fmla="*/ 12 h 3357598"/>
              <a:gd name="connsiteX2" fmla="*/ 1505589 w 1505589"/>
              <a:gd name="connsiteY2" fmla="*/ 3357598 h 3357598"/>
              <a:gd name="connsiteX3" fmla="*/ 196385 w 1505589"/>
              <a:gd name="connsiteY3" fmla="*/ 3357598 h 3357598"/>
              <a:gd name="connsiteX4" fmla="*/ 1232646 w 1505589"/>
              <a:gd name="connsiteY4" fmla="*/ 2222838 h 3357598"/>
              <a:gd name="connsiteX5" fmla="*/ 52646 w 1505589"/>
              <a:gd name="connsiteY5" fmla="*/ 0 h 3357598"/>
              <a:gd name="connsiteX0" fmla="*/ 52646 w 1505589"/>
              <a:gd name="connsiteY0" fmla="*/ 0 h 3357598"/>
              <a:gd name="connsiteX1" fmla="*/ 1505589 w 1505589"/>
              <a:gd name="connsiteY1" fmla="*/ 12 h 3357598"/>
              <a:gd name="connsiteX2" fmla="*/ 1505589 w 1505589"/>
              <a:gd name="connsiteY2" fmla="*/ 3357598 h 3357598"/>
              <a:gd name="connsiteX3" fmla="*/ 196385 w 1505589"/>
              <a:gd name="connsiteY3" fmla="*/ 3357598 h 3357598"/>
              <a:gd name="connsiteX4" fmla="*/ 1232646 w 1505589"/>
              <a:gd name="connsiteY4" fmla="*/ 2222838 h 3357598"/>
              <a:gd name="connsiteX5" fmla="*/ 52646 w 1505589"/>
              <a:gd name="connsiteY5" fmla="*/ 0 h 33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5589" h="3357598">
                <a:moveTo>
                  <a:pt x="52646" y="0"/>
                </a:moveTo>
                <a:lnTo>
                  <a:pt x="1505589" y="12"/>
                </a:lnTo>
                <a:lnTo>
                  <a:pt x="1505589" y="3357598"/>
                </a:lnTo>
                <a:lnTo>
                  <a:pt x="196385" y="3357598"/>
                </a:lnTo>
                <a:cubicBezTo>
                  <a:pt x="1081025" y="2992347"/>
                  <a:pt x="1326480" y="2749355"/>
                  <a:pt x="1232646" y="2222838"/>
                </a:cubicBezTo>
                <a:cubicBezTo>
                  <a:pt x="1071886" y="1406147"/>
                  <a:pt x="0" y="764386"/>
                  <a:pt x="5264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10" name="자유형 9"/>
          <p:cNvSpPr/>
          <p:nvPr userDrawn="1"/>
        </p:nvSpPr>
        <p:spPr>
          <a:xfrm>
            <a:off x="7643833" y="0"/>
            <a:ext cx="1500167" cy="6858000"/>
          </a:xfrm>
          <a:custGeom>
            <a:avLst/>
            <a:gdLst>
              <a:gd name="connsiteX0" fmla="*/ 0 w 1857388"/>
              <a:gd name="connsiteY0" fmla="*/ 0 h 2643206"/>
              <a:gd name="connsiteX1" fmla="*/ 1857388 w 1857388"/>
              <a:gd name="connsiteY1" fmla="*/ 0 h 2643206"/>
              <a:gd name="connsiteX2" fmla="*/ 1857388 w 1857388"/>
              <a:gd name="connsiteY2" fmla="*/ 2643206 h 2643206"/>
              <a:gd name="connsiteX3" fmla="*/ 0 w 1857388"/>
              <a:gd name="connsiteY3" fmla="*/ 2643206 h 2643206"/>
              <a:gd name="connsiteX4" fmla="*/ 0 w 1857388"/>
              <a:gd name="connsiteY4" fmla="*/ 0 h 2643206"/>
              <a:gd name="connsiteX0" fmla="*/ 3019 w 1860407"/>
              <a:gd name="connsiteY0" fmla="*/ 0 h 2643206"/>
              <a:gd name="connsiteX1" fmla="*/ 1860407 w 1860407"/>
              <a:gd name="connsiteY1" fmla="*/ 0 h 2643206"/>
              <a:gd name="connsiteX2" fmla="*/ 1860407 w 1860407"/>
              <a:gd name="connsiteY2" fmla="*/ 2643206 h 2643206"/>
              <a:gd name="connsiteX3" fmla="*/ 3019 w 1860407"/>
              <a:gd name="connsiteY3" fmla="*/ 2643206 h 2643206"/>
              <a:gd name="connsiteX4" fmla="*/ 0 w 1860407"/>
              <a:gd name="connsiteY4" fmla="*/ 1031362 h 2643206"/>
              <a:gd name="connsiteX5" fmla="*/ 3019 w 1860407"/>
              <a:gd name="connsiteY5" fmla="*/ 0 h 2643206"/>
              <a:gd name="connsiteX0" fmla="*/ 1006 w 2501335"/>
              <a:gd name="connsiteY0" fmla="*/ 0 h 2643206"/>
              <a:gd name="connsiteX1" fmla="*/ 2501335 w 2501335"/>
              <a:gd name="connsiteY1" fmla="*/ 0 h 2643206"/>
              <a:gd name="connsiteX2" fmla="*/ 2501335 w 2501335"/>
              <a:gd name="connsiteY2" fmla="*/ 2643206 h 2643206"/>
              <a:gd name="connsiteX3" fmla="*/ 643947 w 2501335"/>
              <a:gd name="connsiteY3" fmla="*/ 2643206 h 2643206"/>
              <a:gd name="connsiteX4" fmla="*/ 640928 w 2501335"/>
              <a:gd name="connsiteY4" fmla="*/ 1031362 h 2643206"/>
              <a:gd name="connsiteX5" fmla="*/ 1006 w 2501335"/>
              <a:gd name="connsiteY5" fmla="*/ 0 h 2643206"/>
              <a:gd name="connsiteX0" fmla="*/ 1006 w 2501335"/>
              <a:gd name="connsiteY0" fmla="*/ 0 h 2643206"/>
              <a:gd name="connsiteX1" fmla="*/ 2501335 w 2501335"/>
              <a:gd name="connsiteY1" fmla="*/ 0 h 2643206"/>
              <a:gd name="connsiteX2" fmla="*/ 2501335 w 2501335"/>
              <a:gd name="connsiteY2" fmla="*/ 2643206 h 2643206"/>
              <a:gd name="connsiteX3" fmla="*/ 643947 w 2501335"/>
              <a:gd name="connsiteY3" fmla="*/ 2643206 h 2643206"/>
              <a:gd name="connsiteX4" fmla="*/ 1001138 w 2501335"/>
              <a:gd name="connsiteY4" fmla="*/ 1785950 h 2643206"/>
              <a:gd name="connsiteX5" fmla="*/ 1006 w 2501335"/>
              <a:gd name="connsiteY5" fmla="*/ 0 h 2643206"/>
              <a:gd name="connsiteX0" fmla="*/ 1006 w 2501335"/>
              <a:gd name="connsiteY0" fmla="*/ 0 h 3071834"/>
              <a:gd name="connsiteX1" fmla="*/ 2501335 w 2501335"/>
              <a:gd name="connsiteY1" fmla="*/ 0 h 3071834"/>
              <a:gd name="connsiteX2" fmla="*/ 2501335 w 2501335"/>
              <a:gd name="connsiteY2" fmla="*/ 2643206 h 3071834"/>
              <a:gd name="connsiteX3" fmla="*/ 215320 w 2501335"/>
              <a:gd name="connsiteY3" fmla="*/ 3071834 h 3071834"/>
              <a:gd name="connsiteX4" fmla="*/ 1001138 w 2501335"/>
              <a:gd name="connsiteY4" fmla="*/ 1785950 h 3071834"/>
              <a:gd name="connsiteX5" fmla="*/ 1006 w 2501335"/>
              <a:gd name="connsiteY5" fmla="*/ 0 h 3071834"/>
              <a:gd name="connsiteX0" fmla="*/ 1006 w 2501336"/>
              <a:gd name="connsiteY0" fmla="*/ 0 h 3071834"/>
              <a:gd name="connsiteX1" fmla="*/ 2501335 w 2501336"/>
              <a:gd name="connsiteY1" fmla="*/ 0 h 3071834"/>
              <a:gd name="connsiteX2" fmla="*/ 2501336 w 2501336"/>
              <a:gd name="connsiteY2" fmla="*/ 3071834 h 3071834"/>
              <a:gd name="connsiteX3" fmla="*/ 215320 w 2501336"/>
              <a:gd name="connsiteY3" fmla="*/ 3071834 h 3071834"/>
              <a:gd name="connsiteX4" fmla="*/ 1001138 w 2501336"/>
              <a:gd name="connsiteY4" fmla="*/ 1785950 h 3071834"/>
              <a:gd name="connsiteX5" fmla="*/ 1006 w 2501336"/>
              <a:gd name="connsiteY5" fmla="*/ 0 h 3071834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001138 w 2501336"/>
              <a:gd name="connsiteY4" fmla="*/ 1785950 h 3357586"/>
              <a:gd name="connsiteX5" fmla="*/ 1006 w 2501336"/>
              <a:gd name="connsiteY5" fmla="*/ 0 h 3357586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001138 w 2501336"/>
              <a:gd name="connsiteY4" fmla="*/ 1785950 h 3357586"/>
              <a:gd name="connsiteX5" fmla="*/ 1006 w 2501336"/>
              <a:gd name="connsiteY5" fmla="*/ 0 h 3357586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001138 w 2501336"/>
              <a:gd name="connsiteY4" fmla="*/ 1785950 h 3357586"/>
              <a:gd name="connsiteX5" fmla="*/ 1006 w 2501336"/>
              <a:gd name="connsiteY5" fmla="*/ 0 h 3357586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144013 w 2501336"/>
              <a:gd name="connsiteY4" fmla="*/ 2143140 h 3357586"/>
              <a:gd name="connsiteX5" fmla="*/ 1006 w 2501336"/>
              <a:gd name="connsiteY5" fmla="*/ 0 h 3357586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144013 w 2501336"/>
              <a:gd name="connsiteY4" fmla="*/ 2143140 h 3357586"/>
              <a:gd name="connsiteX5" fmla="*/ 1006 w 2501336"/>
              <a:gd name="connsiteY5" fmla="*/ 0 h 3357586"/>
              <a:gd name="connsiteX0" fmla="*/ 52646 w 2552976"/>
              <a:gd name="connsiteY0" fmla="*/ 0 h 3357586"/>
              <a:gd name="connsiteX1" fmla="*/ 2552975 w 2552976"/>
              <a:gd name="connsiteY1" fmla="*/ 0 h 3357586"/>
              <a:gd name="connsiteX2" fmla="*/ 2552976 w 2552976"/>
              <a:gd name="connsiteY2" fmla="*/ 3071834 h 3357586"/>
              <a:gd name="connsiteX3" fmla="*/ 409835 w 2552976"/>
              <a:gd name="connsiteY3" fmla="*/ 3357586 h 3357586"/>
              <a:gd name="connsiteX4" fmla="*/ 1195653 w 2552976"/>
              <a:gd name="connsiteY4" fmla="*/ 2143140 h 3357586"/>
              <a:gd name="connsiteX5" fmla="*/ 52646 w 2552976"/>
              <a:gd name="connsiteY5" fmla="*/ 0 h 3357586"/>
              <a:gd name="connsiteX0" fmla="*/ 52646 w 2552976"/>
              <a:gd name="connsiteY0" fmla="*/ 0 h 3357586"/>
              <a:gd name="connsiteX1" fmla="*/ 2552975 w 2552976"/>
              <a:gd name="connsiteY1" fmla="*/ 0 h 3357586"/>
              <a:gd name="connsiteX2" fmla="*/ 2552976 w 2552976"/>
              <a:gd name="connsiteY2" fmla="*/ 3357586 h 3357586"/>
              <a:gd name="connsiteX3" fmla="*/ 409835 w 2552976"/>
              <a:gd name="connsiteY3" fmla="*/ 3357586 h 3357586"/>
              <a:gd name="connsiteX4" fmla="*/ 1195653 w 2552976"/>
              <a:gd name="connsiteY4" fmla="*/ 2143140 h 3357586"/>
              <a:gd name="connsiteX5" fmla="*/ 52646 w 2552976"/>
              <a:gd name="connsiteY5" fmla="*/ 0 h 3357586"/>
              <a:gd name="connsiteX0" fmla="*/ 52646 w 2552976"/>
              <a:gd name="connsiteY0" fmla="*/ 0 h 3357586"/>
              <a:gd name="connsiteX1" fmla="*/ 1505619 w 2552976"/>
              <a:gd name="connsiteY1" fmla="*/ 0 h 3357586"/>
              <a:gd name="connsiteX2" fmla="*/ 2552976 w 2552976"/>
              <a:gd name="connsiteY2" fmla="*/ 3357586 h 3357586"/>
              <a:gd name="connsiteX3" fmla="*/ 409835 w 2552976"/>
              <a:gd name="connsiteY3" fmla="*/ 3357586 h 3357586"/>
              <a:gd name="connsiteX4" fmla="*/ 1195653 w 2552976"/>
              <a:gd name="connsiteY4" fmla="*/ 2143140 h 3357586"/>
              <a:gd name="connsiteX5" fmla="*/ 52646 w 2552976"/>
              <a:gd name="connsiteY5" fmla="*/ 0 h 3357586"/>
              <a:gd name="connsiteX0" fmla="*/ 52646 w 1636542"/>
              <a:gd name="connsiteY0" fmla="*/ 0 h 3357586"/>
              <a:gd name="connsiteX1" fmla="*/ 1505619 w 1636542"/>
              <a:gd name="connsiteY1" fmla="*/ 0 h 3357586"/>
              <a:gd name="connsiteX2" fmla="*/ 1636542 w 1636542"/>
              <a:gd name="connsiteY2" fmla="*/ 3357586 h 3357586"/>
              <a:gd name="connsiteX3" fmla="*/ 409835 w 1636542"/>
              <a:gd name="connsiteY3" fmla="*/ 3357586 h 3357586"/>
              <a:gd name="connsiteX4" fmla="*/ 1195653 w 1636542"/>
              <a:gd name="connsiteY4" fmla="*/ 2143140 h 3357586"/>
              <a:gd name="connsiteX5" fmla="*/ 52646 w 1636542"/>
              <a:gd name="connsiteY5" fmla="*/ 0 h 3357586"/>
              <a:gd name="connsiteX0" fmla="*/ 52646 w 1571080"/>
              <a:gd name="connsiteY0" fmla="*/ 0 h 3357586"/>
              <a:gd name="connsiteX1" fmla="*/ 1505619 w 1571080"/>
              <a:gd name="connsiteY1" fmla="*/ 0 h 3357586"/>
              <a:gd name="connsiteX2" fmla="*/ 1571080 w 1571080"/>
              <a:gd name="connsiteY2" fmla="*/ 3357586 h 3357586"/>
              <a:gd name="connsiteX3" fmla="*/ 409835 w 1571080"/>
              <a:gd name="connsiteY3" fmla="*/ 3357586 h 3357586"/>
              <a:gd name="connsiteX4" fmla="*/ 1195653 w 1571080"/>
              <a:gd name="connsiteY4" fmla="*/ 2143140 h 3357586"/>
              <a:gd name="connsiteX5" fmla="*/ 52646 w 1571080"/>
              <a:gd name="connsiteY5" fmla="*/ 0 h 3357586"/>
              <a:gd name="connsiteX0" fmla="*/ 52646 w 1505619"/>
              <a:gd name="connsiteY0" fmla="*/ 0 h 3357586"/>
              <a:gd name="connsiteX1" fmla="*/ 1505619 w 1505619"/>
              <a:gd name="connsiteY1" fmla="*/ 0 h 3357586"/>
              <a:gd name="connsiteX2" fmla="*/ 1505618 w 1505619"/>
              <a:gd name="connsiteY2" fmla="*/ 3357586 h 3357586"/>
              <a:gd name="connsiteX3" fmla="*/ 409835 w 1505619"/>
              <a:gd name="connsiteY3" fmla="*/ 3357586 h 3357586"/>
              <a:gd name="connsiteX4" fmla="*/ 1195653 w 1505619"/>
              <a:gd name="connsiteY4" fmla="*/ 2143140 h 3357586"/>
              <a:gd name="connsiteX5" fmla="*/ 52646 w 1505619"/>
              <a:gd name="connsiteY5" fmla="*/ 0 h 3357586"/>
              <a:gd name="connsiteX0" fmla="*/ 52646 w 1505619"/>
              <a:gd name="connsiteY0" fmla="*/ 0 h 3357586"/>
              <a:gd name="connsiteX1" fmla="*/ 1505619 w 1505619"/>
              <a:gd name="connsiteY1" fmla="*/ 0 h 3357586"/>
              <a:gd name="connsiteX2" fmla="*/ 1309234 w 1505619"/>
              <a:gd name="connsiteY2" fmla="*/ 3357586 h 3357586"/>
              <a:gd name="connsiteX3" fmla="*/ 409835 w 1505619"/>
              <a:gd name="connsiteY3" fmla="*/ 3357586 h 3357586"/>
              <a:gd name="connsiteX4" fmla="*/ 1195653 w 1505619"/>
              <a:gd name="connsiteY4" fmla="*/ 2143140 h 3357586"/>
              <a:gd name="connsiteX5" fmla="*/ 52646 w 1505619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195653 w 1309234"/>
              <a:gd name="connsiteY4" fmla="*/ 2143140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112849 w 1309234"/>
              <a:gd name="connsiteY4" fmla="*/ 2133469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112849 w 1309234"/>
              <a:gd name="connsiteY4" fmla="*/ 2133469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112849 w 1309234"/>
              <a:gd name="connsiteY4" fmla="*/ 2098494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097969 w 1309234"/>
              <a:gd name="connsiteY4" fmla="*/ 2102959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083887 w 1309234"/>
              <a:gd name="connsiteY4" fmla="*/ 2102959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090130 w 1309234"/>
              <a:gd name="connsiteY4" fmla="*/ 2005850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076048 w 1309234"/>
              <a:gd name="connsiteY4" fmla="*/ 2032184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110456 w 1309234"/>
              <a:gd name="connsiteY4" fmla="*/ 2163029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124538 w 1309234"/>
              <a:gd name="connsiteY4" fmla="*/ 2189363 h 3357586"/>
              <a:gd name="connsiteX5" fmla="*/ 52646 w 1309234"/>
              <a:gd name="connsiteY5" fmla="*/ 0 h 3357586"/>
              <a:gd name="connsiteX0" fmla="*/ 52646 w 1374666"/>
              <a:gd name="connsiteY0" fmla="*/ 0 h 3357586"/>
              <a:gd name="connsiteX1" fmla="*/ 1374666 w 1374666"/>
              <a:gd name="connsiteY1" fmla="*/ 0 h 3357586"/>
              <a:gd name="connsiteX2" fmla="*/ 1309234 w 1374666"/>
              <a:gd name="connsiteY2" fmla="*/ 3357586 h 3357586"/>
              <a:gd name="connsiteX3" fmla="*/ 409835 w 1374666"/>
              <a:gd name="connsiteY3" fmla="*/ 3357586 h 3357586"/>
              <a:gd name="connsiteX4" fmla="*/ 1124538 w 1374666"/>
              <a:gd name="connsiteY4" fmla="*/ 2189363 h 3357586"/>
              <a:gd name="connsiteX5" fmla="*/ 52646 w 1374666"/>
              <a:gd name="connsiteY5" fmla="*/ 0 h 3357586"/>
              <a:gd name="connsiteX0" fmla="*/ 52646 w 1374666"/>
              <a:gd name="connsiteY0" fmla="*/ 0 h 3357586"/>
              <a:gd name="connsiteX1" fmla="*/ 1374666 w 1374666"/>
              <a:gd name="connsiteY1" fmla="*/ 0 h 3357586"/>
              <a:gd name="connsiteX2" fmla="*/ 1374666 w 1374666"/>
              <a:gd name="connsiteY2" fmla="*/ 3357586 h 3357586"/>
              <a:gd name="connsiteX3" fmla="*/ 409835 w 1374666"/>
              <a:gd name="connsiteY3" fmla="*/ 3357586 h 3357586"/>
              <a:gd name="connsiteX4" fmla="*/ 1124538 w 1374666"/>
              <a:gd name="connsiteY4" fmla="*/ 2189363 h 3357586"/>
              <a:gd name="connsiteX5" fmla="*/ 52646 w 1374666"/>
              <a:gd name="connsiteY5" fmla="*/ 0 h 335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4666" h="3357586">
                <a:moveTo>
                  <a:pt x="52646" y="0"/>
                </a:moveTo>
                <a:lnTo>
                  <a:pt x="1374666" y="0"/>
                </a:lnTo>
                <a:lnTo>
                  <a:pt x="1374666" y="3357586"/>
                </a:lnTo>
                <a:lnTo>
                  <a:pt x="409835" y="3357586"/>
                </a:lnTo>
                <a:cubicBezTo>
                  <a:pt x="1152604" y="2932806"/>
                  <a:pt x="1216281" y="2743331"/>
                  <a:pt x="1124538" y="2189363"/>
                </a:cubicBezTo>
                <a:cubicBezTo>
                  <a:pt x="963778" y="1372672"/>
                  <a:pt x="0" y="764386"/>
                  <a:pt x="52646" y="0"/>
                </a:cubicBezTo>
                <a:close/>
              </a:path>
            </a:pathLst>
          </a:cu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3573016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ea typeface="함초롬돋움" pitchFamily="18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이름</a:t>
            </a:r>
          </a:p>
        </p:txBody>
      </p:sp>
      <p:sp>
        <p:nvSpPr>
          <p:cNvPr id="13" name="부제목 2"/>
          <p:cNvSpPr txBox="1">
            <a:spLocks/>
          </p:cNvSpPr>
          <p:nvPr userDrawn="1"/>
        </p:nvSpPr>
        <p:spPr>
          <a:xfrm>
            <a:off x="907504" y="4246240"/>
            <a:ext cx="6400800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helvetica" panose="020B0604020202020204" pitchFamily="34" charset="0"/>
                <a:ea typeface="함초롬돋움" panose="02030504000101010101" pitchFamily="18" charset="-127"/>
                <a:cs typeface="helvetica" panose="020B0604020202020204" pitchFamily="34" charset="0"/>
              </a:rPr>
              <a:t>Seoul National University</a:t>
            </a:r>
          </a:p>
          <a:p>
            <a:r>
              <a:rPr lang="en-US" altLang="ko-KR" sz="1800" dirty="0">
                <a:latin typeface="helvetica" panose="020B0604020202020204" pitchFamily="34" charset="0"/>
                <a:ea typeface="함초롬돋움" panose="02030504000101010101" pitchFamily="18" charset="-127"/>
                <a:cs typeface="helvetica" panose="020B0604020202020204" pitchFamily="34" charset="0"/>
              </a:rPr>
              <a:t>Data Science &amp; Artificial</a:t>
            </a:r>
            <a:r>
              <a:rPr lang="en-US" altLang="ko-KR" sz="1800" baseline="0" dirty="0">
                <a:latin typeface="helvetica" panose="020B0604020202020204" pitchFamily="34" charset="0"/>
                <a:ea typeface="함초롬돋움" panose="02030504000101010101" pitchFamily="18" charset="-127"/>
                <a:cs typeface="helvetica" panose="020B0604020202020204" pitchFamily="34" charset="0"/>
              </a:rPr>
              <a:t> Intelligence </a:t>
            </a:r>
            <a:r>
              <a:rPr lang="en-US" altLang="ko-KR" sz="1800" dirty="0">
                <a:latin typeface="helvetica" panose="020B0604020202020204" pitchFamily="34" charset="0"/>
                <a:ea typeface="함초롬돋움" panose="02030504000101010101" pitchFamily="18" charset="-127"/>
                <a:cs typeface="helvetica" panose="020B0604020202020204" pitchFamily="34" charset="0"/>
              </a:rPr>
              <a:t>Laboratory</a:t>
            </a:r>
            <a:endParaRPr lang="ko-KR" altLang="en-US" sz="1800" dirty="0">
              <a:latin typeface="helvetica" panose="020B0604020202020204" pitchFamily="34" charset="0"/>
              <a:ea typeface="함초롬돋움" panose="02030504000101010101" pitchFamily="18" charset="-127"/>
              <a:cs typeface="helvetica" panose="020B0604020202020204" pitchFamily="34" charset="0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44000" y="1988840"/>
            <a:ext cx="7596352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ea typeface="함초롬돋움" panose="02030504000101010101" pitchFamily="18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3417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 userDrawn="1"/>
        </p:nvSpPr>
        <p:spPr>
          <a:xfrm>
            <a:off x="7500958" y="-24"/>
            <a:ext cx="1643042" cy="6858025"/>
          </a:xfrm>
          <a:custGeom>
            <a:avLst/>
            <a:gdLst>
              <a:gd name="connsiteX0" fmla="*/ 0 w 1857388"/>
              <a:gd name="connsiteY0" fmla="*/ 0 h 2643206"/>
              <a:gd name="connsiteX1" fmla="*/ 1857388 w 1857388"/>
              <a:gd name="connsiteY1" fmla="*/ 0 h 2643206"/>
              <a:gd name="connsiteX2" fmla="*/ 1857388 w 1857388"/>
              <a:gd name="connsiteY2" fmla="*/ 2643206 h 2643206"/>
              <a:gd name="connsiteX3" fmla="*/ 0 w 1857388"/>
              <a:gd name="connsiteY3" fmla="*/ 2643206 h 2643206"/>
              <a:gd name="connsiteX4" fmla="*/ 0 w 1857388"/>
              <a:gd name="connsiteY4" fmla="*/ 0 h 2643206"/>
              <a:gd name="connsiteX0" fmla="*/ 3019 w 1860407"/>
              <a:gd name="connsiteY0" fmla="*/ 0 h 2643206"/>
              <a:gd name="connsiteX1" fmla="*/ 1860407 w 1860407"/>
              <a:gd name="connsiteY1" fmla="*/ 0 h 2643206"/>
              <a:gd name="connsiteX2" fmla="*/ 1860407 w 1860407"/>
              <a:gd name="connsiteY2" fmla="*/ 2643206 h 2643206"/>
              <a:gd name="connsiteX3" fmla="*/ 3019 w 1860407"/>
              <a:gd name="connsiteY3" fmla="*/ 2643206 h 2643206"/>
              <a:gd name="connsiteX4" fmla="*/ 0 w 1860407"/>
              <a:gd name="connsiteY4" fmla="*/ 1031362 h 2643206"/>
              <a:gd name="connsiteX5" fmla="*/ 3019 w 1860407"/>
              <a:gd name="connsiteY5" fmla="*/ 0 h 2643206"/>
              <a:gd name="connsiteX0" fmla="*/ 1006 w 2501335"/>
              <a:gd name="connsiteY0" fmla="*/ 0 h 2643206"/>
              <a:gd name="connsiteX1" fmla="*/ 2501335 w 2501335"/>
              <a:gd name="connsiteY1" fmla="*/ 0 h 2643206"/>
              <a:gd name="connsiteX2" fmla="*/ 2501335 w 2501335"/>
              <a:gd name="connsiteY2" fmla="*/ 2643206 h 2643206"/>
              <a:gd name="connsiteX3" fmla="*/ 643947 w 2501335"/>
              <a:gd name="connsiteY3" fmla="*/ 2643206 h 2643206"/>
              <a:gd name="connsiteX4" fmla="*/ 640928 w 2501335"/>
              <a:gd name="connsiteY4" fmla="*/ 1031362 h 2643206"/>
              <a:gd name="connsiteX5" fmla="*/ 1006 w 2501335"/>
              <a:gd name="connsiteY5" fmla="*/ 0 h 2643206"/>
              <a:gd name="connsiteX0" fmla="*/ 1006 w 2501335"/>
              <a:gd name="connsiteY0" fmla="*/ 0 h 2643206"/>
              <a:gd name="connsiteX1" fmla="*/ 2501335 w 2501335"/>
              <a:gd name="connsiteY1" fmla="*/ 0 h 2643206"/>
              <a:gd name="connsiteX2" fmla="*/ 2501335 w 2501335"/>
              <a:gd name="connsiteY2" fmla="*/ 2643206 h 2643206"/>
              <a:gd name="connsiteX3" fmla="*/ 643947 w 2501335"/>
              <a:gd name="connsiteY3" fmla="*/ 2643206 h 2643206"/>
              <a:gd name="connsiteX4" fmla="*/ 1001138 w 2501335"/>
              <a:gd name="connsiteY4" fmla="*/ 1785950 h 2643206"/>
              <a:gd name="connsiteX5" fmla="*/ 1006 w 2501335"/>
              <a:gd name="connsiteY5" fmla="*/ 0 h 2643206"/>
              <a:gd name="connsiteX0" fmla="*/ 1006 w 2501335"/>
              <a:gd name="connsiteY0" fmla="*/ 0 h 3071834"/>
              <a:gd name="connsiteX1" fmla="*/ 2501335 w 2501335"/>
              <a:gd name="connsiteY1" fmla="*/ 0 h 3071834"/>
              <a:gd name="connsiteX2" fmla="*/ 2501335 w 2501335"/>
              <a:gd name="connsiteY2" fmla="*/ 2643206 h 3071834"/>
              <a:gd name="connsiteX3" fmla="*/ 215320 w 2501335"/>
              <a:gd name="connsiteY3" fmla="*/ 3071834 h 3071834"/>
              <a:gd name="connsiteX4" fmla="*/ 1001138 w 2501335"/>
              <a:gd name="connsiteY4" fmla="*/ 1785950 h 3071834"/>
              <a:gd name="connsiteX5" fmla="*/ 1006 w 2501335"/>
              <a:gd name="connsiteY5" fmla="*/ 0 h 3071834"/>
              <a:gd name="connsiteX0" fmla="*/ 1006 w 2501336"/>
              <a:gd name="connsiteY0" fmla="*/ 0 h 3071834"/>
              <a:gd name="connsiteX1" fmla="*/ 2501335 w 2501336"/>
              <a:gd name="connsiteY1" fmla="*/ 0 h 3071834"/>
              <a:gd name="connsiteX2" fmla="*/ 2501336 w 2501336"/>
              <a:gd name="connsiteY2" fmla="*/ 3071834 h 3071834"/>
              <a:gd name="connsiteX3" fmla="*/ 215320 w 2501336"/>
              <a:gd name="connsiteY3" fmla="*/ 3071834 h 3071834"/>
              <a:gd name="connsiteX4" fmla="*/ 1001138 w 2501336"/>
              <a:gd name="connsiteY4" fmla="*/ 1785950 h 3071834"/>
              <a:gd name="connsiteX5" fmla="*/ 1006 w 2501336"/>
              <a:gd name="connsiteY5" fmla="*/ 0 h 3071834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001138 w 2501336"/>
              <a:gd name="connsiteY4" fmla="*/ 1785950 h 3357586"/>
              <a:gd name="connsiteX5" fmla="*/ 1006 w 2501336"/>
              <a:gd name="connsiteY5" fmla="*/ 0 h 3357586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001138 w 2501336"/>
              <a:gd name="connsiteY4" fmla="*/ 1785950 h 3357586"/>
              <a:gd name="connsiteX5" fmla="*/ 1006 w 2501336"/>
              <a:gd name="connsiteY5" fmla="*/ 0 h 3357586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001138 w 2501336"/>
              <a:gd name="connsiteY4" fmla="*/ 1785950 h 3357586"/>
              <a:gd name="connsiteX5" fmla="*/ 1006 w 2501336"/>
              <a:gd name="connsiteY5" fmla="*/ 0 h 3357586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144013 w 2501336"/>
              <a:gd name="connsiteY4" fmla="*/ 2143140 h 3357586"/>
              <a:gd name="connsiteX5" fmla="*/ 1006 w 2501336"/>
              <a:gd name="connsiteY5" fmla="*/ 0 h 3357586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144013 w 2501336"/>
              <a:gd name="connsiteY4" fmla="*/ 2143140 h 3357586"/>
              <a:gd name="connsiteX5" fmla="*/ 1006 w 2501336"/>
              <a:gd name="connsiteY5" fmla="*/ 0 h 3357586"/>
              <a:gd name="connsiteX0" fmla="*/ 52646 w 2552976"/>
              <a:gd name="connsiteY0" fmla="*/ 0 h 3357586"/>
              <a:gd name="connsiteX1" fmla="*/ 2552975 w 2552976"/>
              <a:gd name="connsiteY1" fmla="*/ 0 h 3357586"/>
              <a:gd name="connsiteX2" fmla="*/ 2552976 w 2552976"/>
              <a:gd name="connsiteY2" fmla="*/ 3071834 h 3357586"/>
              <a:gd name="connsiteX3" fmla="*/ 409835 w 2552976"/>
              <a:gd name="connsiteY3" fmla="*/ 3357586 h 3357586"/>
              <a:gd name="connsiteX4" fmla="*/ 1195653 w 2552976"/>
              <a:gd name="connsiteY4" fmla="*/ 2143140 h 3357586"/>
              <a:gd name="connsiteX5" fmla="*/ 52646 w 2552976"/>
              <a:gd name="connsiteY5" fmla="*/ 0 h 3357586"/>
              <a:gd name="connsiteX0" fmla="*/ 52646 w 2552976"/>
              <a:gd name="connsiteY0" fmla="*/ 0 h 3357586"/>
              <a:gd name="connsiteX1" fmla="*/ 2552975 w 2552976"/>
              <a:gd name="connsiteY1" fmla="*/ 0 h 3357586"/>
              <a:gd name="connsiteX2" fmla="*/ 2552976 w 2552976"/>
              <a:gd name="connsiteY2" fmla="*/ 3357586 h 3357586"/>
              <a:gd name="connsiteX3" fmla="*/ 409835 w 2552976"/>
              <a:gd name="connsiteY3" fmla="*/ 3357586 h 3357586"/>
              <a:gd name="connsiteX4" fmla="*/ 1195653 w 2552976"/>
              <a:gd name="connsiteY4" fmla="*/ 2143140 h 3357586"/>
              <a:gd name="connsiteX5" fmla="*/ 52646 w 2552976"/>
              <a:gd name="connsiteY5" fmla="*/ 0 h 3357586"/>
              <a:gd name="connsiteX0" fmla="*/ 52646 w 2552976"/>
              <a:gd name="connsiteY0" fmla="*/ 0 h 3357586"/>
              <a:gd name="connsiteX1" fmla="*/ 1505619 w 2552976"/>
              <a:gd name="connsiteY1" fmla="*/ 0 h 3357586"/>
              <a:gd name="connsiteX2" fmla="*/ 2552976 w 2552976"/>
              <a:gd name="connsiteY2" fmla="*/ 3357586 h 3357586"/>
              <a:gd name="connsiteX3" fmla="*/ 409835 w 2552976"/>
              <a:gd name="connsiteY3" fmla="*/ 3357586 h 3357586"/>
              <a:gd name="connsiteX4" fmla="*/ 1195653 w 2552976"/>
              <a:gd name="connsiteY4" fmla="*/ 2143140 h 3357586"/>
              <a:gd name="connsiteX5" fmla="*/ 52646 w 2552976"/>
              <a:gd name="connsiteY5" fmla="*/ 0 h 3357586"/>
              <a:gd name="connsiteX0" fmla="*/ 52646 w 1636542"/>
              <a:gd name="connsiteY0" fmla="*/ 0 h 3357586"/>
              <a:gd name="connsiteX1" fmla="*/ 1505619 w 1636542"/>
              <a:gd name="connsiteY1" fmla="*/ 0 h 3357586"/>
              <a:gd name="connsiteX2" fmla="*/ 1636542 w 1636542"/>
              <a:gd name="connsiteY2" fmla="*/ 3357586 h 3357586"/>
              <a:gd name="connsiteX3" fmla="*/ 409835 w 1636542"/>
              <a:gd name="connsiteY3" fmla="*/ 3357586 h 3357586"/>
              <a:gd name="connsiteX4" fmla="*/ 1195653 w 1636542"/>
              <a:gd name="connsiteY4" fmla="*/ 2143140 h 3357586"/>
              <a:gd name="connsiteX5" fmla="*/ 52646 w 1636542"/>
              <a:gd name="connsiteY5" fmla="*/ 0 h 3357586"/>
              <a:gd name="connsiteX0" fmla="*/ 52646 w 1571080"/>
              <a:gd name="connsiteY0" fmla="*/ 0 h 3357586"/>
              <a:gd name="connsiteX1" fmla="*/ 1505619 w 1571080"/>
              <a:gd name="connsiteY1" fmla="*/ 0 h 3357586"/>
              <a:gd name="connsiteX2" fmla="*/ 1571080 w 1571080"/>
              <a:gd name="connsiteY2" fmla="*/ 3357586 h 3357586"/>
              <a:gd name="connsiteX3" fmla="*/ 409835 w 1571080"/>
              <a:gd name="connsiteY3" fmla="*/ 3357586 h 3357586"/>
              <a:gd name="connsiteX4" fmla="*/ 1195653 w 1571080"/>
              <a:gd name="connsiteY4" fmla="*/ 2143140 h 3357586"/>
              <a:gd name="connsiteX5" fmla="*/ 52646 w 1571080"/>
              <a:gd name="connsiteY5" fmla="*/ 0 h 3357586"/>
              <a:gd name="connsiteX0" fmla="*/ 52646 w 1505619"/>
              <a:gd name="connsiteY0" fmla="*/ 0 h 3357586"/>
              <a:gd name="connsiteX1" fmla="*/ 1505619 w 1505619"/>
              <a:gd name="connsiteY1" fmla="*/ 0 h 3357586"/>
              <a:gd name="connsiteX2" fmla="*/ 1505618 w 1505619"/>
              <a:gd name="connsiteY2" fmla="*/ 3357586 h 3357586"/>
              <a:gd name="connsiteX3" fmla="*/ 409835 w 1505619"/>
              <a:gd name="connsiteY3" fmla="*/ 3357586 h 3357586"/>
              <a:gd name="connsiteX4" fmla="*/ 1195653 w 1505619"/>
              <a:gd name="connsiteY4" fmla="*/ 2143140 h 3357586"/>
              <a:gd name="connsiteX5" fmla="*/ 52646 w 1505619"/>
              <a:gd name="connsiteY5" fmla="*/ 0 h 3357586"/>
              <a:gd name="connsiteX0" fmla="*/ 52646 w 1505619"/>
              <a:gd name="connsiteY0" fmla="*/ 0 h 3357586"/>
              <a:gd name="connsiteX1" fmla="*/ 1505619 w 1505619"/>
              <a:gd name="connsiteY1" fmla="*/ 0 h 3357586"/>
              <a:gd name="connsiteX2" fmla="*/ 1309234 w 1505619"/>
              <a:gd name="connsiteY2" fmla="*/ 3357586 h 3357586"/>
              <a:gd name="connsiteX3" fmla="*/ 409835 w 1505619"/>
              <a:gd name="connsiteY3" fmla="*/ 3357586 h 3357586"/>
              <a:gd name="connsiteX4" fmla="*/ 1195653 w 1505619"/>
              <a:gd name="connsiteY4" fmla="*/ 2143140 h 3357586"/>
              <a:gd name="connsiteX5" fmla="*/ 52646 w 1505619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195653 w 1309234"/>
              <a:gd name="connsiteY4" fmla="*/ 2143140 h 3357586"/>
              <a:gd name="connsiteX5" fmla="*/ 52646 w 1309234"/>
              <a:gd name="connsiteY5" fmla="*/ 0 h 3357586"/>
              <a:gd name="connsiteX0" fmla="*/ 52646 w 1505590"/>
              <a:gd name="connsiteY0" fmla="*/ 0 h 3357586"/>
              <a:gd name="connsiteX1" fmla="*/ 1505590 w 1505590"/>
              <a:gd name="connsiteY1" fmla="*/ 12 h 3357586"/>
              <a:gd name="connsiteX2" fmla="*/ 1309234 w 1505590"/>
              <a:gd name="connsiteY2" fmla="*/ 3357586 h 3357586"/>
              <a:gd name="connsiteX3" fmla="*/ 409835 w 1505590"/>
              <a:gd name="connsiteY3" fmla="*/ 3357586 h 3357586"/>
              <a:gd name="connsiteX4" fmla="*/ 1195653 w 1505590"/>
              <a:gd name="connsiteY4" fmla="*/ 2143140 h 3357586"/>
              <a:gd name="connsiteX5" fmla="*/ 52646 w 1505590"/>
              <a:gd name="connsiteY5" fmla="*/ 0 h 3357586"/>
              <a:gd name="connsiteX0" fmla="*/ 52646 w 1505590"/>
              <a:gd name="connsiteY0" fmla="*/ 0 h 3357598"/>
              <a:gd name="connsiteX1" fmla="*/ 1505590 w 1505590"/>
              <a:gd name="connsiteY1" fmla="*/ 12 h 3357598"/>
              <a:gd name="connsiteX2" fmla="*/ 1505590 w 1505590"/>
              <a:gd name="connsiteY2" fmla="*/ 3357598 h 3357598"/>
              <a:gd name="connsiteX3" fmla="*/ 409835 w 1505590"/>
              <a:gd name="connsiteY3" fmla="*/ 3357586 h 3357598"/>
              <a:gd name="connsiteX4" fmla="*/ 1195653 w 1505590"/>
              <a:gd name="connsiteY4" fmla="*/ 2143140 h 3357598"/>
              <a:gd name="connsiteX5" fmla="*/ 52646 w 1505590"/>
              <a:gd name="connsiteY5" fmla="*/ 0 h 3357598"/>
              <a:gd name="connsiteX0" fmla="*/ 52646 w 1505590"/>
              <a:gd name="connsiteY0" fmla="*/ 0 h 3357598"/>
              <a:gd name="connsiteX1" fmla="*/ 1440127 w 1505590"/>
              <a:gd name="connsiteY1" fmla="*/ 12 h 3357598"/>
              <a:gd name="connsiteX2" fmla="*/ 1505590 w 1505590"/>
              <a:gd name="connsiteY2" fmla="*/ 3357598 h 3357598"/>
              <a:gd name="connsiteX3" fmla="*/ 409835 w 1505590"/>
              <a:gd name="connsiteY3" fmla="*/ 3357586 h 3357598"/>
              <a:gd name="connsiteX4" fmla="*/ 1195653 w 1505590"/>
              <a:gd name="connsiteY4" fmla="*/ 2143140 h 3357598"/>
              <a:gd name="connsiteX5" fmla="*/ 52646 w 1505590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409835 w 1440127"/>
              <a:gd name="connsiteY3" fmla="*/ 3357586 h 3357598"/>
              <a:gd name="connsiteX4" fmla="*/ 1195653 w 1440127"/>
              <a:gd name="connsiteY4" fmla="*/ 2143140 h 3357598"/>
              <a:gd name="connsiteX5" fmla="*/ 52646 w 1440127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327308 w 1440127"/>
              <a:gd name="connsiteY3" fmla="*/ 3357598 h 3357598"/>
              <a:gd name="connsiteX4" fmla="*/ 1195653 w 1440127"/>
              <a:gd name="connsiteY4" fmla="*/ 2143140 h 3357598"/>
              <a:gd name="connsiteX5" fmla="*/ 52646 w 1440127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327308 w 1440127"/>
              <a:gd name="connsiteY3" fmla="*/ 3357598 h 3357598"/>
              <a:gd name="connsiteX4" fmla="*/ 1195653 w 1440127"/>
              <a:gd name="connsiteY4" fmla="*/ 2143140 h 3357598"/>
              <a:gd name="connsiteX5" fmla="*/ 52646 w 1440127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327308 w 1440127"/>
              <a:gd name="connsiteY3" fmla="*/ 3357598 h 3357598"/>
              <a:gd name="connsiteX4" fmla="*/ 1253276 w 1440127"/>
              <a:gd name="connsiteY4" fmla="*/ 2221728 h 3357598"/>
              <a:gd name="connsiteX5" fmla="*/ 52646 w 1440127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196385 w 1440127"/>
              <a:gd name="connsiteY3" fmla="*/ 3357598 h 3357598"/>
              <a:gd name="connsiteX4" fmla="*/ 1253276 w 1440127"/>
              <a:gd name="connsiteY4" fmla="*/ 2221728 h 3357598"/>
              <a:gd name="connsiteX5" fmla="*/ 52646 w 1440127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196385 w 1440127"/>
              <a:gd name="connsiteY3" fmla="*/ 3357598 h 3357598"/>
              <a:gd name="connsiteX4" fmla="*/ 1253276 w 1440127"/>
              <a:gd name="connsiteY4" fmla="*/ 2221728 h 3357598"/>
              <a:gd name="connsiteX5" fmla="*/ 52646 w 1440127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196385 w 1440127"/>
              <a:gd name="connsiteY3" fmla="*/ 3357598 h 3357598"/>
              <a:gd name="connsiteX4" fmla="*/ 1253276 w 1440127"/>
              <a:gd name="connsiteY4" fmla="*/ 2221728 h 3357598"/>
              <a:gd name="connsiteX5" fmla="*/ 52646 w 1440127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196385 w 1440127"/>
              <a:gd name="connsiteY3" fmla="*/ 3357598 h 3357598"/>
              <a:gd name="connsiteX4" fmla="*/ 1210230 w 1440127"/>
              <a:gd name="connsiteY4" fmla="*/ 2230366 h 3357598"/>
              <a:gd name="connsiteX5" fmla="*/ 52646 w 1440127"/>
              <a:gd name="connsiteY5" fmla="*/ 0 h 3357598"/>
              <a:gd name="connsiteX0" fmla="*/ 52646 w 1440127"/>
              <a:gd name="connsiteY0" fmla="*/ 0 h 3357598"/>
              <a:gd name="connsiteX1" fmla="*/ 1440127 w 1440127"/>
              <a:gd name="connsiteY1" fmla="*/ 12 h 3357598"/>
              <a:gd name="connsiteX2" fmla="*/ 1440127 w 1440127"/>
              <a:gd name="connsiteY2" fmla="*/ 3357598 h 3357598"/>
              <a:gd name="connsiteX3" fmla="*/ 196385 w 1440127"/>
              <a:gd name="connsiteY3" fmla="*/ 3357598 h 3357598"/>
              <a:gd name="connsiteX4" fmla="*/ 1232646 w 1440127"/>
              <a:gd name="connsiteY4" fmla="*/ 2222838 h 3357598"/>
              <a:gd name="connsiteX5" fmla="*/ 52646 w 1440127"/>
              <a:gd name="connsiteY5" fmla="*/ 0 h 3357598"/>
              <a:gd name="connsiteX0" fmla="*/ 52646 w 1505589"/>
              <a:gd name="connsiteY0" fmla="*/ 0 h 3357598"/>
              <a:gd name="connsiteX1" fmla="*/ 1440127 w 1505589"/>
              <a:gd name="connsiteY1" fmla="*/ 12 h 3357598"/>
              <a:gd name="connsiteX2" fmla="*/ 1505589 w 1505589"/>
              <a:gd name="connsiteY2" fmla="*/ 3357598 h 3357598"/>
              <a:gd name="connsiteX3" fmla="*/ 196385 w 1505589"/>
              <a:gd name="connsiteY3" fmla="*/ 3357598 h 3357598"/>
              <a:gd name="connsiteX4" fmla="*/ 1232646 w 1505589"/>
              <a:gd name="connsiteY4" fmla="*/ 2222838 h 3357598"/>
              <a:gd name="connsiteX5" fmla="*/ 52646 w 1505589"/>
              <a:gd name="connsiteY5" fmla="*/ 0 h 3357598"/>
              <a:gd name="connsiteX0" fmla="*/ 52646 w 1505589"/>
              <a:gd name="connsiteY0" fmla="*/ 0 h 3357598"/>
              <a:gd name="connsiteX1" fmla="*/ 1505589 w 1505589"/>
              <a:gd name="connsiteY1" fmla="*/ 12 h 3357598"/>
              <a:gd name="connsiteX2" fmla="*/ 1505589 w 1505589"/>
              <a:gd name="connsiteY2" fmla="*/ 3357598 h 3357598"/>
              <a:gd name="connsiteX3" fmla="*/ 196385 w 1505589"/>
              <a:gd name="connsiteY3" fmla="*/ 3357598 h 3357598"/>
              <a:gd name="connsiteX4" fmla="*/ 1232646 w 1505589"/>
              <a:gd name="connsiteY4" fmla="*/ 2222838 h 3357598"/>
              <a:gd name="connsiteX5" fmla="*/ 52646 w 1505589"/>
              <a:gd name="connsiteY5" fmla="*/ 0 h 33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5589" h="3357598">
                <a:moveTo>
                  <a:pt x="52646" y="0"/>
                </a:moveTo>
                <a:lnTo>
                  <a:pt x="1505589" y="12"/>
                </a:lnTo>
                <a:lnTo>
                  <a:pt x="1505589" y="3357598"/>
                </a:lnTo>
                <a:lnTo>
                  <a:pt x="196385" y="3357598"/>
                </a:lnTo>
                <a:cubicBezTo>
                  <a:pt x="1081025" y="2992347"/>
                  <a:pt x="1326480" y="2749355"/>
                  <a:pt x="1232646" y="2222838"/>
                </a:cubicBezTo>
                <a:cubicBezTo>
                  <a:pt x="1071886" y="1406147"/>
                  <a:pt x="0" y="764386"/>
                  <a:pt x="5264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10" name="자유형 9"/>
          <p:cNvSpPr/>
          <p:nvPr userDrawn="1"/>
        </p:nvSpPr>
        <p:spPr>
          <a:xfrm>
            <a:off x="7643833" y="0"/>
            <a:ext cx="1500167" cy="6858000"/>
          </a:xfrm>
          <a:custGeom>
            <a:avLst/>
            <a:gdLst>
              <a:gd name="connsiteX0" fmla="*/ 0 w 1857388"/>
              <a:gd name="connsiteY0" fmla="*/ 0 h 2643206"/>
              <a:gd name="connsiteX1" fmla="*/ 1857388 w 1857388"/>
              <a:gd name="connsiteY1" fmla="*/ 0 h 2643206"/>
              <a:gd name="connsiteX2" fmla="*/ 1857388 w 1857388"/>
              <a:gd name="connsiteY2" fmla="*/ 2643206 h 2643206"/>
              <a:gd name="connsiteX3" fmla="*/ 0 w 1857388"/>
              <a:gd name="connsiteY3" fmla="*/ 2643206 h 2643206"/>
              <a:gd name="connsiteX4" fmla="*/ 0 w 1857388"/>
              <a:gd name="connsiteY4" fmla="*/ 0 h 2643206"/>
              <a:gd name="connsiteX0" fmla="*/ 3019 w 1860407"/>
              <a:gd name="connsiteY0" fmla="*/ 0 h 2643206"/>
              <a:gd name="connsiteX1" fmla="*/ 1860407 w 1860407"/>
              <a:gd name="connsiteY1" fmla="*/ 0 h 2643206"/>
              <a:gd name="connsiteX2" fmla="*/ 1860407 w 1860407"/>
              <a:gd name="connsiteY2" fmla="*/ 2643206 h 2643206"/>
              <a:gd name="connsiteX3" fmla="*/ 3019 w 1860407"/>
              <a:gd name="connsiteY3" fmla="*/ 2643206 h 2643206"/>
              <a:gd name="connsiteX4" fmla="*/ 0 w 1860407"/>
              <a:gd name="connsiteY4" fmla="*/ 1031362 h 2643206"/>
              <a:gd name="connsiteX5" fmla="*/ 3019 w 1860407"/>
              <a:gd name="connsiteY5" fmla="*/ 0 h 2643206"/>
              <a:gd name="connsiteX0" fmla="*/ 1006 w 2501335"/>
              <a:gd name="connsiteY0" fmla="*/ 0 h 2643206"/>
              <a:gd name="connsiteX1" fmla="*/ 2501335 w 2501335"/>
              <a:gd name="connsiteY1" fmla="*/ 0 h 2643206"/>
              <a:gd name="connsiteX2" fmla="*/ 2501335 w 2501335"/>
              <a:gd name="connsiteY2" fmla="*/ 2643206 h 2643206"/>
              <a:gd name="connsiteX3" fmla="*/ 643947 w 2501335"/>
              <a:gd name="connsiteY3" fmla="*/ 2643206 h 2643206"/>
              <a:gd name="connsiteX4" fmla="*/ 640928 w 2501335"/>
              <a:gd name="connsiteY4" fmla="*/ 1031362 h 2643206"/>
              <a:gd name="connsiteX5" fmla="*/ 1006 w 2501335"/>
              <a:gd name="connsiteY5" fmla="*/ 0 h 2643206"/>
              <a:gd name="connsiteX0" fmla="*/ 1006 w 2501335"/>
              <a:gd name="connsiteY0" fmla="*/ 0 h 2643206"/>
              <a:gd name="connsiteX1" fmla="*/ 2501335 w 2501335"/>
              <a:gd name="connsiteY1" fmla="*/ 0 h 2643206"/>
              <a:gd name="connsiteX2" fmla="*/ 2501335 w 2501335"/>
              <a:gd name="connsiteY2" fmla="*/ 2643206 h 2643206"/>
              <a:gd name="connsiteX3" fmla="*/ 643947 w 2501335"/>
              <a:gd name="connsiteY3" fmla="*/ 2643206 h 2643206"/>
              <a:gd name="connsiteX4" fmla="*/ 1001138 w 2501335"/>
              <a:gd name="connsiteY4" fmla="*/ 1785950 h 2643206"/>
              <a:gd name="connsiteX5" fmla="*/ 1006 w 2501335"/>
              <a:gd name="connsiteY5" fmla="*/ 0 h 2643206"/>
              <a:gd name="connsiteX0" fmla="*/ 1006 w 2501335"/>
              <a:gd name="connsiteY0" fmla="*/ 0 h 3071834"/>
              <a:gd name="connsiteX1" fmla="*/ 2501335 w 2501335"/>
              <a:gd name="connsiteY1" fmla="*/ 0 h 3071834"/>
              <a:gd name="connsiteX2" fmla="*/ 2501335 w 2501335"/>
              <a:gd name="connsiteY2" fmla="*/ 2643206 h 3071834"/>
              <a:gd name="connsiteX3" fmla="*/ 215320 w 2501335"/>
              <a:gd name="connsiteY3" fmla="*/ 3071834 h 3071834"/>
              <a:gd name="connsiteX4" fmla="*/ 1001138 w 2501335"/>
              <a:gd name="connsiteY4" fmla="*/ 1785950 h 3071834"/>
              <a:gd name="connsiteX5" fmla="*/ 1006 w 2501335"/>
              <a:gd name="connsiteY5" fmla="*/ 0 h 3071834"/>
              <a:gd name="connsiteX0" fmla="*/ 1006 w 2501336"/>
              <a:gd name="connsiteY0" fmla="*/ 0 h 3071834"/>
              <a:gd name="connsiteX1" fmla="*/ 2501335 w 2501336"/>
              <a:gd name="connsiteY1" fmla="*/ 0 h 3071834"/>
              <a:gd name="connsiteX2" fmla="*/ 2501336 w 2501336"/>
              <a:gd name="connsiteY2" fmla="*/ 3071834 h 3071834"/>
              <a:gd name="connsiteX3" fmla="*/ 215320 w 2501336"/>
              <a:gd name="connsiteY3" fmla="*/ 3071834 h 3071834"/>
              <a:gd name="connsiteX4" fmla="*/ 1001138 w 2501336"/>
              <a:gd name="connsiteY4" fmla="*/ 1785950 h 3071834"/>
              <a:gd name="connsiteX5" fmla="*/ 1006 w 2501336"/>
              <a:gd name="connsiteY5" fmla="*/ 0 h 3071834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001138 w 2501336"/>
              <a:gd name="connsiteY4" fmla="*/ 1785950 h 3357586"/>
              <a:gd name="connsiteX5" fmla="*/ 1006 w 2501336"/>
              <a:gd name="connsiteY5" fmla="*/ 0 h 3357586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001138 w 2501336"/>
              <a:gd name="connsiteY4" fmla="*/ 1785950 h 3357586"/>
              <a:gd name="connsiteX5" fmla="*/ 1006 w 2501336"/>
              <a:gd name="connsiteY5" fmla="*/ 0 h 3357586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001138 w 2501336"/>
              <a:gd name="connsiteY4" fmla="*/ 1785950 h 3357586"/>
              <a:gd name="connsiteX5" fmla="*/ 1006 w 2501336"/>
              <a:gd name="connsiteY5" fmla="*/ 0 h 3357586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144013 w 2501336"/>
              <a:gd name="connsiteY4" fmla="*/ 2143140 h 3357586"/>
              <a:gd name="connsiteX5" fmla="*/ 1006 w 2501336"/>
              <a:gd name="connsiteY5" fmla="*/ 0 h 3357586"/>
              <a:gd name="connsiteX0" fmla="*/ 1006 w 2501336"/>
              <a:gd name="connsiteY0" fmla="*/ 0 h 3357586"/>
              <a:gd name="connsiteX1" fmla="*/ 2501335 w 2501336"/>
              <a:gd name="connsiteY1" fmla="*/ 0 h 3357586"/>
              <a:gd name="connsiteX2" fmla="*/ 2501336 w 2501336"/>
              <a:gd name="connsiteY2" fmla="*/ 3071834 h 3357586"/>
              <a:gd name="connsiteX3" fmla="*/ 358195 w 2501336"/>
              <a:gd name="connsiteY3" fmla="*/ 3357586 h 3357586"/>
              <a:gd name="connsiteX4" fmla="*/ 1144013 w 2501336"/>
              <a:gd name="connsiteY4" fmla="*/ 2143140 h 3357586"/>
              <a:gd name="connsiteX5" fmla="*/ 1006 w 2501336"/>
              <a:gd name="connsiteY5" fmla="*/ 0 h 3357586"/>
              <a:gd name="connsiteX0" fmla="*/ 52646 w 2552976"/>
              <a:gd name="connsiteY0" fmla="*/ 0 h 3357586"/>
              <a:gd name="connsiteX1" fmla="*/ 2552975 w 2552976"/>
              <a:gd name="connsiteY1" fmla="*/ 0 h 3357586"/>
              <a:gd name="connsiteX2" fmla="*/ 2552976 w 2552976"/>
              <a:gd name="connsiteY2" fmla="*/ 3071834 h 3357586"/>
              <a:gd name="connsiteX3" fmla="*/ 409835 w 2552976"/>
              <a:gd name="connsiteY3" fmla="*/ 3357586 h 3357586"/>
              <a:gd name="connsiteX4" fmla="*/ 1195653 w 2552976"/>
              <a:gd name="connsiteY4" fmla="*/ 2143140 h 3357586"/>
              <a:gd name="connsiteX5" fmla="*/ 52646 w 2552976"/>
              <a:gd name="connsiteY5" fmla="*/ 0 h 3357586"/>
              <a:gd name="connsiteX0" fmla="*/ 52646 w 2552976"/>
              <a:gd name="connsiteY0" fmla="*/ 0 h 3357586"/>
              <a:gd name="connsiteX1" fmla="*/ 2552975 w 2552976"/>
              <a:gd name="connsiteY1" fmla="*/ 0 h 3357586"/>
              <a:gd name="connsiteX2" fmla="*/ 2552976 w 2552976"/>
              <a:gd name="connsiteY2" fmla="*/ 3357586 h 3357586"/>
              <a:gd name="connsiteX3" fmla="*/ 409835 w 2552976"/>
              <a:gd name="connsiteY3" fmla="*/ 3357586 h 3357586"/>
              <a:gd name="connsiteX4" fmla="*/ 1195653 w 2552976"/>
              <a:gd name="connsiteY4" fmla="*/ 2143140 h 3357586"/>
              <a:gd name="connsiteX5" fmla="*/ 52646 w 2552976"/>
              <a:gd name="connsiteY5" fmla="*/ 0 h 3357586"/>
              <a:gd name="connsiteX0" fmla="*/ 52646 w 2552976"/>
              <a:gd name="connsiteY0" fmla="*/ 0 h 3357586"/>
              <a:gd name="connsiteX1" fmla="*/ 1505619 w 2552976"/>
              <a:gd name="connsiteY1" fmla="*/ 0 h 3357586"/>
              <a:gd name="connsiteX2" fmla="*/ 2552976 w 2552976"/>
              <a:gd name="connsiteY2" fmla="*/ 3357586 h 3357586"/>
              <a:gd name="connsiteX3" fmla="*/ 409835 w 2552976"/>
              <a:gd name="connsiteY3" fmla="*/ 3357586 h 3357586"/>
              <a:gd name="connsiteX4" fmla="*/ 1195653 w 2552976"/>
              <a:gd name="connsiteY4" fmla="*/ 2143140 h 3357586"/>
              <a:gd name="connsiteX5" fmla="*/ 52646 w 2552976"/>
              <a:gd name="connsiteY5" fmla="*/ 0 h 3357586"/>
              <a:gd name="connsiteX0" fmla="*/ 52646 w 1636542"/>
              <a:gd name="connsiteY0" fmla="*/ 0 h 3357586"/>
              <a:gd name="connsiteX1" fmla="*/ 1505619 w 1636542"/>
              <a:gd name="connsiteY1" fmla="*/ 0 h 3357586"/>
              <a:gd name="connsiteX2" fmla="*/ 1636542 w 1636542"/>
              <a:gd name="connsiteY2" fmla="*/ 3357586 h 3357586"/>
              <a:gd name="connsiteX3" fmla="*/ 409835 w 1636542"/>
              <a:gd name="connsiteY3" fmla="*/ 3357586 h 3357586"/>
              <a:gd name="connsiteX4" fmla="*/ 1195653 w 1636542"/>
              <a:gd name="connsiteY4" fmla="*/ 2143140 h 3357586"/>
              <a:gd name="connsiteX5" fmla="*/ 52646 w 1636542"/>
              <a:gd name="connsiteY5" fmla="*/ 0 h 3357586"/>
              <a:gd name="connsiteX0" fmla="*/ 52646 w 1571080"/>
              <a:gd name="connsiteY0" fmla="*/ 0 h 3357586"/>
              <a:gd name="connsiteX1" fmla="*/ 1505619 w 1571080"/>
              <a:gd name="connsiteY1" fmla="*/ 0 h 3357586"/>
              <a:gd name="connsiteX2" fmla="*/ 1571080 w 1571080"/>
              <a:gd name="connsiteY2" fmla="*/ 3357586 h 3357586"/>
              <a:gd name="connsiteX3" fmla="*/ 409835 w 1571080"/>
              <a:gd name="connsiteY3" fmla="*/ 3357586 h 3357586"/>
              <a:gd name="connsiteX4" fmla="*/ 1195653 w 1571080"/>
              <a:gd name="connsiteY4" fmla="*/ 2143140 h 3357586"/>
              <a:gd name="connsiteX5" fmla="*/ 52646 w 1571080"/>
              <a:gd name="connsiteY5" fmla="*/ 0 h 3357586"/>
              <a:gd name="connsiteX0" fmla="*/ 52646 w 1505619"/>
              <a:gd name="connsiteY0" fmla="*/ 0 h 3357586"/>
              <a:gd name="connsiteX1" fmla="*/ 1505619 w 1505619"/>
              <a:gd name="connsiteY1" fmla="*/ 0 h 3357586"/>
              <a:gd name="connsiteX2" fmla="*/ 1505618 w 1505619"/>
              <a:gd name="connsiteY2" fmla="*/ 3357586 h 3357586"/>
              <a:gd name="connsiteX3" fmla="*/ 409835 w 1505619"/>
              <a:gd name="connsiteY3" fmla="*/ 3357586 h 3357586"/>
              <a:gd name="connsiteX4" fmla="*/ 1195653 w 1505619"/>
              <a:gd name="connsiteY4" fmla="*/ 2143140 h 3357586"/>
              <a:gd name="connsiteX5" fmla="*/ 52646 w 1505619"/>
              <a:gd name="connsiteY5" fmla="*/ 0 h 3357586"/>
              <a:gd name="connsiteX0" fmla="*/ 52646 w 1505619"/>
              <a:gd name="connsiteY0" fmla="*/ 0 h 3357586"/>
              <a:gd name="connsiteX1" fmla="*/ 1505619 w 1505619"/>
              <a:gd name="connsiteY1" fmla="*/ 0 h 3357586"/>
              <a:gd name="connsiteX2" fmla="*/ 1309234 w 1505619"/>
              <a:gd name="connsiteY2" fmla="*/ 3357586 h 3357586"/>
              <a:gd name="connsiteX3" fmla="*/ 409835 w 1505619"/>
              <a:gd name="connsiteY3" fmla="*/ 3357586 h 3357586"/>
              <a:gd name="connsiteX4" fmla="*/ 1195653 w 1505619"/>
              <a:gd name="connsiteY4" fmla="*/ 2143140 h 3357586"/>
              <a:gd name="connsiteX5" fmla="*/ 52646 w 1505619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195653 w 1309234"/>
              <a:gd name="connsiteY4" fmla="*/ 2143140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112849 w 1309234"/>
              <a:gd name="connsiteY4" fmla="*/ 2133469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112849 w 1309234"/>
              <a:gd name="connsiteY4" fmla="*/ 2133469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112849 w 1309234"/>
              <a:gd name="connsiteY4" fmla="*/ 2098494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097969 w 1309234"/>
              <a:gd name="connsiteY4" fmla="*/ 2102959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083887 w 1309234"/>
              <a:gd name="connsiteY4" fmla="*/ 2102959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090130 w 1309234"/>
              <a:gd name="connsiteY4" fmla="*/ 2005850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076048 w 1309234"/>
              <a:gd name="connsiteY4" fmla="*/ 2032184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110456 w 1309234"/>
              <a:gd name="connsiteY4" fmla="*/ 2163029 h 3357586"/>
              <a:gd name="connsiteX5" fmla="*/ 52646 w 1309234"/>
              <a:gd name="connsiteY5" fmla="*/ 0 h 3357586"/>
              <a:gd name="connsiteX0" fmla="*/ 52646 w 1309234"/>
              <a:gd name="connsiteY0" fmla="*/ 0 h 3357586"/>
              <a:gd name="connsiteX1" fmla="*/ 1309234 w 1309234"/>
              <a:gd name="connsiteY1" fmla="*/ 0 h 3357586"/>
              <a:gd name="connsiteX2" fmla="*/ 1309234 w 1309234"/>
              <a:gd name="connsiteY2" fmla="*/ 3357586 h 3357586"/>
              <a:gd name="connsiteX3" fmla="*/ 409835 w 1309234"/>
              <a:gd name="connsiteY3" fmla="*/ 3357586 h 3357586"/>
              <a:gd name="connsiteX4" fmla="*/ 1124538 w 1309234"/>
              <a:gd name="connsiteY4" fmla="*/ 2189363 h 3357586"/>
              <a:gd name="connsiteX5" fmla="*/ 52646 w 1309234"/>
              <a:gd name="connsiteY5" fmla="*/ 0 h 3357586"/>
              <a:gd name="connsiteX0" fmla="*/ 52646 w 1374666"/>
              <a:gd name="connsiteY0" fmla="*/ 0 h 3357586"/>
              <a:gd name="connsiteX1" fmla="*/ 1374666 w 1374666"/>
              <a:gd name="connsiteY1" fmla="*/ 0 h 3357586"/>
              <a:gd name="connsiteX2" fmla="*/ 1309234 w 1374666"/>
              <a:gd name="connsiteY2" fmla="*/ 3357586 h 3357586"/>
              <a:gd name="connsiteX3" fmla="*/ 409835 w 1374666"/>
              <a:gd name="connsiteY3" fmla="*/ 3357586 h 3357586"/>
              <a:gd name="connsiteX4" fmla="*/ 1124538 w 1374666"/>
              <a:gd name="connsiteY4" fmla="*/ 2189363 h 3357586"/>
              <a:gd name="connsiteX5" fmla="*/ 52646 w 1374666"/>
              <a:gd name="connsiteY5" fmla="*/ 0 h 3357586"/>
              <a:gd name="connsiteX0" fmla="*/ 52646 w 1374666"/>
              <a:gd name="connsiteY0" fmla="*/ 0 h 3357586"/>
              <a:gd name="connsiteX1" fmla="*/ 1374666 w 1374666"/>
              <a:gd name="connsiteY1" fmla="*/ 0 h 3357586"/>
              <a:gd name="connsiteX2" fmla="*/ 1374666 w 1374666"/>
              <a:gd name="connsiteY2" fmla="*/ 3357586 h 3357586"/>
              <a:gd name="connsiteX3" fmla="*/ 409835 w 1374666"/>
              <a:gd name="connsiteY3" fmla="*/ 3357586 h 3357586"/>
              <a:gd name="connsiteX4" fmla="*/ 1124538 w 1374666"/>
              <a:gd name="connsiteY4" fmla="*/ 2189363 h 3357586"/>
              <a:gd name="connsiteX5" fmla="*/ 52646 w 1374666"/>
              <a:gd name="connsiteY5" fmla="*/ 0 h 335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4666" h="3357586">
                <a:moveTo>
                  <a:pt x="52646" y="0"/>
                </a:moveTo>
                <a:lnTo>
                  <a:pt x="1374666" y="0"/>
                </a:lnTo>
                <a:lnTo>
                  <a:pt x="1374666" y="3357586"/>
                </a:lnTo>
                <a:lnTo>
                  <a:pt x="409835" y="3357586"/>
                </a:lnTo>
                <a:cubicBezTo>
                  <a:pt x="1152604" y="2932806"/>
                  <a:pt x="1216281" y="2743331"/>
                  <a:pt x="1124538" y="2189363"/>
                </a:cubicBezTo>
                <a:cubicBezTo>
                  <a:pt x="963778" y="1372672"/>
                  <a:pt x="0" y="764386"/>
                  <a:pt x="52646" y="0"/>
                </a:cubicBezTo>
                <a:close/>
              </a:path>
            </a:pathLst>
          </a:cu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44000" y="2708920"/>
            <a:ext cx="7596352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ea typeface="함초롬돋움" panose="02030504000101010101" pitchFamily="18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2639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4800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</a:schemeClr>
              </a:gs>
              <a:gs pos="8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ndara" panose="020E0502030303020204" pitchFamily="34" charset="0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56992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이름</a:t>
            </a:r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1371600" y="4114752"/>
            <a:ext cx="6400800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Candara" panose="020E0502030303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Seoul National University</a:t>
            </a:r>
          </a:p>
          <a:p>
            <a:r>
              <a:rPr lang="en-US" altLang="ko-KR" sz="1800" dirty="0">
                <a:latin typeface="Candara" panose="020E0502030303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Advanced Computing Laboratory</a:t>
            </a:r>
            <a:endParaRPr lang="ko-KR" altLang="en-US" sz="1800" dirty="0">
              <a:latin typeface="Candara" panose="020E0502030303020204" pitchFamily="34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00" y="1988840"/>
            <a:ext cx="8856000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9234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9144000" cy="64800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</a:schemeClr>
              </a:gs>
              <a:gs pos="8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ndara" panose="020E0502030303020204" pitchFamily="34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0000" y="900000"/>
            <a:ext cx="8604000" cy="5697352"/>
          </a:xfrm>
        </p:spPr>
        <p:txBody>
          <a:bodyPr/>
          <a:lstStyle>
            <a:lvl1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>
              <a:buClr>
                <a:srgbClr val="0070C0"/>
              </a:buClr>
              <a:buFont typeface="Candara" pitchFamily="34" charset="0"/>
              <a:buChar char="–"/>
              <a:defRPr sz="1800"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>
              <a:buClr>
                <a:schemeClr val="accent1"/>
              </a:buClr>
              <a:defRPr sz="1600"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>
              <a:buClr>
                <a:schemeClr val="accent1"/>
              </a:buClr>
              <a:defRPr sz="1400"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>
              <a:defRPr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108000" y="0"/>
            <a:ext cx="8928000" cy="61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페이지 제목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r>
              <a:rPr lang="en-US" altLang="ko-KR" dirty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82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4800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</a:schemeClr>
              </a:gs>
              <a:gs pos="8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ndara" panose="020E0502030303020204" pitchFamily="34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08000" y="0"/>
            <a:ext cx="8928000" cy="612000"/>
          </a:xfrm>
        </p:spPr>
        <p:txBody>
          <a:bodyPr>
            <a:normAutofit/>
          </a:bodyPr>
          <a:lstStyle>
            <a:lvl1pPr>
              <a:defRPr sz="2500">
                <a:solidFill>
                  <a:schemeClr val="bg1"/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페이지 제목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r>
              <a:rPr lang="en-US" altLang="ko-KR" dirty="0"/>
              <a:t>/18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70000" y="900000"/>
            <a:ext cx="8604000" cy="5337312"/>
          </a:xfrm>
        </p:spPr>
        <p:txBody>
          <a:bodyPr/>
          <a:lstStyle>
            <a:lvl1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>
              <a:buClr>
                <a:srgbClr val="0070C0"/>
              </a:buClr>
              <a:buFont typeface="Candara" pitchFamily="34" charset="0"/>
              <a:buChar char="–"/>
              <a:defRPr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>
              <a:buClr>
                <a:schemeClr val="accent1">
                  <a:lumMod val="60000"/>
                  <a:lumOff val="40000"/>
                </a:schemeClr>
              </a:buClr>
              <a:defRPr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>
              <a:defRPr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>
              <a:defRPr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763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2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r>
              <a:rPr lang="en-US" altLang="ko-KR" dirty="0"/>
              <a:t>/18</a:t>
            </a:r>
            <a:endParaRPr lang="ko-KR" altLang="en-US" dirty="0"/>
          </a:p>
        </p:txBody>
      </p:sp>
      <p:pic>
        <p:nvPicPr>
          <p:cNvPr id="8" name="Picture 2" descr="https://encrypted-tbn0.gstatic.com/images?q=tbn:ANd9GcTV0fzHlVSVGEYIELVu_BMH0nnLG5jNKza4l_e4zNkxgBxhHFQ3K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581277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30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0000" y="900000"/>
            <a:ext cx="8604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r>
              <a:rPr lang="en-US" altLang="ko-KR" dirty="0"/>
              <a:t>of 14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00" y="0"/>
            <a:ext cx="8928000" cy="61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페이지 제목</a:t>
            </a:r>
          </a:p>
        </p:txBody>
      </p:sp>
    </p:spTree>
    <p:extLst>
      <p:ext uri="{BB962C8B-B14F-4D97-AF65-F5344CB8AC3E}">
        <p14:creationId xmlns:p14="http://schemas.microsoft.com/office/powerpoint/2010/main" val="23400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48" r:id="rId3"/>
    <p:sldLayoutId id="2147483749" r:id="rId4"/>
    <p:sldLayoutId id="2147483750" r:id="rId5"/>
    <p:sldLayoutId id="2147483755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500" kern="1200">
          <a:solidFill>
            <a:schemeClr val="bg1"/>
          </a:solidFill>
          <a:latin typeface="Candara" panose="020E0502030303020204" pitchFamily="34" charset="0"/>
          <a:ea typeface="함초롬돋움" pitchFamily="18" charset="-127"/>
          <a:cs typeface="함초롬돋움" pitchFamily="18" charset="-127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"/>
        <a:defRPr sz="2000" kern="1200">
          <a:solidFill>
            <a:schemeClr val="tx1"/>
          </a:solidFill>
          <a:latin typeface="Candara" panose="020E0502030303020204" pitchFamily="34" charset="0"/>
          <a:ea typeface="함초롬돋움" pitchFamily="18" charset="-127"/>
          <a:cs typeface="함초롬돋움" pitchFamily="18" charset="-127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Wingdings 3" panose="05040102010807070707" pitchFamily="18" charset="2"/>
        <a:buChar char=""/>
        <a:defRPr sz="2000" kern="1200">
          <a:solidFill>
            <a:schemeClr val="tx1"/>
          </a:solidFill>
          <a:latin typeface="Candara" panose="020E0502030303020204" pitchFamily="34" charset="0"/>
          <a:ea typeface="함초롬돋움" pitchFamily="18" charset="-127"/>
          <a:cs typeface="함초롬돋움" pitchFamily="18" charset="-127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함초롬돋움" pitchFamily="18" charset="-127"/>
          <a:cs typeface="함초롬돋움" pitchFamily="18" charset="-127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Candara" panose="020E0502030303020204" pitchFamily="34" charset="0"/>
          <a:ea typeface="함초롬돋움" pitchFamily="18" charset="-127"/>
          <a:cs typeface="함초롬돋움" pitchFamily="18" charset="-127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Candara" panose="020E0502030303020204" pitchFamily="34" charset="0"/>
          <a:ea typeface="함초롬돋움" pitchFamily="18" charset="-127"/>
          <a:cs typeface="함초롬돋움" pitchFamily="18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0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8" y="1916832"/>
            <a:ext cx="8172400" cy="1296144"/>
          </a:xfrm>
        </p:spPr>
        <p:txBody>
          <a:bodyPr>
            <a:normAutofit/>
          </a:bodyPr>
          <a:lstStyle/>
          <a:p>
            <a:br>
              <a:rPr lang="en-US" altLang="ko-KR" sz="2400" dirty="0">
                <a:latin typeface="HYGothic-Extra" panose="02030600000101010101" pitchFamily="18" charset="-127"/>
                <a:ea typeface="HYGothic-Extra" panose="02030600000101010101" pitchFamily="18" charset="-127"/>
              </a:rPr>
            </a:br>
            <a:r>
              <a:rPr lang="en-US" altLang="ko-KR" sz="2400" dirty="0">
                <a:latin typeface="HYGothic-Extra" panose="02030600000101010101" pitchFamily="18" charset="-127"/>
                <a:ea typeface="HYGothic-Extra" panose="02030600000101010101" pitchFamily="18" charset="-127"/>
              </a:rPr>
              <a:t>ML 2022 Final Project</a:t>
            </a:r>
            <a:br>
              <a:rPr lang="en-US" altLang="ko-KR" sz="2400" i="0" dirty="0">
                <a:solidFill>
                  <a:srgbClr val="000000"/>
                </a:solidFill>
                <a:effectLst/>
                <a:latin typeface="HYGothic-Extra" panose="02030600000101010101" pitchFamily="18" charset="-127"/>
                <a:ea typeface="HYGothic-Extra" panose="02030600000101010101" pitchFamily="18" charset="-127"/>
              </a:rPr>
            </a:br>
            <a:endParaRPr lang="en-GB" altLang="ko-KR" sz="2400" dirty="0">
              <a:latin typeface="HYGothic-Extra" panose="02030600000101010101" pitchFamily="18" charset="-127"/>
              <a:ea typeface="HYGothic-Extra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3207" y="5178678"/>
            <a:ext cx="1692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2022.06.02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0" y="6231712"/>
            <a:ext cx="1432642" cy="437648"/>
          </a:xfrm>
          <a:prstGeom prst="rect">
            <a:avLst/>
          </a:prstGeom>
        </p:spPr>
      </p:pic>
      <p:sp>
        <p:nvSpPr>
          <p:cNvPr id="9" name="부제목 4"/>
          <p:cNvSpPr txBox="1">
            <a:spLocks/>
          </p:cNvSpPr>
          <p:nvPr/>
        </p:nvSpPr>
        <p:spPr>
          <a:xfrm>
            <a:off x="899592" y="2924944"/>
            <a:ext cx="6470757" cy="54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Wingdings 3" panose="05040102010807070707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61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ko-KR" sz="2000" dirty="0" err="1">
                <a:latin typeface="+mn-ea"/>
                <a:ea typeface="+mn-ea"/>
                <a:cs typeface="Arial" panose="020B0604020202020204" pitchFamily="34" charset="0"/>
              </a:rPr>
              <a:t>main_progress_xx.ipynb</a:t>
            </a:r>
            <a:endParaRPr lang="en-US" altLang="ko-KR" sz="20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preview : Training</a:t>
            </a: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Structure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18BBC5-03B9-35D8-793F-45314816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" y="2080710"/>
            <a:ext cx="7812360" cy="386825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AB0B67-0719-C956-7474-C884015F2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10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99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61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Clr>
                <a:schemeClr val="tx1"/>
              </a:buClr>
              <a:buFont typeface="+mj-lt"/>
              <a:buAutoNum type="arabicPeriod" startAt="2"/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models_xx.py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CustomCNN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, LSTM, and </a:t>
            </a: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ConvLSTM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으로 구성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CustomCNN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입력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이미지 데이터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출력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이미지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features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Parameter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변수 자유롭게 선언 가능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Hyperparam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및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argument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수정 가능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Input, output shape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는 예시이며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</a:t>
            </a:r>
          </a:p>
          <a:p>
            <a:pPr marL="1371600" lvl="3" indent="0">
              <a:buClr>
                <a:schemeClr val="tx1"/>
              </a:buClr>
              <a:buNone/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   이와 다르게 자유롭게 입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출력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shape</a:t>
            </a:r>
          </a:p>
          <a:p>
            <a:pPr marL="1371600" lvl="3" indent="0">
              <a:buClr>
                <a:schemeClr val="tx1"/>
              </a:buClr>
              <a:buNone/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  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조절 가능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C46DD0-E660-1CEC-5874-FC6237CE7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29" y="1916832"/>
            <a:ext cx="3973420" cy="389263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F9B01D-C757-6FE6-BFB4-9CF7A0264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11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26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61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Clr>
                <a:schemeClr val="tx1"/>
              </a:buClr>
              <a:buFont typeface="+mj-lt"/>
              <a:buAutoNum type="arabicPeriod" startAt="2"/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models_xx.py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CustomCNN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, LSTM, and </a:t>
            </a: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ConvLSTM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으로 구성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LSTM</a:t>
            </a: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입력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이미지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features</a:t>
            </a: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출력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: predictions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Parameter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변수 자유롭게 선언 가능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Hyperparam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및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argument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수정 가능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Input, output shape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는 예시이며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</a:t>
            </a:r>
          </a:p>
          <a:p>
            <a:pPr marL="1371600" lvl="3" indent="0">
              <a:buClr>
                <a:schemeClr val="tx1"/>
              </a:buClr>
              <a:buNone/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   이와 다르게 자유롭게 입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출력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shape</a:t>
            </a:r>
          </a:p>
          <a:p>
            <a:pPr marL="1371600" lvl="3" indent="0">
              <a:buClr>
                <a:schemeClr val="tx1"/>
              </a:buClr>
              <a:buNone/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  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조절 가능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LSTM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모듈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GRU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등으로 대체 가능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1371600" lvl="3" indent="0">
              <a:buClr>
                <a:schemeClr val="tx1"/>
              </a:buClr>
              <a:buNone/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Structure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877EC1-A6B1-CC10-769A-C501FEFF7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844824"/>
            <a:ext cx="3885167" cy="391924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6A9EE1-2026-1D27-B014-4D03BD67F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12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48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61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Clr>
                <a:schemeClr val="tx1"/>
              </a:buClr>
              <a:buFont typeface="+mj-lt"/>
              <a:buAutoNum type="arabicPeriod" startAt="2"/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models_xx.py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CustomCNN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, LSTM, and </a:t>
            </a: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ConvLSTM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으로 구성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ConvLSTM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입력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이미지 데이터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출력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: predictions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Parameter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변수 자유롭게 선언 가능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Hyperparam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및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argument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수정 가능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Input, output shape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는 예시이며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</a:t>
            </a:r>
          </a:p>
          <a:p>
            <a:pPr marL="1371600" lvl="3" indent="0">
              <a:buClr>
                <a:schemeClr val="tx1"/>
              </a:buClr>
              <a:buNone/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   이와 다르게 자유롭게 입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출력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shape</a:t>
            </a:r>
          </a:p>
          <a:p>
            <a:pPr marL="1371600" lvl="3" indent="0">
              <a:buClr>
                <a:schemeClr val="tx1"/>
              </a:buClr>
              <a:buNone/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  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조절 가능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앞의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CustomCNN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과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LSTM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을 합친 모델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추가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parameter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자유롭게 선언 가능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1371600" lvl="3" indent="0">
              <a:buClr>
                <a:schemeClr val="tx1"/>
              </a:buClr>
              <a:buNone/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Structure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964E14-C34B-6C78-4F63-1791633F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87" y="2028501"/>
            <a:ext cx="3580913" cy="349952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66E842-09C0-663F-3D27-392633626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13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31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61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Clr>
                <a:schemeClr val="tx1"/>
              </a:buClr>
              <a:buFont typeface="+mj-lt"/>
              <a:buAutoNum type="arabicPeriod" startAt="3"/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data_utils.py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Dataloaer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에 필요한 코드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Mydataset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Collate_fn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 : batch </a:t>
            </a:r>
            <a:r>
              <a:rPr lang="ko-KR" altLang="en-US" sz="1800" dirty="0" err="1">
                <a:latin typeface="+mn-ea"/>
                <a:ea typeface="+mn-ea"/>
                <a:cs typeface="Arial" panose="020B0604020202020204" pitchFamily="34" charset="0"/>
              </a:rPr>
              <a:t>전처리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 코드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Augmentation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적용 가능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Return shape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은 바꾸지 말 것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1371600" lvl="3" indent="0">
              <a:buClr>
                <a:schemeClr val="tx1"/>
              </a:buClr>
              <a:buNone/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Structure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C1F86A-8274-7C7F-F97D-1EF2857E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25" y="894991"/>
            <a:ext cx="4296375" cy="522995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1CD49-4666-4DAC-C875-697E0CA19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14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65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61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Clr>
                <a:schemeClr val="tx1"/>
              </a:buClr>
              <a:buFont typeface="+mj-lt"/>
              <a:buAutoNum type="arabicPeriod" startAt="4"/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Dataset.tar.gz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Dataset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압축 파일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Train / valid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데이터로 구성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main_progress_xx.ipynb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내 </a:t>
            </a: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dataloader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 경로를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dataset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파일 경로로 수정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1371600" lvl="3" indent="0">
              <a:buClr>
                <a:schemeClr val="tx1"/>
              </a:buClr>
              <a:buNone/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Structure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BC936E-E425-F16B-30BB-167C0D6A4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15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73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61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Notification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main_progress_xx.ipynb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파일에서 맨 아래 테스트용 모델 이름 제출 파일 이름으로 변경하기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GPU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사용하는 코드를 기본으로 함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Colab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사용 시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노트 설정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가속기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GPU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로 변경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Matplotlib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등 추가 패키지를 요구할 수 있음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pip install matplotlib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Sample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visualization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및 그래프 생성 용도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오른쪽과 같은 그림 생성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(for report)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Google </a:t>
            </a: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Colab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학습 시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연결이 끊길 수 있으므로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checkpoint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 수시 저장 필요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easy task code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와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normal task code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의 유사성 여부는 판단하지 않음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동일 코드로 해도 점수 평가에 영향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x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Valid dataset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은 성능 평가 용도로만 사용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학습 데이터에 포함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x</a:t>
            </a: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과제 성능 평가는 조교 보유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test dataset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으로 평가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Valid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와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test dataset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간 성능 차이가 클 경우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세부 검토하여 부정 행위 판단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1371600" lvl="3" indent="0">
              <a:buClr>
                <a:schemeClr val="tx1"/>
              </a:buClr>
              <a:buNone/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5F689-E755-48EE-C33A-68C171882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31" y="1916832"/>
            <a:ext cx="2751969" cy="20301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7405D6-43DF-7D13-9469-5E3CE460A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16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33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81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tx1"/>
              </a:buClr>
            </a:pP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제출 파일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 :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보고서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, final model (</a:t>
            </a: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pytorch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 model file, .</a:t>
            </a: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pt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), code file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Code: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main_progress_xx.ipynb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 models_xx.py, data_utils.py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easy, normal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폴더에 각각의 코드와 모델을 나눠서 제출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배포된 폴더 형식 참조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)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Dataset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포함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x</a:t>
            </a: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위의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easy, normal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폴더 및 보고서를 포함한 폴더를 압축하여 제출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제출 압축 파일 형식은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{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학번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}_final.zip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으로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{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학번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}_final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으로 폴더 이름으로 하여 압축한 후 제출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제출 기한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: 6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월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20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일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월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) 11:59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Late day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사용 가능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메일 또는 </a:t>
            </a: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etl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로 지연 제출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)</a:t>
            </a:r>
          </a:p>
          <a:p>
            <a:pPr lvl="2">
              <a:buClr>
                <a:schemeClr val="tx1"/>
              </a:buClr>
            </a:pP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평가 개요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코드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)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Problem 1~5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를 오류 없이 구현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조교 보유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test dataset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에 대한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accuracy</a:t>
            </a:r>
          </a:p>
          <a:p>
            <a:pPr lvl="2">
              <a:buClr>
                <a:schemeClr val="tx1"/>
              </a:buClr>
            </a:pP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평가 개요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보고서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)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easy task, normal task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각각의 모델 구조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학습 방식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 hyperparameter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에 대한 설명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최적의 성능을 얻기 위해 추가된 요소 등의 배경 및 효과 설명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(optional)</a:t>
            </a: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실험 과정 설명 및 실험 결과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1371600" lvl="3" indent="0">
              <a:buClr>
                <a:schemeClr val="tx1"/>
              </a:buClr>
              <a:buNone/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Submission information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7A9821-091E-1D87-1B23-E6C869777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17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33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81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Reports format</a:t>
            </a:r>
          </a:p>
          <a:p>
            <a:pPr lvl="2">
              <a:buClr>
                <a:schemeClr val="tx1"/>
              </a:buClr>
            </a:pP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보고서는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PDF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파일로 제출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Word file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또는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latex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를 활용하여 작성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Latex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는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overleaf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등 논문 작성 사이트 활용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Overleaf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New project &gt; upload project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report formats.zip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파일 내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latex.zip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파일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upload</a:t>
            </a: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편집 후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PDF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로 저장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1371600" lvl="3" indent="0">
              <a:buClr>
                <a:schemeClr val="tx1"/>
              </a:buClr>
              <a:buNone/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Submission information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C20829-A50C-B7CF-3E82-A1E4BB956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18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507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3B03F5-5D02-1E6D-05C2-2FEECBE70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19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78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6163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Arithmetic sequence</a:t>
            </a:r>
            <a:r>
              <a:rPr lang="en-US" altLang="ko-KR" sz="20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using hand-written letter</a:t>
            </a:r>
          </a:p>
          <a:p>
            <a:pPr marL="1257300" lvl="2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1257300" lvl="2" indent="-342900">
              <a:buClr>
                <a:schemeClr val="tx1"/>
              </a:buClr>
              <a:buFont typeface="+mj-lt"/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Get N sorted alphabet images</a:t>
            </a:r>
          </a:p>
          <a:p>
            <a:pPr marL="1257300" lvl="2" indent="-342900">
              <a:buClr>
                <a:schemeClr val="tx1"/>
              </a:buClr>
              <a:buFont typeface="+mj-lt"/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Predict next alphabet considering given sequence</a:t>
            </a:r>
          </a:p>
          <a:p>
            <a:pPr marL="1257300" lvl="2" indent="-342900">
              <a:buClr>
                <a:schemeClr val="tx1"/>
              </a:buClr>
              <a:buFont typeface="+mj-lt"/>
              <a:buAutoNum type="arabicPeriod"/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Example 1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Given alphabet image sequence : a (A), b (B), c (C), d (D)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Corresponding number : 0, 1, 2, 3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Next number for arithmetic sequence (0, 1, 2, 3, ?)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4 (e)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Example 2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Given alphabet image sequence : a (A), d (D), g (G) , j (J)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Corresponding number :, 6, 9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Next number for arithmetic 0, 3sequence (0, 3, 6, 9, ?)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12 (M)</a:t>
            </a: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1257300" lvl="2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1257300" lvl="2" indent="-342900">
              <a:buClr>
                <a:schemeClr val="tx1"/>
              </a:buClr>
              <a:buFont typeface="+mj-lt"/>
              <a:buAutoNum type="arabicPeriod"/>
            </a:pPr>
            <a:endParaRPr lang="en-GB" altLang="ko-KR" sz="1800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1257300" lvl="2" indent="-342900">
              <a:buClr>
                <a:schemeClr val="tx1"/>
              </a:buClr>
              <a:buFont typeface="+mj-lt"/>
              <a:buAutoNum type="arabicPeriod"/>
            </a:pPr>
            <a:endParaRPr lang="en-GB" altLang="ko-KR" sz="1800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1257300" lvl="2" indent="-342900">
              <a:buClr>
                <a:schemeClr val="tx1"/>
              </a:buClr>
              <a:buFont typeface="+mj-lt"/>
              <a:buAutoNum type="arabicPeriod"/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1257300" lvl="2" indent="-342900">
              <a:buClr>
                <a:schemeClr val="tx1"/>
              </a:buClr>
              <a:buFont typeface="+mj-lt"/>
              <a:buAutoNum type="arabicPeriod"/>
            </a:pPr>
            <a:endParaRPr lang="en-US" altLang="ko-KR" sz="1800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1257300" lvl="2" indent="-342900">
              <a:buClr>
                <a:schemeClr val="tx1"/>
              </a:buClr>
              <a:buFont typeface="+mj-lt"/>
              <a:buAutoNum type="arabicPeriod"/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1257300" lvl="2" indent="-342900">
              <a:buClr>
                <a:schemeClr val="tx1"/>
              </a:buClr>
              <a:buFont typeface="+mj-lt"/>
              <a:buAutoNum type="arabicPeriod"/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FBC08A-2989-409E-8CCB-F67788360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35" y="2379361"/>
            <a:ext cx="1890002" cy="5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AE2CD2-5194-41E1-8F9B-BD0804BC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370" y="3579065"/>
            <a:ext cx="514885" cy="540000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021CFE8-6F73-4292-944A-D38EAAA4835C}"/>
              </a:ext>
            </a:extLst>
          </p:cNvPr>
          <p:cNvSpPr/>
          <p:nvPr/>
        </p:nvSpPr>
        <p:spPr>
          <a:xfrm flipH="1">
            <a:off x="7551801" y="3069426"/>
            <a:ext cx="216024" cy="3595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366A07A-10A7-4D16-849D-12345585E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707" y="4611154"/>
            <a:ext cx="1880209" cy="468000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9F20BF7-6CD2-47B2-84A0-5C7DDAD85DEE}"/>
              </a:ext>
            </a:extLst>
          </p:cNvPr>
          <p:cNvSpPr/>
          <p:nvPr/>
        </p:nvSpPr>
        <p:spPr>
          <a:xfrm flipH="1">
            <a:off x="7551801" y="5276108"/>
            <a:ext cx="216024" cy="3595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F02A7B-1AA8-4047-99B0-49CAA221E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416889" y="5849846"/>
            <a:ext cx="485843" cy="53347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01CF96-DF74-E093-4151-C4A7C893D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2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827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81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Teacher forcing</a:t>
            </a:r>
          </a:p>
          <a:p>
            <a:pPr lvl="2">
              <a:buClr>
                <a:schemeClr val="tx1"/>
              </a:buClr>
            </a:pP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학습 시 이전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step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ground truth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를 입력해주는 방법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Example: a, b, c, d  0, 1, 2, 3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Training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에서만 사용 가능하며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이에 따라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evaluation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코드 수정 필요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사용할 지 말 지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어느 비율로 사용할 지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등은 자유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1371600" lvl="3" indent="0">
              <a:buClr>
                <a:schemeClr val="tx1"/>
              </a:buClr>
              <a:buNone/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8C26EE-5D5C-F4FC-4AA0-F9B9A1450500}"/>
              </a:ext>
            </a:extLst>
          </p:cNvPr>
          <p:cNvSpPr/>
          <p:nvPr/>
        </p:nvSpPr>
        <p:spPr>
          <a:xfrm>
            <a:off x="2579701" y="5708548"/>
            <a:ext cx="6384787" cy="4693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EA2A7F-4993-C80A-BEB1-7A53503E8240}"/>
              </a:ext>
            </a:extLst>
          </p:cNvPr>
          <p:cNvSpPr/>
          <p:nvPr/>
        </p:nvSpPr>
        <p:spPr>
          <a:xfrm>
            <a:off x="2579701" y="5250296"/>
            <a:ext cx="6384787" cy="469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부록 </a:t>
            </a:r>
            <a:r>
              <a:rPr lang="en-US" altLang="ko-KR" dirty="0"/>
              <a:t>: teacher forcing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93A0D70-7B94-8C63-628D-50EB4C0507AC}"/>
              </a:ext>
            </a:extLst>
          </p:cNvPr>
          <p:cNvGrpSpPr/>
          <p:nvPr/>
        </p:nvGrpSpPr>
        <p:grpSpPr>
          <a:xfrm>
            <a:off x="1763688" y="3933056"/>
            <a:ext cx="1008112" cy="1368152"/>
            <a:chOff x="1835696" y="3717188"/>
            <a:chExt cx="1008112" cy="1368152"/>
          </a:xfrm>
        </p:grpSpPr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5402C96A-C3E9-B7BE-7B98-5F22C918E13B}"/>
                </a:ext>
              </a:extLst>
            </p:cNvPr>
            <p:cNvSpPr/>
            <p:nvPr/>
          </p:nvSpPr>
          <p:spPr>
            <a:xfrm rot="5400000">
              <a:off x="1655676" y="3897208"/>
              <a:ext cx="1368152" cy="1008112"/>
            </a:xfrm>
            <a:prstGeom prst="trapezoi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E0BB26E-16AA-25D2-CF7F-6A5C701F4E96}"/>
                    </a:ext>
                  </a:extLst>
                </p:cNvPr>
                <p:cNvSpPr txBox="1"/>
                <p:nvPr/>
              </p:nvSpPr>
              <p:spPr>
                <a:xfrm>
                  <a:off x="1896361" y="4170431"/>
                  <a:ext cx="8867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CNN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2325D0B-D751-4C30-B743-F6BE844B1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6361" y="4170431"/>
                  <a:ext cx="88678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34A1EB4-83F5-B2C5-A75A-71313D610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0" y="3096022"/>
            <a:ext cx="1890002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A377E7C-36C0-7D00-A875-778ED7B493FF}"/>
              </a:ext>
            </a:extLst>
          </p:cNvPr>
          <p:cNvCxnSpPr>
            <a:endCxn id="6" idx="2"/>
          </p:cNvCxnSpPr>
          <p:nvPr/>
        </p:nvCxnSpPr>
        <p:spPr>
          <a:xfrm rot="16200000" flipH="1">
            <a:off x="913093" y="3766537"/>
            <a:ext cx="981110" cy="72008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0A002C-B245-C7D0-7597-656E9A11C3F5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2771800" y="4617132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D28BA3-DD05-3D58-7DE1-82443B218E79}"/>
                  </a:ext>
                </a:extLst>
              </p:cNvPr>
              <p:cNvSpPr txBox="1"/>
              <p:nvPr/>
            </p:nvSpPr>
            <p:spPr>
              <a:xfrm>
                <a:off x="3351620" y="4293965"/>
                <a:ext cx="10759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ko-KR" i="0" dirty="0" smtClean="0">
                          <a:latin typeface="Cambria Math" panose="02040503050406030204" pitchFamily="18" charset="0"/>
                        </a:rPr>
                        <m:t>mage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 dirty="0" smtClean="0">
                          <a:latin typeface="Cambria Math" panose="02040503050406030204" pitchFamily="18" charset="0"/>
                        </a:rPr>
                        <m:t>features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D28BA3-DD05-3D58-7DE1-82443B218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620" y="4293965"/>
                <a:ext cx="107593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062872-14AE-13F1-1402-9E97AF1F3917}"/>
              </a:ext>
            </a:extLst>
          </p:cNvPr>
          <p:cNvSpPr/>
          <p:nvPr/>
        </p:nvSpPr>
        <p:spPr>
          <a:xfrm>
            <a:off x="4889543" y="4257130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302FE9-E8FC-7B4F-0815-B776958FF16A}"/>
              </a:ext>
            </a:extLst>
          </p:cNvPr>
          <p:cNvCxnSpPr>
            <a:cxnSpLocks/>
          </p:cNvCxnSpPr>
          <p:nvPr/>
        </p:nvCxnSpPr>
        <p:spPr>
          <a:xfrm flipV="1">
            <a:off x="4499564" y="4617130"/>
            <a:ext cx="3600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816F143-EC82-AEE9-1A4A-C6FDF57E8EEE}"/>
              </a:ext>
            </a:extLst>
          </p:cNvPr>
          <p:cNvCxnSpPr>
            <a:cxnSpLocks/>
          </p:cNvCxnSpPr>
          <p:nvPr/>
        </p:nvCxnSpPr>
        <p:spPr>
          <a:xfrm flipV="1">
            <a:off x="5284712" y="4977130"/>
            <a:ext cx="0" cy="288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637FD5-6756-4BD9-933E-ED8358D050BA}"/>
              </a:ext>
            </a:extLst>
          </p:cNvPr>
          <p:cNvSpPr txBox="1"/>
          <p:nvPr/>
        </p:nvSpPr>
        <p:spPr>
          <a:xfrm>
            <a:off x="5139480" y="52768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27883A-9F9A-9AC2-2811-38701F398847}"/>
              </a:ext>
            </a:extLst>
          </p:cNvPr>
          <p:cNvCxnSpPr>
            <a:cxnSpLocks/>
          </p:cNvCxnSpPr>
          <p:nvPr/>
        </p:nvCxnSpPr>
        <p:spPr>
          <a:xfrm flipV="1">
            <a:off x="5284712" y="3627001"/>
            <a:ext cx="0" cy="61211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D0DAA8-BC6D-948A-0FF8-BFA985CB8897}"/>
              </a:ext>
            </a:extLst>
          </p:cNvPr>
          <p:cNvSpPr/>
          <p:nvPr/>
        </p:nvSpPr>
        <p:spPr>
          <a:xfrm>
            <a:off x="5992268" y="4257130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58B13A-0677-2520-AAA8-2AFF2E151D6A}"/>
              </a:ext>
            </a:extLst>
          </p:cNvPr>
          <p:cNvCxnSpPr/>
          <p:nvPr/>
        </p:nvCxnSpPr>
        <p:spPr>
          <a:xfrm flipV="1">
            <a:off x="5632268" y="4617130"/>
            <a:ext cx="3600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E59DCC-9B31-A428-6C3E-18DBA8E7E137}"/>
              </a:ext>
            </a:extLst>
          </p:cNvPr>
          <p:cNvCxnSpPr>
            <a:cxnSpLocks/>
          </p:cNvCxnSpPr>
          <p:nvPr/>
        </p:nvCxnSpPr>
        <p:spPr>
          <a:xfrm flipV="1">
            <a:off x="6387437" y="4977130"/>
            <a:ext cx="0" cy="288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A44057-DAE3-C689-80D2-13E82A67EFE1}"/>
              </a:ext>
            </a:extLst>
          </p:cNvPr>
          <p:cNvSpPr txBox="1"/>
          <p:nvPr/>
        </p:nvSpPr>
        <p:spPr>
          <a:xfrm>
            <a:off x="6242205" y="52768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66C74F6-CBF7-63D0-ED75-3B1A1D5F6909}"/>
              </a:ext>
            </a:extLst>
          </p:cNvPr>
          <p:cNvCxnSpPr>
            <a:cxnSpLocks/>
          </p:cNvCxnSpPr>
          <p:nvPr/>
        </p:nvCxnSpPr>
        <p:spPr>
          <a:xfrm flipV="1">
            <a:off x="6387437" y="3627001"/>
            <a:ext cx="0" cy="61211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09A05AB-5166-6AF4-43CB-DDDF11DE64B9}"/>
              </a:ext>
            </a:extLst>
          </p:cNvPr>
          <p:cNvCxnSpPr/>
          <p:nvPr/>
        </p:nvCxnSpPr>
        <p:spPr>
          <a:xfrm flipV="1">
            <a:off x="6723270" y="4617130"/>
            <a:ext cx="3600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937167-5590-16FF-A31C-8723949DE4CC}"/>
                  </a:ext>
                </a:extLst>
              </p:cNvPr>
              <p:cNvSpPr txBox="1"/>
              <p:nvPr/>
            </p:nvSpPr>
            <p:spPr>
              <a:xfrm>
                <a:off x="7086701" y="4409745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937167-5590-16FF-A31C-8723949DE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701" y="4409745"/>
                <a:ext cx="25487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DF74D1-8F0C-DAD8-6919-7703520B8060}"/>
              </a:ext>
            </a:extLst>
          </p:cNvPr>
          <p:cNvSpPr/>
          <p:nvPr/>
        </p:nvSpPr>
        <p:spPr>
          <a:xfrm>
            <a:off x="7723906" y="4257130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408598-0526-FD90-BF38-DE56FD1A1281}"/>
              </a:ext>
            </a:extLst>
          </p:cNvPr>
          <p:cNvCxnSpPr>
            <a:cxnSpLocks/>
          </p:cNvCxnSpPr>
          <p:nvPr/>
        </p:nvCxnSpPr>
        <p:spPr>
          <a:xfrm flipV="1">
            <a:off x="8119075" y="4977130"/>
            <a:ext cx="0" cy="288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BAF0560-E74A-FAFB-B7F9-943EBB0D3EBB}"/>
              </a:ext>
            </a:extLst>
          </p:cNvPr>
          <p:cNvSpPr txBox="1"/>
          <p:nvPr/>
        </p:nvSpPr>
        <p:spPr>
          <a:xfrm>
            <a:off x="7973843" y="52768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2045A4A-57EA-A75F-13A0-E38CC16579E8}"/>
              </a:ext>
            </a:extLst>
          </p:cNvPr>
          <p:cNvCxnSpPr>
            <a:cxnSpLocks/>
          </p:cNvCxnSpPr>
          <p:nvPr/>
        </p:nvCxnSpPr>
        <p:spPr>
          <a:xfrm flipV="1">
            <a:off x="8119075" y="3627001"/>
            <a:ext cx="0" cy="61211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07B0B8A-82BC-AD3E-AC03-F137285C60F9}"/>
              </a:ext>
            </a:extLst>
          </p:cNvPr>
          <p:cNvCxnSpPr/>
          <p:nvPr/>
        </p:nvCxnSpPr>
        <p:spPr>
          <a:xfrm flipV="1">
            <a:off x="7341579" y="4617130"/>
            <a:ext cx="3600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5EF6A5-A8E3-4B9B-7029-FD1451B841C2}"/>
                  </a:ext>
                </a:extLst>
              </p:cNvPr>
              <p:cNvSpPr txBox="1"/>
              <p:nvPr/>
            </p:nvSpPr>
            <p:spPr>
              <a:xfrm>
                <a:off x="7497075" y="3145301"/>
                <a:ext cx="1243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Prediction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5EF6A5-A8E3-4B9B-7029-FD1451B84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075" y="3145301"/>
                <a:ext cx="1243999" cy="369332"/>
              </a:xfrm>
              <a:prstGeom prst="rect">
                <a:avLst/>
              </a:prstGeom>
              <a:blipFill>
                <a:blip r:embed="rId7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F5D6AC8-72AE-6AA0-1B97-3ECFBFA0B0F6}"/>
              </a:ext>
            </a:extLst>
          </p:cNvPr>
          <p:cNvSpPr txBox="1"/>
          <p:nvPr/>
        </p:nvSpPr>
        <p:spPr>
          <a:xfrm>
            <a:off x="2579701" y="5276887"/>
            <a:ext cx="17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teacher forcing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4275A5F-CAF8-FFEE-69BB-051C4420B15F}"/>
              </a:ext>
            </a:extLst>
          </p:cNvPr>
          <p:cNvCxnSpPr/>
          <p:nvPr/>
        </p:nvCxnSpPr>
        <p:spPr>
          <a:xfrm>
            <a:off x="4342941" y="5461553"/>
            <a:ext cx="546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CEE7D9-19B2-C8F2-42BF-45672A9ED9E0}"/>
              </a:ext>
            </a:extLst>
          </p:cNvPr>
          <p:cNvSpPr txBox="1"/>
          <p:nvPr/>
        </p:nvSpPr>
        <p:spPr>
          <a:xfrm>
            <a:off x="2579701" y="5758587"/>
            <a:ext cx="17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teacher forcing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D3B7756-11D9-2CFC-0D4F-17DE20269F4D}"/>
              </a:ext>
            </a:extLst>
          </p:cNvPr>
          <p:cNvCxnSpPr>
            <a:stCxn id="36" idx="3"/>
          </p:cNvCxnSpPr>
          <p:nvPr/>
        </p:nvCxnSpPr>
        <p:spPr>
          <a:xfrm>
            <a:off x="4342941" y="5943253"/>
            <a:ext cx="546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04F567-C06A-CD0E-7706-4CA6E0DEDC8D}"/>
                  </a:ext>
                </a:extLst>
              </p:cNvPr>
              <p:cNvSpPr txBox="1"/>
              <p:nvPr/>
            </p:nvSpPr>
            <p:spPr>
              <a:xfrm>
                <a:off x="4801061" y="5758587"/>
                <a:ext cx="4263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 dirty="0" smtClean="0">
                            <a:latin typeface="Cambria Math" panose="02040503050406030204" pitchFamily="18" charset="0"/>
                          </a:rPr>
                          <m:t>features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labels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shape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2×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04F567-C06A-CD0E-7706-4CA6E0DE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061" y="5758587"/>
                <a:ext cx="4263539" cy="369332"/>
              </a:xfrm>
              <a:prstGeom prst="rect">
                <a:avLst/>
              </a:prstGeom>
              <a:blipFill>
                <a:blip r:embed="rId8"/>
                <a:stretch>
                  <a:fillRect t="-10000" r="-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82C7ED-5D79-EDBB-0FDF-CBBCDCB5ECDF}"/>
              </a:ext>
            </a:extLst>
          </p:cNvPr>
          <p:cNvSpPr/>
          <p:nvPr/>
        </p:nvSpPr>
        <p:spPr>
          <a:xfrm>
            <a:off x="2579701" y="6175021"/>
            <a:ext cx="6384787" cy="469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A5B7D4-64C5-3A67-2BE3-A84D2EFBF4F6}"/>
              </a:ext>
            </a:extLst>
          </p:cNvPr>
          <p:cNvSpPr txBox="1"/>
          <p:nvPr/>
        </p:nvSpPr>
        <p:spPr>
          <a:xfrm>
            <a:off x="2579701" y="6266797"/>
            <a:ext cx="17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teacher forcing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9687205-4C23-738F-4C50-037E484189F3}"/>
              </a:ext>
            </a:extLst>
          </p:cNvPr>
          <p:cNvCxnSpPr>
            <a:stCxn id="49" idx="3"/>
          </p:cNvCxnSpPr>
          <p:nvPr/>
        </p:nvCxnSpPr>
        <p:spPr>
          <a:xfrm>
            <a:off x="4342941" y="6451463"/>
            <a:ext cx="546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2E22145-07A1-46FB-C446-05266B516F5A}"/>
                  </a:ext>
                </a:extLst>
              </p:cNvPr>
              <p:cNvSpPr txBox="1"/>
              <p:nvPr/>
            </p:nvSpPr>
            <p:spPr>
              <a:xfrm>
                <a:off x="4826709" y="6266797"/>
                <a:ext cx="4212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 dirty="0" smtClean="0">
                            <a:latin typeface="Cambria Math" panose="02040503050406030204" pitchFamily="18" charset="0"/>
                          </a:rPr>
                          <m:t>features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labels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shape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,2×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2E22145-07A1-46FB-C446-05266B51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709" y="6266797"/>
                <a:ext cx="4212243" cy="369332"/>
              </a:xfrm>
              <a:prstGeom prst="rect">
                <a:avLst/>
              </a:prstGeom>
              <a:blipFill>
                <a:blip r:embed="rId9"/>
                <a:stretch>
                  <a:fillRect t="-8197" r="-724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9320C88-7BB6-3D65-52DD-FAF26402857B}"/>
              </a:ext>
            </a:extLst>
          </p:cNvPr>
          <p:cNvCxnSpPr>
            <a:stCxn id="36" idx="1"/>
            <a:endCxn id="12" idx="2"/>
          </p:cNvCxnSpPr>
          <p:nvPr/>
        </p:nvCxnSpPr>
        <p:spPr>
          <a:xfrm rot="10800000" flipH="1">
            <a:off x="2579700" y="4940297"/>
            <a:ext cx="1309887" cy="1002957"/>
          </a:xfrm>
          <a:prstGeom prst="bentConnector4">
            <a:avLst>
              <a:gd name="adj1" fmla="val -17452"/>
              <a:gd name="adj2" fmla="val 7510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3B6FACE8-1765-2C55-69BF-B49F3389237C}"/>
              </a:ext>
            </a:extLst>
          </p:cNvPr>
          <p:cNvCxnSpPr>
            <a:cxnSpLocks/>
          </p:cNvCxnSpPr>
          <p:nvPr/>
        </p:nvCxnSpPr>
        <p:spPr>
          <a:xfrm rot="10800000">
            <a:off x="2358006" y="5943253"/>
            <a:ext cx="239949" cy="50821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5F73391D-3F4C-C76C-9CB7-483D84D5C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20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53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81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Easy task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4 epoch 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(batch size 256)</a:t>
            </a: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Normal task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20 epoch 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(batch size 256)</a:t>
            </a: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1371600" lvl="3" indent="0">
              <a:buClr>
                <a:schemeClr val="tx1"/>
              </a:buClr>
              <a:buNone/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부록 </a:t>
            </a:r>
            <a:r>
              <a:rPr lang="en-US" altLang="ko-KR" dirty="0"/>
              <a:t>: Training </a:t>
            </a:r>
            <a:r>
              <a:rPr lang="ko-KR" altLang="en-US" dirty="0"/>
              <a:t>결과 예시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CAE8B66-A9D8-ECD5-E2A9-C32182474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53" y="1933805"/>
            <a:ext cx="6401693" cy="1962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7B1A23-BDA1-339B-CEF6-423040065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548" y="4921000"/>
            <a:ext cx="5934903" cy="1800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C57F4F-7D25-3EFF-C4EA-CB2AD5416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21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308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81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Teacher forcing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Easy task</a:t>
            </a: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Normal task</a:t>
            </a: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1371600" lvl="3" indent="0">
              <a:buClr>
                <a:schemeClr val="tx1"/>
              </a:buClr>
              <a:buNone/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부록 </a:t>
            </a:r>
            <a:r>
              <a:rPr lang="en-US" altLang="ko-KR" dirty="0"/>
              <a:t>: Training </a:t>
            </a:r>
            <a:r>
              <a:rPr lang="ko-KR" altLang="en-US" dirty="0"/>
              <a:t>결과 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8EFB30-97D5-3491-2C3D-4D421C427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06" y="1881409"/>
            <a:ext cx="6363588" cy="19338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AD2166-9F92-9750-4E7E-AEB7A4FDC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443" y="4555874"/>
            <a:ext cx="6011114" cy="1800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92FA81-FB83-CEBE-078B-8BFA50CEA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22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920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81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Learning rate decay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9 epoch</a:t>
            </a: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10 epoch</a:t>
            </a: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1371600" lvl="3" indent="0">
              <a:buClr>
                <a:schemeClr val="tx1"/>
              </a:buClr>
              <a:buNone/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부록 </a:t>
            </a:r>
            <a:r>
              <a:rPr lang="en-US" altLang="ko-KR" dirty="0"/>
              <a:t>: Training </a:t>
            </a:r>
            <a:r>
              <a:rPr lang="ko-KR" altLang="en-US" dirty="0"/>
              <a:t>결과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F47214-AF3C-7B0D-879B-75DEB05C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759" y="2060848"/>
            <a:ext cx="5782482" cy="14480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FD7206-8E9C-33CE-5068-7A12E40CE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706" y="4721726"/>
            <a:ext cx="5458587" cy="14861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1D0529-2EBC-6635-4838-AECFCBBDE1F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572000" y="3508850"/>
            <a:ext cx="0" cy="121287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FFF104-BCDC-BB82-0B3B-56854B815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23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09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1">
                <a:extLst>
                  <a:ext uri="{FF2B5EF4-FFF2-40B4-BE49-F238E27FC236}">
                    <a16:creationId xmlns:a16="http://schemas.microsoft.com/office/drawing/2014/main" id="{5440CDC3-991B-4EBF-B7B8-61635163B4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52536" y="909034"/>
                <a:ext cx="9288536" cy="56163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함초롬돋움" panose="02030504000101010101" pitchFamily="18" charset="-127"/>
                    <a:cs typeface="함초롬돋움" panose="02030504000101010101" pitchFamily="18" charset="-127"/>
                  </a:defRPr>
                </a:lvl1pPr>
                <a:lvl2pPr marL="742950" indent="-285750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0070C0"/>
                  </a:buClr>
                  <a:buFont typeface="Candar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함초롬돋움" panose="02030504000101010101" pitchFamily="18" charset="-127"/>
                    <a:cs typeface="함초롬돋움" panose="02030504000101010101" pitchFamily="18" charset="-127"/>
                  </a:defRPr>
                </a:lvl2pPr>
                <a:lvl3pPr marL="1143000" indent="-228600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alibri" panose="020F0502020204030204" pitchFamily="34" charset="0"/>
                    <a:ea typeface="함초롬돋움" panose="02030504000101010101" pitchFamily="18" charset="-127"/>
                    <a:cs typeface="함초롬돋움" panose="02030504000101010101" pitchFamily="18" charset="-127"/>
                  </a:defRPr>
                </a:lvl3pPr>
                <a:lvl4pPr marL="1600200" indent="-228600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Calibri" panose="020F0502020204030204" pitchFamily="34" charset="0"/>
                    <a:ea typeface="함초롬돋움" panose="02030504000101010101" pitchFamily="18" charset="-127"/>
                    <a:cs typeface="함초롬돋움" panose="02030504000101010101" pitchFamily="18" charset="-127"/>
                  </a:defRPr>
                </a:lvl4pPr>
                <a:lvl5pPr marL="2057400" indent="-228600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Calibri" panose="020F0502020204030204" pitchFamily="34" charset="0"/>
                    <a:ea typeface="함초롬돋움" panose="02030504000101010101" pitchFamily="18" charset="-127"/>
                    <a:cs typeface="함초롬돋움" panose="02030504000101010101" pitchFamily="18" charset="-127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Arithmetic sequence</a:t>
                </a:r>
                <a:r>
                  <a:rPr lang="en-US" altLang="ko-KR" sz="20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 using hand-written letter</a:t>
                </a:r>
              </a:p>
              <a:p>
                <a:pPr marL="1257300" lvl="2" indent="-342900">
                  <a:buClr>
                    <a:schemeClr val="tx1"/>
                  </a:buClr>
                  <a:buFont typeface="+mj-lt"/>
                  <a:buAutoNum type="arabicPeriod"/>
                </a:pPr>
                <a:endParaRPr lang="en-US" altLang="ko-KR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2">
                  <a:buClr>
                    <a:schemeClr val="tx1"/>
                  </a:buClr>
                </a:pPr>
                <a:r>
                  <a:rPr lang="en-US" altLang="ko-KR" sz="18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Input : N sorted alphabet images</a:t>
                </a:r>
              </a:p>
              <a:p>
                <a:pPr lvl="2">
                  <a:buClr>
                    <a:schemeClr val="tx1"/>
                  </a:buClr>
                </a:pPr>
                <a:r>
                  <a:rPr lang="en-US" altLang="ko-KR" sz="18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Output : next alphabet number for sequence</a:t>
                </a:r>
              </a:p>
              <a:p>
                <a:pPr lvl="2">
                  <a:buClr>
                    <a:schemeClr val="tx1"/>
                  </a:buClr>
                </a:pPr>
                <a:endParaRPr lang="en-US" altLang="ko-KR" sz="1800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2">
                  <a:buClr>
                    <a:schemeClr val="tx1"/>
                  </a:buClr>
                </a:pPr>
                <a:r>
                  <a:rPr lang="en-US" altLang="ko-KR" sz="18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Easy task</a:t>
                </a:r>
              </a:p>
              <a:p>
                <a:pPr lvl="3">
                  <a:buClr>
                    <a:schemeClr val="tx1"/>
                  </a:buClr>
                </a:pPr>
                <a:r>
                  <a:rPr lang="en-US" altLang="ko-KR" sz="16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Fixed length sequence : 5 (predict 6)</a:t>
                </a:r>
              </a:p>
              <a:p>
                <a:pPr lvl="4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(0, 1, 2, 3, 4, ?)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 5</a:t>
                </a:r>
              </a:p>
              <a:p>
                <a:pPr lvl="4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(0, 3, 6, 9, 12, ?)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 15</a:t>
                </a:r>
              </a:p>
              <a:p>
                <a:pPr lvl="3">
                  <a:buClr>
                    <a:schemeClr val="tx1"/>
                  </a:buClr>
                </a:pPr>
                <a:r>
                  <a:rPr lang="en-US" altLang="ko-KR" sz="16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The difference number is only positive</a:t>
                </a:r>
                <a:endParaRPr lang="en-US" altLang="ko-KR" sz="1800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2">
                  <a:buClr>
                    <a:schemeClr val="tx1"/>
                  </a:buClr>
                </a:pPr>
                <a:r>
                  <a:rPr lang="en-US" altLang="ko-KR" sz="18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Normal task</a:t>
                </a:r>
              </a:p>
              <a:p>
                <a:pPr lvl="3">
                  <a:buClr>
                    <a:schemeClr val="tx1"/>
                  </a:buClr>
                </a:pPr>
                <a:r>
                  <a:rPr lang="en-US" altLang="ko-KR" sz="16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Variable length sequence : 2 - 25</a:t>
                </a:r>
              </a:p>
              <a:p>
                <a:pPr lvl="4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(0, 7, ?)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 14</a:t>
                </a:r>
              </a:p>
              <a:p>
                <a:pPr lvl="4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(20, 17, 14, 11, 8, 5, ?)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 2</a:t>
                </a:r>
              </a:p>
              <a:p>
                <a:pPr lvl="3">
                  <a:buClr>
                    <a:schemeClr val="tx1"/>
                  </a:buClr>
                </a:pPr>
                <a:r>
                  <a:rPr lang="en-US" altLang="ko-KR" sz="16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The difference number is bidirectional</a:t>
                </a:r>
                <a:endParaRPr lang="en-US" altLang="ko-KR" sz="1800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3">
                  <a:buClr>
                    <a:schemeClr val="tx1"/>
                  </a:buClr>
                </a:pPr>
                <a:endParaRPr lang="en-US" altLang="ko-KR" sz="1600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marL="1257300" lvl="2" indent="-342900">
                  <a:buClr>
                    <a:schemeClr val="tx1"/>
                  </a:buClr>
                  <a:buFont typeface="+mj-lt"/>
                  <a:buAutoNum type="arabicPeriod"/>
                </a:pPr>
                <a:endParaRPr lang="en-US" altLang="ko-KR" sz="1800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marL="1257300" lvl="2" indent="-342900">
                  <a:buClr>
                    <a:schemeClr val="tx1"/>
                  </a:buClr>
                  <a:buFont typeface="+mj-lt"/>
                  <a:buAutoNum type="arabicPeriod"/>
                </a:pPr>
                <a:endParaRPr lang="en-US" altLang="ko-KR" sz="1800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4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marL="1257300" lvl="2" indent="-342900">
                  <a:buClr>
                    <a:schemeClr val="tx1"/>
                  </a:buClr>
                  <a:buFont typeface="+mj-lt"/>
                  <a:buAutoNum type="arabicPeriod"/>
                </a:pPr>
                <a:endParaRPr lang="en-US" altLang="ko-KR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2">
                  <a:buClr>
                    <a:schemeClr val="tx1"/>
                  </a:buClr>
                </a:pPr>
                <a:endParaRPr lang="en-US" altLang="ko-KR" sz="1800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2">
                  <a:buClr>
                    <a:schemeClr val="tx1"/>
                  </a:buClr>
                </a:pPr>
                <a:endParaRPr lang="en-US" altLang="ko-KR" sz="1800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2">
                  <a:buClr>
                    <a:schemeClr val="tx1"/>
                  </a:buClr>
                </a:pPr>
                <a:endParaRPr lang="en-US" altLang="ko-KR" sz="1800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marL="1257300" lvl="2" indent="-342900">
                  <a:buClr>
                    <a:schemeClr val="tx1"/>
                  </a:buClr>
                  <a:buFont typeface="+mj-lt"/>
                  <a:buAutoNum type="arabicPeriod"/>
                </a:pPr>
                <a:endParaRPr lang="en-GB" altLang="ko-KR" sz="1800" dirty="0">
                  <a:solidFill>
                    <a:srgbClr val="FF0000"/>
                  </a:solidFill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marL="1257300" lvl="2" indent="-342900">
                  <a:buClr>
                    <a:schemeClr val="tx1"/>
                  </a:buClr>
                  <a:buFont typeface="+mj-lt"/>
                  <a:buAutoNum type="arabicPeriod"/>
                </a:pPr>
                <a:endParaRPr lang="en-GB" altLang="ko-KR" sz="1800" dirty="0">
                  <a:solidFill>
                    <a:srgbClr val="FF0000"/>
                  </a:solidFill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marL="1257300" lvl="2" indent="-342900">
                  <a:buClr>
                    <a:schemeClr val="tx1"/>
                  </a:buClr>
                  <a:buFont typeface="+mj-lt"/>
                  <a:buAutoNum type="arabicPeriod"/>
                </a:pPr>
                <a:endParaRPr lang="en-US" altLang="ko-KR" sz="1800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marL="1257300" lvl="2" indent="-342900">
                  <a:buClr>
                    <a:schemeClr val="tx1"/>
                  </a:buClr>
                  <a:buFont typeface="+mj-lt"/>
                  <a:buAutoNum type="arabicPeriod"/>
                </a:pPr>
                <a:endParaRPr lang="en-US" altLang="ko-KR" sz="1800" dirty="0">
                  <a:solidFill>
                    <a:srgbClr val="FF0000"/>
                  </a:solidFill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marL="1257300" lvl="2" indent="-342900">
                  <a:buClr>
                    <a:schemeClr val="tx1"/>
                  </a:buClr>
                  <a:buFont typeface="+mj-lt"/>
                  <a:buAutoNum type="arabicPeriod"/>
                </a:pPr>
                <a:endParaRPr lang="en-US" altLang="ko-KR" sz="1800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marL="1257300" lvl="2" indent="-342900">
                  <a:buClr>
                    <a:schemeClr val="tx1"/>
                  </a:buClr>
                  <a:buFont typeface="+mj-lt"/>
                  <a:buAutoNum type="arabicPeriod"/>
                </a:pPr>
                <a:endParaRPr lang="en-US" altLang="ko-KR" sz="1800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1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1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altLang="ko-KR" dirty="0">
                  <a:solidFill>
                    <a:srgbClr val="FF0000"/>
                  </a:solidFill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2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2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2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endPara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lvl="1"/>
                <a:endParaRPr lang="en-US" altLang="ko-KR" dirty="0"/>
              </a:p>
              <a:p>
                <a:pPr marL="914400" lvl="2" indent="0">
                  <a:buFont typeface="Arial" pitchFamily="34" charset="0"/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1">
                <a:extLst>
                  <a:ext uri="{FF2B5EF4-FFF2-40B4-BE49-F238E27FC236}">
                    <a16:creationId xmlns:a16="http://schemas.microsoft.com/office/drawing/2014/main" id="{5440CDC3-991B-4EBF-B7B8-61635163B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909034"/>
                <a:ext cx="9288536" cy="56163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8D8758-BB2E-9DF6-3F20-F10781EEA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3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3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61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Architecture</a:t>
            </a: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CNN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Get alphabet images as input and extract image features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RNN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Get image features sequence as input and predict the output (outputs)</a:t>
            </a: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C284BCF-8BF7-4303-AFC9-112853D56CE0}"/>
              </a:ext>
            </a:extLst>
          </p:cNvPr>
          <p:cNvGrpSpPr/>
          <p:nvPr/>
        </p:nvGrpSpPr>
        <p:grpSpPr>
          <a:xfrm>
            <a:off x="1763688" y="3933056"/>
            <a:ext cx="1008112" cy="1368152"/>
            <a:chOff x="1835696" y="3717188"/>
            <a:chExt cx="1008112" cy="1368152"/>
          </a:xfrm>
        </p:grpSpPr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0319E620-CD8B-445D-833B-F4227E2CA148}"/>
                </a:ext>
              </a:extLst>
            </p:cNvPr>
            <p:cNvSpPr/>
            <p:nvPr/>
          </p:nvSpPr>
          <p:spPr>
            <a:xfrm rot="5400000">
              <a:off x="1655676" y="3897208"/>
              <a:ext cx="1368152" cy="1008112"/>
            </a:xfrm>
            <a:prstGeom prst="trapezoi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2325D0B-D751-4C30-B743-F6BE844B1E10}"/>
                    </a:ext>
                  </a:extLst>
                </p:cNvPr>
                <p:cNvSpPr txBox="1"/>
                <p:nvPr/>
              </p:nvSpPr>
              <p:spPr>
                <a:xfrm>
                  <a:off x="1896361" y="4170431"/>
                  <a:ext cx="8867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CNN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2325D0B-D751-4C30-B743-F6BE844B1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6361" y="4170431"/>
                  <a:ext cx="88678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E84FD2E-7835-4B4C-967D-1F9952C5B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0" y="3096022"/>
            <a:ext cx="1890002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351D83B-8079-47A3-8D5C-AB5A9D2E9EB2}"/>
              </a:ext>
            </a:extLst>
          </p:cNvPr>
          <p:cNvCxnSpPr>
            <a:endCxn id="5" idx="2"/>
          </p:cNvCxnSpPr>
          <p:nvPr/>
        </p:nvCxnSpPr>
        <p:spPr>
          <a:xfrm rot="16200000" flipH="1">
            <a:off x="913093" y="3766537"/>
            <a:ext cx="981110" cy="72008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B038A49-EECA-4533-ABBB-9DEFC0F1D524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771800" y="4617132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3D9F87-16C1-406A-BCE9-FCFBC4E88E75}"/>
                  </a:ext>
                </a:extLst>
              </p:cNvPr>
              <p:cNvSpPr txBox="1"/>
              <p:nvPr/>
            </p:nvSpPr>
            <p:spPr>
              <a:xfrm>
                <a:off x="3351620" y="4293965"/>
                <a:ext cx="10759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ko-KR" i="0" dirty="0" smtClean="0">
                          <a:latin typeface="Cambria Math" panose="02040503050406030204" pitchFamily="18" charset="0"/>
                        </a:rPr>
                        <m:t>mage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 dirty="0" smtClean="0">
                          <a:latin typeface="Cambria Math" panose="02040503050406030204" pitchFamily="18" charset="0"/>
                        </a:rPr>
                        <m:t>features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3D9F87-16C1-406A-BCE9-FCFBC4E88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620" y="4293965"/>
                <a:ext cx="107593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ED6D7E46-B4F4-465D-AABF-11B6B512D538}"/>
              </a:ext>
            </a:extLst>
          </p:cNvPr>
          <p:cNvSpPr/>
          <p:nvPr/>
        </p:nvSpPr>
        <p:spPr>
          <a:xfrm>
            <a:off x="4889543" y="4257130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FD788E-F7E5-4A27-B576-0058409A8938}"/>
              </a:ext>
            </a:extLst>
          </p:cNvPr>
          <p:cNvCxnSpPr>
            <a:cxnSpLocks/>
          </p:cNvCxnSpPr>
          <p:nvPr/>
        </p:nvCxnSpPr>
        <p:spPr>
          <a:xfrm flipV="1">
            <a:off x="4499564" y="4617130"/>
            <a:ext cx="360000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19C26B-8B4F-410B-A531-799E4F91E799}"/>
              </a:ext>
            </a:extLst>
          </p:cNvPr>
          <p:cNvCxnSpPr>
            <a:cxnSpLocks/>
          </p:cNvCxnSpPr>
          <p:nvPr/>
        </p:nvCxnSpPr>
        <p:spPr>
          <a:xfrm flipV="1">
            <a:off x="5284712" y="4977130"/>
            <a:ext cx="0" cy="61211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300669-B94F-413E-9844-27154BF6CBFF}"/>
              </a:ext>
            </a:extLst>
          </p:cNvPr>
          <p:cNvCxnSpPr>
            <a:cxnSpLocks/>
          </p:cNvCxnSpPr>
          <p:nvPr/>
        </p:nvCxnSpPr>
        <p:spPr>
          <a:xfrm flipV="1">
            <a:off x="5284712" y="3627001"/>
            <a:ext cx="0" cy="61211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10FAE2-69C2-4431-B83B-53D51B546372}"/>
              </a:ext>
            </a:extLst>
          </p:cNvPr>
          <p:cNvSpPr/>
          <p:nvPr/>
        </p:nvSpPr>
        <p:spPr>
          <a:xfrm>
            <a:off x="5992268" y="4257130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AE10C30-04EC-4904-9564-7017741561CD}"/>
              </a:ext>
            </a:extLst>
          </p:cNvPr>
          <p:cNvCxnSpPr/>
          <p:nvPr/>
        </p:nvCxnSpPr>
        <p:spPr>
          <a:xfrm flipV="1">
            <a:off x="5632268" y="4617130"/>
            <a:ext cx="3600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6E7F613-F177-4512-A2C4-9B3656E30A96}"/>
              </a:ext>
            </a:extLst>
          </p:cNvPr>
          <p:cNvCxnSpPr>
            <a:cxnSpLocks/>
          </p:cNvCxnSpPr>
          <p:nvPr/>
        </p:nvCxnSpPr>
        <p:spPr>
          <a:xfrm flipV="1">
            <a:off x="6387437" y="4977130"/>
            <a:ext cx="0" cy="61211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101717-02D9-401F-8B41-55F65172EA61}"/>
              </a:ext>
            </a:extLst>
          </p:cNvPr>
          <p:cNvCxnSpPr>
            <a:cxnSpLocks/>
          </p:cNvCxnSpPr>
          <p:nvPr/>
        </p:nvCxnSpPr>
        <p:spPr>
          <a:xfrm flipV="1">
            <a:off x="6387437" y="3627001"/>
            <a:ext cx="0" cy="61211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BC2F08A-AEF9-4D86-941C-3D5CE1C50984}"/>
              </a:ext>
            </a:extLst>
          </p:cNvPr>
          <p:cNvCxnSpPr/>
          <p:nvPr/>
        </p:nvCxnSpPr>
        <p:spPr>
          <a:xfrm flipV="1">
            <a:off x="6723270" y="4617130"/>
            <a:ext cx="3600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B44889-DAF9-4DDD-B004-3519EE034DE3}"/>
                  </a:ext>
                </a:extLst>
              </p:cNvPr>
              <p:cNvSpPr txBox="1"/>
              <p:nvPr/>
            </p:nvSpPr>
            <p:spPr>
              <a:xfrm>
                <a:off x="7086701" y="4409745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B44889-DAF9-4DDD-B004-3519EE034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701" y="4409745"/>
                <a:ext cx="25487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A26145-616A-43D2-9DC4-D2D6F61AAD69}"/>
              </a:ext>
            </a:extLst>
          </p:cNvPr>
          <p:cNvSpPr/>
          <p:nvPr/>
        </p:nvSpPr>
        <p:spPr>
          <a:xfrm>
            <a:off x="7723906" y="4257130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2021620-8E5E-445E-B0F5-365F638ED7AA}"/>
              </a:ext>
            </a:extLst>
          </p:cNvPr>
          <p:cNvCxnSpPr>
            <a:cxnSpLocks/>
          </p:cNvCxnSpPr>
          <p:nvPr/>
        </p:nvCxnSpPr>
        <p:spPr>
          <a:xfrm flipV="1">
            <a:off x="8119075" y="4977130"/>
            <a:ext cx="0" cy="61211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1C942C-9850-4F29-9352-C37CEFC3E534}"/>
              </a:ext>
            </a:extLst>
          </p:cNvPr>
          <p:cNvCxnSpPr>
            <a:cxnSpLocks/>
          </p:cNvCxnSpPr>
          <p:nvPr/>
        </p:nvCxnSpPr>
        <p:spPr>
          <a:xfrm flipV="1">
            <a:off x="8119075" y="3627001"/>
            <a:ext cx="0" cy="61211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B216F67-DB2C-40CC-99D7-35262AE97173}"/>
              </a:ext>
            </a:extLst>
          </p:cNvPr>
          <p:cNvCxnSpPr/>
          <p:nvPr/>
        </p:nvCxnSpPr>
        <p:spPr>
          <a:xfrm flipV="1">
            <a:off x="7341579" y="4617130"/>
            <a:ext cx="3600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8F78A0-CFF8-4D9C-B1DE-7B1C242297C5}"/>
                  </a:ext>
                </a:extLst>
              </p:cNvPr>
              <p:cNvSpPr txBox="1"/>
              <p:nvPr/>
            </p:nvSpPr>
            <p:spPr>
              <a:xfrm>
                <a:off x="7529432" y="2899080"/>
                <a:ext cx="1243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Prediction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8F78A0-CFF8-4D9C-B1DE-7B1C2422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32" y="2899080"/>
                <a:ext cx="124399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AB7BC2-F61E-6CE8-5AB2-F65D3C06C6CE}"/>
                  </a:ext>
                </a:extLst>
              </p:cNvPr>
              <p:cNvSpPr txBox="1"/>
              <p:nvPr/>
            </p:nvSpPr>
            <p:spPr>
              <a:xfrm>
                <a:off x="4709778" y="5697130"/>
                <a:ext cx="1149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Start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AB7BC2-F61E-6CE8-5AB2-F65D3C06C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778" y="5697130"/>
                <a:ext cx="114986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BBF8DD-0FFC-1F0D-1E13-EA8982EC8EE9}"/>
                  </a:ext>
                </a:extLst>
              </p:cNvPr>
              <p:cNvSpPr txBox="1"/>
              <p:nvPr/>
            </p:nvSpPr>
            <p:spPr>
              <a:xfrm>
                <a:off x="5013643" y="3177131"/>
                <a:ext cx="5421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m:rPr>
                          <m:sty m:val="p"/>
                        </m:rPr>
                        <a:rPr lang="en-US" altLang="ko-KR" sz="1600" i="1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BBF8DD-0FFC-1F0D-1E13-EA8982EC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43" y="3177131"/>
                <a:ext cx="54213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38A380-A176-6D76-4393-660BE8FFA3FA}"/>
                  </a:ext>
                </a:extLst>
              </p:cNvPr>
              <p:cNvSpPr txBox="1"/>
              <p:nvPr/>
            </p:nvSpPr>
            <p:spPr>
              <a:xfrm>
                <a:off x="6116369" y="5610412"/>
                <a:ext cx="5421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m:rPr>
                          <m:sty m:val="p"/>
                        </m:rPr>
                        <a:rPr lang="en-US" altLang="ko-KR" sz="1600" i="1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38A380-A176-6D76-4393-660BE8FFA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369" y="5610412"/>
                <a:ext cx="54213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E882FFB-41E2-1337-76F2-AD3E6E55D0CB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5555778" y="3346408"/>
            <a:ext cx="560591" cy="2433281"/>
          </a:xfrm>
          <a:prstGeom prst="bentConnector3">
            <a:avLst>
              <a:gd name="adj1" fmla="val 3862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1D294E-AC81-B148-BE67-0364584C715E}"/>
                  </a:ext>
                </a:extLst>
              </p:cNvPr>
              <p:cNvSpPr txBox="1"/>
              <p:nvPr/>
            </p:nvSpPr>
            <p:spPr>
              <a:xfrm>
                <a:off x="6130978" y="3177131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m:rPr>
                          <m:sty m:val="p"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1D294E-AC81-B148-BE67-0364584C7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978" y="3177131"/>
                <a:ext cx="52610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D75C46-4CED-8309-49A8-C2D224DDE161}"/>
                  </a:ext>
                </a:extLst>
              </p:cNvPr>
              <p:cNvSpPr txBox="1"/>
              <p:nvPr/>
            </p:nvSpPr>
            <p:spPr>
              <a:xfrm>
                <a:off x="7848006" y="5610412"/>
                <a:ext cx="546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m:rPr>
                          <m:sty m:val="p"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D75C46-4CED-8309-49A8-C2D224DD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006" y="5610412"/>
                <a:ext cx="54694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3788F94-4E1D-34E6-BC33-AD48D8C7760E}"/>
              </a:ext>
            </a:extLst>
          </p:cNvPr>
          <p:cNvCxnSpPr/>
          <p:nvPr/>
        </p:nvCxnSpPr>
        <p:spPr>
          <a:xfrm>
            <a:off x="7187914" y="3346408"/>
            <a:ext cx="720000" cy="2433281"/>
          </a:xfrm>
          <a:prstGeom prst="bentConnector3">
            <a:avLst>
              <a:gd name="adj1" fmla="val 4748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D7320A6-97F3-EA01-C22A-D6F3E9EE8730}"/>
                  </a:ext>
                </a:extLst>
              </p:cNvPr>
              <p:cNvSpPr txBox="1"/>
              <p:nvPr/>
            </p:nvSpPr>
            <p:spPr>
              <a:xfrm>
                <a:off x="7842856" y="3232263"/>
                <a:ext cx="6171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m:rPr>
                          <m:sty m:val="p"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D7320A6-97F3-EA01-C22A-D6F3E9EE8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856" y="3232263"/>
                <a:ext cx="617153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15C4168-E035-54C7-841A-D120E236C51C}"/>
              </a:ext>
            </a:extLst>
          </p:cNvPr>
          <p:cNvCxnSpPr>
            <a:cxnSpLocks/>
          </p:cNvCxnSpPr>
          <p:nvPr/>
        </p:nvCxnSpPr>
        <p:spPr>
          <a:xfrm flipV="1">
            <a:off x="7214140" y="3627001"/>
            <a:ext cx="0" cy="61211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5B533F-F13E-5EDF-DFEF-FBDC1731B0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89628" y="3372433"/>
            <a:ext cx="1226751" cy="4426828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CD13417-E416-41D9-F70A-393E12BF97BD}"/>
              </a:ext>
            </a:extLst>
          </p:cNvPr>
          <p:cNvCxnSpPr/>
          <p:nvPr/>
        </p:nvCxnSpPr>
        <p:spPr>
          <a:xfrm flipV="1">
            <a:off x="8316416" y="5000969"/>
            <a:ext cx="0" cy="121888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C6ED08D-2824-4F07-D8F8-203306D536B6}"/>
              </a:ext>
            </a:extLst>
          </p:cNvPr>
          <p:cNvCxnSpPr/>
          <p:nvPr/>
        </p:nvCxnSpPr>
        <p:spPr>
          <a:xfrm flipV="1">
            <a:off x="6620123" y="5000969"/>
            <a:ext cx="0" cy="121888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C8820DB-75AA-B401-54A9-7B93E5ECB588}"/>
              </a:ext>
            </a:extLst>
          </p:cNvPr>
          <p:cNvCxnSpPr/>
          <p:nvPr/>
        </p:nvCxnSpPr>
        <p:spPr>
          <a:xfrm flipV="1">
            <a:off x="7215851" y="5000969"/>
            <a:ext cx="0" cy="121888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762E2C6-4C1D-DC98-503D-A91AB7F94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4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99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1">
                <a:extLst>
                  <a:ext uri="{FF2B5EF4-FFF2-40B4-BE49-F238E27FC236}">
                    <a16:creationId xmlns:a16="http://schemas.microsoft.com/office/drawing/2014/main" id="{5440CDC3-991B-4EBF-B7B8-61635163B4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52537" y="898418"/>
                <a:ext cx="10282439" cy="62172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함초롬돋움" panose="02030504000101010101" pitchFamily="18" charset="-127"/>
                    <a:cs typeface="함초롬돋움" panose="02030504000101010101" pitchFamily="18" charset="-127"/>
                  </a:defRPr>
                </a:lvl1pPr>
                <a:lvl2pPr marL="742950" indent="-285750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0070C0"/>
                  </a:buClr>
                  <a:buFont typeface="Candar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함초롬돋움" panose="02030504000101010101" pitchFamily="18" charset="-127"/>
                    <a:cs typeface="함초롬돋움" panose="02030504000101010101" pitchFamily="18" charset="-127"/>
                  </a:defRPr>
                </a:lvl2pPr>
                <a:lvl3pPr marL="1143000" indent="-228600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alibri" panose="020F0502020204030204" pitchFamily="34" charset="0"/>
                    <a:ea typeface="함초롬돋움" panose="02030504000101010101" pitchFamily="18" charset="-127"/>
                    <a:cs typeface="함초롬돋움" panose="02030504000101010101" pitchFamily="18" charset="-127"/>
                  </a:defRPr>
                </a:lvl3pPr>
                <a:lvl4pPr marL="1600200" indent="-228600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Calibri" panose="020F0502020204030204" pitchFamily="34" charset="0"/>
                    <a:ea typeface="함초롬돋움" panose="02030504000101010101" pitchFamily="18" charset="-127"/>
                    <a:cs typeface="함초롬돋움" panose="02030504000101010101" pitchFamily="18" charset="-127"/>
                  </a:defRPr>
                </a:lvl4pPr>
                <a:lvl5pPr marL="2057400" indent="-228600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Calibri" panose="020F0502020204030204" pitchFamily="34" charset="0"/>
                    <a:ea typeface="함초롬돋움" panose="02030504000101010101" pitchFamily="18" charset="-127"/>
                    <a:cs typeface="함초롬돋움" panose="02030504000101010101" pitchFamily="18" charset="-127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Task : predict progress’ next alphabet (by number)</a:t>
                </a:r>
                <a:endParaRPr lang="en-US" altLang="ko-KR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2">
                  <a:buClr>
                    <a:schemeClr val="tx1"/>
                  </a:buClr>
                </a:pPr>
                <a:r>
                  <a:rPr lang="en-US" altLang="ko-KR" sz="18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Easy dataset</a:t>
                </a:r>
              </a:p>
              <a:p>
                <a:pPr lvl="3">
                  <a:buClr>
                    <a:schemeClr val="tx1"/>
                  </a:buClr>
                </a:pPr>
                <a:r>
                  <a:rPr lang="en-US" altLang="ko-KR" sz="1600" dirty="0">
                    <a:latin typeface="+mn-ea"/>
                    <a:ea typeface="+mn-ea"/>
                    <a:cs typeface="Arial" panose="020B0604020202020204" pitchFamily="34" charset="0"/>
                  </a:rPr>
                  <a:t>50000 fixed length (5) image sequence (shape : 50000, 5, 28, 28)</a:t>
                </a:r>
              </a:p>
              <a:p>
                <a:pPr lvl="3">
                  <a:buClr>
                    <a:schemeClr val="tx1"/>
                  </a:buClr>
                </a:pPr>
                <a:r>
                  <a:rPr lang="en-US" altLang="ko-KR" sz="1600" dirty="0">
                    <a:latin typeface="+mn-ea"/>
                    <a:ea typeface="+mn-ea"/>
                    <a:cs typeface="Arial" panose="020B0604020202020204" pitchFamily="34" charset="0"/>
                  </a:rPr>
                  <a:t>50000 6 labels (labels for images + progress prediction)</a:t>
                </a:r>
              </a:p>
              <a:p>
                <a:pPr lvl="3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0" dirty="0" smtClean="0"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Difference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[+1,+3] </m:t>
                    </m:r>
                  </m:oMath>
                </a14:m>
                <a:endParaRPr lang="en-US" altLang="ko-KR" sz="1600" dirty="0"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3">
                  <a:buClr>
                    <a:schemeClr val="tx1"/>
                  </a:buClr>
                </a:pPr>
                <a:endParaRPr lang="en-US" altLang="ko-KR" sz="1600" dirty="0"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3">
                  <a:buClr>
                    <a:schemeClr val="tx1"/>
                  </a:buClr>
                </a:pPr>
                <a:endParaRPr lang="en-US" altLang="ko-KR" sz="1600" dirty="0"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3">
                  <a:buClr>
                    <a:schemeClr val="tx1"/>
                  </a:buClr>
                </a:pPr>
                <a:endParaRPr lang="en-US" altLang="ko-KR" sz="1600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2">
                  <a:buClr>
                    <a:schemeClr val="tx1"/>
                  </a:buClr>
                </a:pPr>
                <a:endParaRPr lang="en-US" altLang="ko-KR" sz="1800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2">
                  <a:buClr>
                    <a:schemeClr val="tx1"/>
                  </a:buClr>
                </a:pPr>
                <a:r>
                  <a:rPr lang="en-US" altLang="ko-KR" sz="1800" dirty="0"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Normal dataset</a:t>
                </a:r>
              </a:p>
              <a:p>
                <a:pPr lvl="3">
                  <a:buClr>
                    <a:schemeClr val="tx1"/>
                  </a:buClr>
                </a:pPr>
                <a:r>
                  <a:rPr lang="en-US" altLang="ko-KR" sz="1600" dirty="0">
                    <a:latin typeface="+mn-ea"/>
                    <a:ea typeface="+mn-ea"/>
                    <a:cs typeface="Arial" panose="020B0604020202020204" pitchFamily="34" charset="0"/>
                  </a:rPr>
                  <a:t>50000 variable length (T) image sequence (shape : 50000, T, 28, 28)</a:t>
                </a:r>
              </a:p>
              <a:p>
                <a:pPr lvl="3">
                  <a:buClr>
                    <a:schemeClr val="tx1"/>
                  </a:buClr>
                </a:pPr>
                <a:r>
                  <a:rPr lang="en-US" altLang="ko-KR" sz="1600" dirty="0">
                    <a:latin typeface="+mn-ea"/>
                    <a:ea typeface="+mn-ea"/>
                    <a:cs typeface="Arial" panose="020B0604020202020204" pitchFamily="34" charset="0"/>
                  </a:rPr>
                  <a:t>50000 T+1 labels (labels for images + progress prediction)</a:t>
                </a:r>
              </a:p>
              <a:p>
                <a:pPr lvl="3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0" dirty="0" smtClean="0"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Difference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[−6,+6]</m:t>
                    </m:r>
                  </m:oMath>
                </a14:m>
                <a:endParaRPr lang="en-US" altLang="ko-KR" sz="1600" dirty="0"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3">
                  <a:buClr>
                    <a:schemeClr val="tx1"/>
                  </a:buClr>
                </a:pPr>
                <a:endParaRPr lang="en-US" altLang="ko-KR" sz="1600" dirty="0"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3">
                  <a:buClr>
                    <a:schemeClr val="tx1"/>
                  </a:buClr>
                </a:pPr>
                <a:endParaRPr lang="en-US" altLang="ko-KR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altLang="ko-KR" dirty="0">
                  <a:solidFill>
                    <a:srgbClr val="FF0000"/>
                  </a:solidFill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2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2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pPr lvl="2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Arial" panose="020B0604020202020204" pitchFamily="34" charset="0"/>
                  <a:ea typeface="hy견고딕" panose="02030600000101010101" pitchFamily="18" charset="-127"/>
                  <a:cs typeface="Arial" panose="020B0604020202020204" pitchFamily="34" charset="0"/>
                </a:endParaRPr>
              </a:p>
              <a:p>
                <a:endPara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lvl="1"/>
                <a:endParaRPr lang="en-US" altLang="ko-KR" dirty="0"/>
              </a:p>
              <a:p>
                <a:pPr marL="914400" lvl="2" indent="0">
                  <a:buFont typeface="Arial" pitchFamily="34" charset="0"/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1">
                <a:extLst>
                  <a:ext uri="{FF2B5EF4-FFF2-40B4-BE49-F238E27FC236}">
                    <a16:creationId xmlns:a16="http://schemas.microsoft.com/office/drawing/2014/main" id="{5440CDC3-991B-4EBF-B7B8-61635163B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7" y="898418"/>
                <a:ext cx="10282439" cy="6217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6AC479-E1D4-4DE4-9B32-67A6DF407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15" y="2889000"/>
            <a:ext cx="2454547" cy="108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A3F32D6-C143-4FE9-A305-98CA3A0DB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386" y="2904915"/>
            <a:ext cx="2476691" cy="108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BFD4FEC-C501-41C2-8F3E-84F6F5916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701" y="2889000"/>
            <a:ext cx="2355653" cy="108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9BA062-27CE-A03C-8EE4-36F70BBCD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5</a:t>
            </a:fld>
            <a:r>
              <a:rPr lang="en-US" altLang="ko-KR"/>
              <a:t>/18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0F7D40-E348-B9C3-2BCF-31F56B0DB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215" y="5624696"/>
            <a:ext cx="1834980" cy="11621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AC96B2-B086-8717-5FC9-43178C7C96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9485" y="5589664"/>
            <a:ext cx="5328351" cy="12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9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8124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Search Space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Constraints 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발견 시 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0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점 처리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)</a:t>
            </a: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주어진 학습 데이터 외 추가 데이터 사용 금지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데이터를 </a:t>
            </a:r>
            <a:r>
              <a:rPr lang="ko-KR" altLang="en-US" sz="1600" dirty="0" err="1">
                <a:latin typeface="+mn-ea"/>
                <a:ea typeface="+mn-ea"/>
                <a:cs typeface="Arial" panose="020B0604020202020204" pitchFamily="34" charset="0"/>
              </a:rPr>
              <a:t>재조합하여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 새로운 데이터 생성하여 사용하는 것 금지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Pre-trained model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사용 금지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CNN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과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RNN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범위를 벗어난 모듈 사용 금지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CNN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과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RNN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을 모두 사용해야 함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CNN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에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supervised loss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사용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하는 것 금지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4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예시 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: CNN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을 따로 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training 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후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,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 두 이미지 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inference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하여 등차를 구한 후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등차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X length = prediction, …)</a:t>
            </a: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CNN + RNN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구조를 유지하면서 자유롭게 코드 수정 가능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Argument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 자유롭게 추가 가능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Hyperparamter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 tuning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Teacher forcing, label smoothing, …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Data augmentation (cropping, transformation, …)</a:t>
            </a:r>
          </a:p>
          <a:p>
            <a:pPr lvl="3">
              <a:buClr>
                <a:schemeClr val="tx1"/>
              </a:buClr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별도 패키지 설치 불가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FE98C1-0DE1-C41A-658E-843EE1457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6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50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61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Project components</a:t>
            </a: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Easy</a:t>
            </a:r>
          </a:p>
          <a:p>
            <a:pPr lvl="3">
              <a:buClr>
                <a:schemeClr val="tx1"/>
              </a:buClr>
            </a:pPr>
            <a:r>
              <a:rPr lang="en-US" altLang="ko-KR" dirty="0" err="1">
                <a:latin typeface="+mn-ea"/>
                <a:ea typeface="+mn-ea"/>
                <a:cs typeface="Arial" panose="020B0604020202020204" pitchFamily="34" charset="0"/>
              </a:rPr>
              <a:t>main_progress_easy.ipynb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models_easy.py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data_utils.py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emnist_progress_easy_data.tar.gz (easy dataset)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Normal</a:t>
            </a:r>
          </a:p>
          <a:p>
            <a:pPr lvl="3">
              <a:buClr>
                <a:schemeClr val="tx1"/>
              </a:buClr>
            </a:pPr>
            <a:r>
              <a:rPr lang="en-US" altLang="ko-KR" dirty="0" err="1">
                <a:latin typeface="+mn-ea"/>
                <a:ea typeface="+mn-ea"/>
                <a:cs typeface="Arial" panose="020B0604020202020204" pitchFamily="34" charset="0"/>
              </a:rPr>
              <a:t>main_progress_normal.ipynb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models_normal.py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data_utils.py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emnist_progress_normal_data.tar.gz (normal dataset)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report formats.zip</a:t>
            </a: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Components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231767-2451-E0B6-04A9-52F9C5B8D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7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50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61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ko-KR" sz="2000" dirty="0" err="1">
                <a:latin typeface="+mn-ea"/>
                <a:ea typeface="+mn-ea"/>
                <a:cs typeface="Arial" panose="020B0604020202020204" pitchFamily="34" charset="0"/>
              </a:rPr>
              <a:t>main_progress_xx.ipynb</a:t>
            </a:r>
            <a:endParaRPr lang="en-US" altLang="ko-KR" sz="20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Data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와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model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을 선언하여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training &amp; evaluation</a:t>
            </a:r>
          </a:p>
          <a:p>
            <a:pPr lvl="2">
              <a:buClr>
                <a:schemeClr val="tx1"/>
              </a:buClr>
            </a:pP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세부 내용은 파일 내 주석 및 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markdown </a:t>
            </a: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참조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ko-KR" altLang="en-US" sz="1800" dirty="0">
                <a:latin typeface="+mn-ea"/>
                <a:ea typeface="+mn-ea"/>
                <a:cs typeface="Arial" panose="020B0604020202020204" pitchFamily="34" charset="0"/>
              </a:rPr>
              <a:t>순서</a:t>
            </a: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: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import library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(optional) data visualization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dataloader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 hyperparameter declaration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implement training &amp; evaluation function (problem 4, 5)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Model declaration</a:t>
            </a:r>
          </a:p>
          <a:p>
            <a:pPr lvl="3">
              <a:buClr>
                <a:schemeClr val="tx1"/>
              </a:buClr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Training &amp; evaluation</a:t>
            </a: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Structure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9C4B0C-9B30-B9D2-4E2F-835C81CFE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8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29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440CDC3-991B-4EBF-B7B8-61635163B4CA}"/>
              </a:ext>
            </a:extLst>
          </p:cNvPr>
          <p:cNvSpPr txBox="1">
            <a:spLocks/>
          </p:cNvSpPr>
          <p:nvPr/>
        </p:nvSpPr>
        <p:spPr>
          <a:xfrm>
            <a:off x="-252536" y="909034"/>
            <a:ext cx="9288536" cy="561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Candara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ko-KR" sz="2000" dirty="0" err="1">
                <a:latin typeface="+mn-ea"/>
                <a:ea typeface="+mn-ea"/>
                <a:cs typeface="Arial" panose="020B0604020202020204" pitchFamily="34" charset="0"/>
              </a:rPr>
              <a:t>main_progress_xx.ipynb</a:t>
            </a:r>
            <a:endParaRPr lang="en-US" altLang="ko-KR" sz="20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preview : </a:t>
            </a:r>
            <a:r>
              <a:rPr lang="en-US" altLang="ko-KR" sz="1800" dirty="0" err="1">
                <a:latin typeface="+mn-ea"/>
                <a:ea typeface="+mn-ea"/>
                <a:cs typeface="Arial" panose="020B0604020202020204" pitchFamily="34" charset="0"/>
              </a:rPr>
              <a:t>dataloader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US" altLang="ko-KR" sz="18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3">
              <a:buClr>
                <a:schemeClr val="tx1"/>
              </a:buClr>
            </a:pPr>
            <a:endParaRPr lang="en-US" altLang="ko-KR" sz="1600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 indent="-285750">
              <a:buClr>
                <a:schemeClr val="tx1"/>
              </a:buClr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preview : Evaluation</a:t>
            </a:r>
            <a:endParaRPr lang="en-US" altLang="ko-KR" sz="1800" dirty="0">
              <a:solidFill>
                <a:srgbClr val="FF0000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/>
          </a:p>
          <a:p>
            <a:pPr marL="914400" lvl="2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Structure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E801B9-8838-9747-DA54-384366BF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4" y="3750710"/>
            <a:ext cx="8316416" cy="2457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6C0D98-FCF7-61BE-CDAA-A49EA075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997" y="1772816"/>
            <a:ext cx="5812006" cy="142544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783659-0767-64B8-205B-B02899228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9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52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Taehoon Le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1396</Words>
  <Application>Microsoft Office PowerPoint</Application>
  <PresentationFormat>화면 슬라이드 쇼(4:3)</PresentationFormat>
  <Paragraphs>536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helvetica</vt:lpstr>
      <vt:lpstr>맑은 고딕</vt:lpstr>
      <vt:lpstr>Wingdings</vt:lpstr>
      <vt:lpstr>HYGothic-Extra</vt:lpstr>
      <vt:lpstr>Calibri</vt:lpstr>
      <vt:lpstr>Cambria Math</vt:lpstr>
      <vt:lpstr>Calibri Light</vt:lpstr>
      <vt:lpstr>Wingdings 3</vt:lpstr>
      <vt:lpstr>Candara</vt:lpstr>
      <vt:lpstr>HYGothic-Extra</vt:lpstr>
      <vt:lpstr>Arial</vt:lpstr>
      <vt:lpstr>Office 테마</vt:lpstr>
      <vt:lpstr> ML 2022 Final Project </vt:lpstr>
      <vt:lpstr>Overview</vt:lpstr>
      <vt:lpstr>Overview</vt:lpstr>
      <vt:lpstr>Overview</vt:lpstr>
      <vt:lpstr>Overview</vt:lpstr>
      <vt:lpstr>Overview</vt:lpstr>
      <vt:lpstr>Components</vt:lpstr>
      <vt:lpstr>Project Structure</vt:lpstr>
      <vt:lpstr>Project Structure</vt:lpstr>
      <vt:lpstr>Project Structure</vt:lpstr>
      <vt:lpstr>Project Structure</vt:lpstr>
      <vt:lpstr>Project Structure</vt:lpstr>
      <vt:lpstr>Project Structure</vt:lpstr>
      <vt:lpstr>Project Structure</vt:lpstr>
      <vt:lpstr>Project Structure</vt:lpstr>
      <vt:lpstr>Notification</vt:lpstr>
      <vt:lpstr>Submission information</vt:lpstr>
      <vt:lpstr>Submission information</vt:lpstr>
      <vt:lpstr>PowerPoint 프레젠테이션</vt:lpstr>
      <vt:lpstr>부록 : teacher forcing</vt:lpstr>
      <vt:lpstr>부록 : Training 결과 예시</vt:lpstr>
      <vt:lpstr>부록 : Training 결과 예시</vt:lpstr>
      <vt:lpstr>부록 : Training 결과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silsil</dc:creator>
  <cp:lastModifiedBy>Lee Hyun-Gyu</cp:lastModifiedBy>
  <cp:revision>3491</cp:revision>
  <cp:lastPrinted>2016-11-23T04:39:29Z</cp:lastPrinted>
  <dcterms:created xsi:type="dcterms:W3CDTF">2010-04-02T01:20:36Z</dcterms:created>
  <dcterms:modified xsi:type="dcterms:W3CDTF">2022-06-01T04:34:14Z</dcterms:modified>
</cp:coreProperties>
</file>