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5429-5B0E-44E5-926D-62FC09E38CC0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DD252-C1C5-450F-9D92-8E2C4A57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4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c7c19dad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c7c19dad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93D-01DA-1798-9537-A297AA31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D0924-C134-7A5B-CEA8-96BADEC6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8237A-98A4-5AEC-5DB5-E28088DD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7E0D0-8066-D795-A923-70335093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BD813-9CD9-4CAC-2EC2-FAF0FE3B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0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1F8E9-6899-C05C-1F92-005B805E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78F13-AD7C-1339-E0E2-746D8B0FD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A89DC-96A4-A67D-ABAA-F9B1D0A6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EC513-3919-E1A3-5CC8-2BFBFF93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5ED72-3807-034F-7139-1A54B14A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6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BD0A06-186F-A5FD-6D06-B817EFA30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D5895-C181-6CF2-68FC-96718290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C6FA-531F-327E-699F-6119E270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BCDC8-0C29-ECD7-F774-60C7688A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E06D7-FCD5-2602-3E5D-E347E8A3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5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1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4325-0426-5CD5-04A3-0DDE09EF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FA7D9-BD3F-C43C-5C67-D837B3BA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2D778-6B39-5B63-E7C5-679E0C5E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CF306-90BA-E288-C90C-B7F1FFBC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54D50-6DF1-EDA9-2C49-9D1EB487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4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7718-2E48-A8B0-C9E6-B06E757A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B44CC-E405-F69D-27B5-20EE325F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D6A6A-DF72-05BB-8EE9-2929E369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DACD2-B335-60B6-BA38-1EF6B01E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5F5B7-145C-76E7-F396-423DAFF4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8102-9A41-FD2F-60CA-820A336B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278C2-7A93-03FB-AF85-3B45D9EF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C06A-26C1-B6D2-0B95-006355F8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3A48C-4065-CD9A-3007-3EA7431E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774A4-96E8-E549-9EFD-182D94E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36D86-6CB1-7D50-5E73-9B12D87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5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11A9-4059-5E7B-D647-25814B85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477AB-81DC-680E-78FE-39A4816D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97BAE-0D48-042A-B5B9-05F73FD7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C2BAA-F202-B621-5F8A-69769996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272154-5A39-8648-9BB3-B0461596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38680-0C14-BE2D-7708-91DC22EC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A0B89-A7AA-B6D9-618B-78C8056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40D85-08BE-9609-4782-12EE3B75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CEF8-05DF-9D15-7130-F2CA757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17539-1E49-8524-37ED-8DA7930F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93BE7C-1FC8-6623-395C-8EFF6A3C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54811-B0A2-C5E2-96A1-4FDD63B7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01F9E6-F483-6476-5C4E-603191A3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C735E-EB59-1EA9-0D03-02A60E9A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8AAB1-C128-E316-3FC0-7BDBD0B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7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E85E-1074-C02D-FA77-0B3A8102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3B730-1949-8528-E123-C4955EC1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B4F51-40A2-07DC-06A3-17C3D0B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A0889-B73C-0367-5447-F9D525DB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C8C3B-AC14-CF9D-F0FA-DA1A2C4F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6613B-5321-76E5-B5D5-6D81C84B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9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54AB-FE91-88E9-FE94-F7D20F05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385845-C05B-DB36-1214-4491B9E7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131F0-8A61-9E85-FFE9-213B283C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12889-CA8D-3E30-1921-0608BC94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2207D-83DB-92C5-F753-BD4BF6C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3170E-7863-878B-93EB-90B4723B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6125-07DA-F3CB-46D6-F4659F17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ACCAB-4C4C-2328-A208-71FAEAE8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D7EA1-7234-C1E4-B41D-A173B50CE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E02E-B217-48CB-BD91-B1FDC74207C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E48A-B451-C913-B7A0-0ACA513A2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F64FF-A1E6-1141-F734-8E7B2F8B5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0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6"/>
          <p:cNvSpPr/>
          <p:nvPr/>
        </p:nvSpPr>
        <p:spPr>
          <a:xfrm>
            <a:off x="7615639" y="931584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26"/>
          <p:cNvSpPr/>
          <p:nvPr/>
        </p:nvSpPr>
        <p:spPr>
          <a:xfrm>
            <a:off x="7615639" y="2522487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F2527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26"/>
          <p:cNvSpPr/>
          <p:nvPr/>
        </p:nvSpPr>
        <p:spPr>
          <a:xfrm>
            <a:off x="7615639" y="3929276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6"/>
          <p:cNvSpPr txBox="1">
            <a:spLocks noGrp="1"/>
          </p:cNvSpPr>
          <p:nvPr>
            <p:ph type="title"/>
          </p:nvPr>
        </p:nvSpPr>
        <p:spPr>
          <a:xfrm>
            <a:off x="415600" y="-305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800" dirty="0">
                <a:latin typeface="Fira Sans"/>
                <a:ea typeface="Fira Sans"/>
                <a:cs typeface="Fira Sans"/>
                <a:sym typeface="Fira Sans"/>
              </a:rPr>
              <a:t>IDEA</a:t>
            </a:r>
            <a:endParaRPr dirty="0"/>
          </a:p>
        </p:txBody>
      </p:sp>
      <p:sp>
        <p:nvSpPr>
          <p:cNvPr id="2" name="Google Shape;1007;p32">
            <a:extLst>
              <a:ext uri="{FF2B5EF4-FFF2-40B4-BE49-F238E27FC236}">
                <a16:creationId xmlns:a16="http://schemas.microsoft.com/office/drawing/2014/main" id="{CEF553BB-D16A-1096-C128-D18F61A05F47}"/>
              </a:ext>
            </a:extLst>
          </p:cNvPr>
          <p:cNvSpPr/>
          <p:nvPr/>
        </p:nvSpPr>
        <p:spPr>
          <a:xfrm>
            <a:off x="191085" y="601045"/>
            <a:ext cx="6913804" cy="5808899"/>
          </a:xfrm>
          <a:custGeom>
            <a:avLst/>
            <a:gdLst/>
            <a:ahLst/>
            <a:cxnLst/>
            <a:rect l="l" t="t" r="r" b="b"/>
            <a:pathLst>
              <a:path w="64975" h="66458" extrusionOk="0">
                <a:moveTo>
                  <a:pt x="37363" y="1"/>
                </a:moveTo>
                <a:lnTo>
                  <a:pt x="36408" y="54"/>
                </a:lnTo>
                <a:lnTo>
                  <a:pt x="35470" y="188"/>
                </a:lnTo>
                <a:lnTo>
                  <a:pt x="34541" y="393"/>
                </a:lnTo>
                <a:lnTo>
                  <a:pt x="33639" y="688"/>
                </a:lnTo>
                <a:lnTo>
                  <a:pt x="32764" y="1063"/>
                </a:lnTo>
                <a:lnTo>
                  <a:pt x="32345" y="1286"/>
                </a:lnTo>
                <a:lnTo>
                  <a:pt x="32264" y="1322"/>
                </a:lnTo>
                <a:lnTo>
                  <a:pt x="32086" y="1367"/>
                </a:lnTo>
                <a:lnTo>
                  <a:pt x="31800" y="1358"/>
                </a:lnTo>
                <a:lnTo>
                  <a:pt x="31639" y="1295"/>
                </a:lnTo>
                <a:lnTo>
                  <a:pt x="31130" y="1072"/>
                </a:lnTo>
                <a:lnTo>
                  <a:pt x="30067" y="706"/>
                </a:lnTo>
                <a:lnTo>
                  <a:pt x="28978" y="456"/>
                </a:lnTo>
                <a:lnTo>
                  <a:pt x="27871" y="295"/>
                </a:lnTo>
                <a:lnTo>
                  <a:pt x="26746" y="251"/>
                </a:lnTo>
                <a:lnTo>
                  <a:pt x="25620" y="295"/>
                </a:lnTo>
                <a:lnTo>
                  <a:pt x="24513" y="429"/>
                </a:lnTo>
                <a:lnTo>
                  <a:pt x="23424" y="661"/>
                </a:lnTo>
                <a:lnTo>
                  <a:pt x="22370" y="983"/>
                </a:lnTo>
                <a:lnTo>
                  <a:pt x="21352" y="1385"/>
                </a:lnTo>
                <a:lnTo>
                  <a:pt x="20396" y="1867"/>
                </a:lnTo>
                <a:lnTo>
                  <a:pt x="19494" y="2430"/>
                </a:lnTo>
                <a:lnTo>
                  <a:pt x="18682" y="3072"/>
                </a:lnTo>
                <a:lnTo>
                  <a:pt x="17949" y="3778"/>
                </a:lnTo>
                <a:lnTo>
                  <a:pt x="17315" y="4564"/>
                </a:lnTo>
                <a:lnTo>
                  <a:pt x="16789" y="5403"/>
                </a:lnTo>
                <a:lnTo>
                  <a:pt x="16574" y="5859"/>
                </a:lnTo>
                <a:lnTo>
                  <a:pt x="16494" y="6010"/>
                </a:lnTo>
                <a:lnTo>
                  <a:pt x="16306" y="6252"/>
                </a:lnTo>
                <a:lnTo>
                  <a:pt x="16056" y="6403"/>
                </a:lnTo>
                <a:lnTo>
                  <a:pt x="15753" y="6475"/>
                </a:lnTo>
                <a:lnTo>
                  <a:pt x="15574" y="6484"/>
                </a:lnTo>
                <a:lnTo>
                  <a:pt x="15172" y="6493"/>
                </a:lnTo>
                <a:lnTo>
                  <a:pt x="14413" y="6564"/>
                </a:lnTo>
                <a:lnTo>
                  <a:pt x="13672" y="6716"/>
                </a:lnTo>
                <a:lnTo>
                  <a:pt x="12958" y="6930"/>
                </a:lnTo>
                <a:lnTo>
                  <a:pt x="12270" y="7207"/>
                </a:lnTo>
                <a:lnTo>
                  <a:pt x="11609" y="7555"/>
                </a:lnTo>
                <a:lnTo>
                  <a:pt x="10966" y="7948"/>
                </a:lnTo>
                <a:lnTo>
                  <a:pt x="10350" y="8404"/>
                </a:lnTo>
                <a:lnTo>
                  <a:pt x="10046" y="8654"/>
                </a:lnTo>
                <a:lnTo>
                  <a:pt x="9350" y="9252"/>
                </a:lnTo>
                <a:lnTo>
                  <a:pt x="8055" y="10511"/>
                </a:lnTo>
                <a:lnTo>
                  <a:pt x="6876" y="11842"/>
                </a:lnTo>
                <a:lnTo>
                  <a:pt x="5814" y="13244"/>
                </a:lnTo>
                <a:lnTo>
                  <a:pt x="4858" y="14726"/>
                </a:lnTo>
                <a:lnTo>
                  <a:pt x="4028" y="16280"/>
                </a:lnTo>
                <a:lnTo>
                  <a:pt x="3304" y="17905"/>
                </a:lnTo>
                <a:lnTo>
                  <a:pt x="2706" y="19602"/>
                </a:lnTo>
                <a:lnTo>
                  <a:pt x="2447" y="20486"/>
                </a:lnTo>
                <a:lnTo>
                  <a:pt x="2295" y="21057"/>
                </a:lnTo>
                <a:lnTo>
                  <a:pt x="2126" y="21924"/>
                </a:lnTo>
                <a:lnTo>
                  <a:pt x="2054" y="22495"/>
                </a:lnTo>
                <a:lnTo>
                  <a:pt x="2036" y="23076"/>
                </a:lnTo>
                <a:lnTo>
                  <a:pt x="2072" y="23647"/>
                </a:lnTo>
                <a:lnTo>
                  <a:pt x="2179" y="24227"/>
                </a:lnTo>
                <a:lnTo>
                  <a:pt x="2358" y="24808"/>
                </a:lnTo>
                <a:lnTo>
                  <a:pt x="2483" y="25094"/>
                </a:lnTo>
                <a:lnTo>
                  <a:pt x="2519" y="25210"/>
                </a:lnTo>
                <a:lnTo>
                  <a:pt x="2545" y="25478"/>
                </a:lnTo>
                <a:lnTo>
                  <a:pt x="2501" y="25772"/>
                </a:lnTo>
                <a:lnTo>
                  <a:pt x="2411" y="26049"/>
                </a:lnTo>
                <a:lnTo>
                  <a:pt x="2340" y="26156"/>
                </a:lnTo>
                <a:lnTo>
                  <a:pt x="2090" y="26567"/>
                </a:lnTo>
                <a:lnTo>
                  <a:pt x="1652" y="27389"/>
                </a:lnTo>
                <a:lnTo>
                  <a:pt x="1277" y="28237"/>
                </a:lnTo>
                <a:lnTo>
                  <a:pt x="965" y="29103"/>
                </a:lnTo>
                <a:lnTo>
                  <a:pt x="715" y="29978"/>
                </a:lnTo>
                <a:lnTo>
                  <a:pt x="509" y="30880"/>
                </a:lnTo>
                <a:lnTo>
                  <a:pt x="277" y="32247"/>
                </a:lnTo>
                <a:lnTo>
                  <a:pt x="179" y="33184"/>
                </a:lnTo>
                <a:lnTo>
                  <a:pt x="72" y="34425"/>
                </a:lnTo>
                <a:lnTo>
                  <a:pt x="0" y="36283"/>
                </a:lnTo>
                <a:lnTo>
                  <a:pt x="9" y="37515"/>
                </a:lnTo>
                <a:lnTo>
                  <a:pt x="81" y="38748"/>
                </a:lnTo>
                <a:lnTo>
                  <a:pt x="224" y="39971"/>
                </a:lnTo>
                <a:lnTo>
                  <a:pt x="447" y="41185"/>
                </a:lnTo>
                <a:lnTo>
                  <a:pt x="759" y="42391"/>
                </a:lnTo>
                <a:lnTo>
                  <a:pt x="965" y="42998"/>
                </a:lnTo>
                <a:lnTo>
                  <a:pt x="1108" y="43418"/>
                </a:lnTo>
                <a:lnTo>
                  <a:pt x="1429" y="44239"/>
                </a:lnTo>
                <a:lnTo>
                  <a:pt x="1786" y="45034"/>
                </a:lnTo>
                <a:lnTo>
                  <a:pt x="2197" y="45793"/>
                </a:lnTo>
                <a:lnTo>
                  <a:pt x="2652" y="46526"/>
                </a:lnTo>
                <a:lnTo>
                  <a:pt x="3170" y="47222"/>
                </a:lnTo>
                <a:lnTo>
                  <a:pt x="3751" y="47865"/>
                </a:lnTo>
                <a:lnTo>
                  <a:pt x="4394" y="48463"/>
                </a:lnTo>
                <a:lnTo>
                  <a:pt x="4751" y="48749"/>
                </a:lnTo>
                <a:lnTo>
                  <a:pt x="5358" y="49196"/>
                </a:lnTo>
                <a:lnTo>
                  <a:pt x="6617" y="50017"/>
                </a:lnTo>
                <a:lnTo>
                  <a:pt x="7609" y="50544"/>
                </a:lnTo>
                <a:lnTo>
                  <a:pt x="8287" y="50857"/>
                </a:lnTo>
                <a:lnTo>
                  <a:pt x="8984" y="51116"/>
                </a:lnTo>
                <a:lnTo>
                  <a:pt x="9707" y="51330"/>
                </a:lnTo>
                <a:lnTo>
                  <a:pt x="10073" y="51419"/>
                </a:lnTo>
                <a:lnTo>
                  <a:pt x="10297" y="51473"/>
                </a:lnTo>
                <a:lnTo>
                  <a:pt x="10707" y="51616"/>
                </a:lnTo>
                <a:lnTo>
                  <a:pt x="11064" y="51785"/>
                </a:lnTo>
                <a:lnTo>
                  <a:pt x="11368" y="52009"/>
                </a:lnTo>
                <a:lnTo>
                  <a:pt x="11636" y="52259"/>
                </a:lnTo>
                <a:lnTo>
                  <a:pt x="11868" y="52553"/>
                </a:lnTo>
                <a:lnTo>
                  <a:pt x="12154" y="53071"/>
                </a:lnTo>
                <a:lnTo>
                  <a:pt x="12315" y="53482"/>
                </a:lnTo>
                <a:lnTo>
                  <a:pt x="12466" y="53920"/>
                </a:lnTo>
                <a:lnTo>
                  <a:pt x="12824" y="54750"/>
                </a:lnTo>
                <a:lnTo>
                  <a:pt x="13243" y="55545"/>
                </a:lnTo>
                <a:lnTo>
                  <a:pt x="13708" y="56313"/>
                </a:lnTo>
                <a:lnTo>
                  <a:pt x="14226" y="57045"/>
                </a:lnTo>
                <a:lnTo>
                  <a:pt x="14770" y="57750"/>
                </a:lnTo>
                <a:lnTo>
                  <a:pt x="15654" y="58786"/>
                </a:lnTo>
                <a:lnTo>
                  <a:pt x="16271" y="59447"/>
                </a:lnTo>
                <a:lnTo>
                  <a:pt x="16673" y="59840"/>
                </a:lnTo>
                <a:lnTo>
                  <a:pt x="17521" y="60554"/>
                </a:lnTo>
                <a:lnTo>
                  <a:pt x="18217" y="61001"/>
                </a:lnTo>
                <a:lnTo>
                  <a:pt x="18700" y="61260"/>
                </a:lnTo>
                <a:lnTo>
                  <a:pt x="19209" y="61483"/>
                </a:lnTo>
                <a:lnTo>
                  <a:pt x="19735" y="61662"/>
                </a:lnTo>
                <a:lnTo>
                  <a:pt x="20003" y="61733"/>
                </a:lnTo>
                <a:lnTo>
                  <a:pt x="21289" y="62037"/>
                </a:lnTo>
                <a:lnTo>
                  <a:pt x="23227" y="62412"/>
                </a:lnTo>
                <a:lnTo>
                  <a:pt x="24531" y="62617"/>
                </a:lnTo>
                <a:lnTo>
                  <a:pt x="25183" y="62698"/>
                </a:lnTo>
                <a:lnTo>
                  <a:pt x="25745" y="62760"/>
                </a:lnTo>
                <a:lnTo>
                  <a:pt x="26862" y="62787"/>
                </a:lnTo>
                <a:lnTo>
                  <a:pt x="27701" y="62707"/>
                </a:lnTo>
                <a:lnTo>
                  <a:pt x="28246" y="62599"/>
                </a:lnTo>
                <a:lnTo>
                  <a:pt x="28782" y="62430"/>
                </a:lnTo>
                <a:lnTo>
                  <a:pt x="29308" y="62198"/>
                </a:lnTo>
                <a:lnTo>
                  <a:pt x="29567" y="62055"/>
                </a:lnTo>
                <a:lnTo>
                  <a:pt x="31050" y="61135"/>
                </a:lnTo>
                <a:lnTo>
                  <a:pt x="32514" y="60179"/>
                </a:lnTo>
                <a:lnTo>
                  <a:pt x="32684" y="60037"/>
                </a:lnTo>
                <a:lnTo>
                  <a:pt x="32863" y="59947"/>
                </a:lnTo>
                <a:lnTo>
                  <a:pt x="33800" y="59769"/>
                </a:lnTo>
                <a:lnTo>
                  <a:pt x="34863" y="59590"/>
                </a:lnTo>
                <a:lnTo>
                  <a:pt x="35041" y="59849"/>
                </a:lnTo>
                <a:lnTo>
                  <a:pt x="35309" y="60260"/>
                </a:lnTo>
                <a:lnTo>
                  <a:pt x="35461" y="60528"/>
                </a:lnTo>
                <a:lnTo>
                  <a:pt x="35729" y="61081"/>
                </a:lnTo>
                <a:lnTo>
                  <a:pt x="36051" y="61930"/>
                </a:lnTo>
                <a:lnTo>
                  <a:pt x="36345" y="63091"/>
                </a:lnTo>
                <a:lnTo>
                  <a:pt x="36506" y="64296"/>
                </a:lnTo>
                <a:lnTo>
                  <a:pt x="36533" y="64903"/>
                </a:lnTo>
                <a:lnTo>
                  <a:pt x="36551" y="65171"/>
                </a:lnTo>
                <a:lnTo>
                  <a:pt x="36658" y="65627"/>
                </a:lnTo>
                <a:lnTo>
                  <a:pt x="36836" y="65984"/>
                </a:lnTo>
                <a:lnTo>
                  <a:pt x="37069" y="66252"/>
                </a:lnTo>
                <a:lnTo>
                  <a:pt x="37372" y="66404"/>
                </a:lnTo>
                <a:lnTo>
                  <a:pt x="37712" y="66457"/>
                </a:lnTo>
                <a:lnTo>
                  <a:pt x="38104" y="66404"/>
                </a:lnTo>
                <a:lnTo>
                  <a:pt x="38524" y="66234"/>
                </a:lnTo>
                <a:lnTo>
                  <a:pt x="38747" y="66100"/>
                </a:lnTo>
                <a:lnTo>
                  <a:pt x="39194" y="65805"/>
                </a:lnTo>
                <a:lnTo>
                  <a:pt x="40033" y="65198"/>
                </a:lnTo>
                <a:lnTo>
                  <a:pt x="40837" y="64555"/>
                </a:lnTo>
                <a:lnTo>
                  <a:pt x="41605" y="63859"/>
                </a:lnTo>
                <a:lnTo>
                  <a:pt x="42337" y="63135"/>
                </a:lnTo>
                <a:lnTo>
                  <a:pt x="43025" y="62367"/>
                </a:lnTo>
                <a:lnTo>
                  <a:pt x="43668" y="61564"/>
                </a:lnTo>
                <a:lnTo>
                  <a:pt x="44275" y="60715"/>
                </a:lnTo>
                <a:lnTo>
                  <a:pt x="44561" y="60278"/>
                </a:lnTo>
                <a:lnTo>
                  <a:pt x="44730" y="60001"/>
                </a:lnTo>
                <a:lnTo>
                  <a:pt x="45016" y="59420"/>
                </a:lnTo>
                <a:lnTo>
                  <a:pt x="45391" y="58501"/>
                </a:lnTo>
                <a:lnTo>
                  <a:pt x="45615" y="57876"/>
                </a:lnTo>
                <a:lnTo>
                  <a:pt x="45632" y="57804"/>
                </a:lnTo>
                <a:lnTo>
                  <a:pt x="45615" y="57617"/>
                </a:lnTo>
                <a:lnTo>
                  <a:pt x="45543" y="57411"/>
                </a:lnTo>
                <a:lnTo>
                  <a:pt x="45445" y="57259"/>
                </a:lnTo>
                <a:lnTo>
                  <a:pt x="45382" y="57215"/>
                </a:lnTo>
                <a:lnTo>
                  <a:pt x="45302" y="57179"/>
                </a:lnTo>
                <a:lnTo>
                  <a:pt x="45097" y="57143"/>
                </a:lnTo>
                <a:lnTo>
                  <a:pt x="44882" y="57152"/>
                </a:lnTo>
                <a:lnTo>
                  <a:pt x="44686" y="57215"/>
                </a:lnTo>
                <a:lnTo>
                  <a:pt x="44614" y="57259"/>
                </a:lnTo>
                <a:lnTo>
                  <a:pt x="44382" y="57465"/>
                </a:lnTo>
                <a:lnTo>
                  <a:pt x="43980" y="57974"/>
                </a:lnTo>
                <a:lnTo>
                  <a:pt x="43837" y="58251"/>
                </a:lnTo>
                <a:lnTo>
                  <a:pt x="43677" y="58581"/>
                </a:lnTo>
                <a:lnTo>
                  <a:pt x="43328" y="59206"/>
                </a:lnTo>
                <a:lnTo>
                  <a:pt x="42739" y="60099"/>
                </a:lnTo>
                <a:lnTo>
                  <a:pt x="41855" y="61215"/>
                </a:lnTo>
                <a:lnTo>
                  <a:pt x="40882" y="62251"/>
                </a:lnTo>
                <a:lnTo>
                  <a:pt x="40364" y="62751"/>
                </a:lnTo>
                <a:lnTo>
                  <a:pt x="39899" y="63180"/>
                </a:lnTo>
                <a:lnTo>
                  <a:pt x="38846" y="63984"/>
                </a:lnTo>
                <a:lnTo>
                  <a:pt x="38283" y="64421"/>
                </a:lnTo>
                <a:lnTo>
                  <a:pt x="38212" y="63814"/>
                </a:lnTo>
                <a:lnTo>
                  <a:pt x="38149" y="63358"/>
                </a:lnTo>
                <a:lnTo>
                  <a:pt x="38051" y="62742"/>
                </a:lnTo>
                <a:lnTo>
                  <a:pt x="37747" y="61555"/>
                </a:lnTo>
                <a:lnTo>
                  <a:pt x="37408" y="60706"/>
                </a:lnTo>
                <a:lnTo>
                  <a:pt x="37140" y="60162"/>
                </a:lnTo>
                <a:lnTo>
                  <a:pt x="36819" y="59635"/>
                </a:lnTo>
                <a:lnTo>
                  <a:pt x="36452" y="59135"/>
                </a:lnTo>
                <a:lnTo>
                  <a:pt x="36247" y="58894"/>
                </a:lnTo>
                <a:lnTo>
                  <a:pt x="36059" y="58688"/>
                </a:lnTo>
                <a:lnTo>
                  <a:pt x="35711" y="58358"/>
                </a:lnTo>
                <a:lnTo>
                  <a:pt x="35390" y="58152"/>
                </a:lnTo>
                <a:lnTo>
                  <a:pt x="35095" y="58036"/>
                </a:lnTo>
                <a:lnTo>
                  <a:pt x="34818" y="58027"/>
                </a:lnTo>
                <a:lnTo>
                  <a:pt x="34550" y="58099"/>
                </a:lnTo>
                <a:lnTo>
                  <a:pt x="34273" y="58242"/>
                </a:lnTo>
                <a:lnTo>
                  <a:pt x="33988" y="58465"/>
                </a:lnTo>
                <a:lnTo>
                  <a:pt x="33845" y="58590"/>
                </a:lnTo>
                <a:lnTo>
                  <a:pt x="33675" y="58724"/>
                </a:lnTo>
                <a:lnTo>
                  <a:pt x="33363" y="58885"/>
                </a:lnTo>
                <a:lnTo>
                  <a:pt x="33193" y="58920"/>
                </a:lnTo>
                <a:lnTo>
                  <a:pt x="33139" y="58902"/>
                </a:lnTo>
                <a:lnTo>
                  <a:pt x="32970" y="58795"/>
                </a:lnTo>
                <a:lnTo>
                  <a:pt x="32657" y="58742"/>
                </a:lnTo>
                <a:lnTo>
                  <a:pt x="32237" y="58885"/>
                </a:lnTo>
                <a:lnTo>
                  <a:pt x="31961" y="59036"/>
                </a:lnTo>
                <a:lnTo>
                  <a:pt x="31121" y="59474"/>
                </a:lnTo>
                <a:lnTo>
                  <a:pt x="29844" y="60081"/>
                </a:lnTo>
                <a:lnTo>
                  <a:pt x="28978" y="60438"/>
                </a:lnTo>
                <a:lnTo>
                  <a:pt x="28094" y="60715"/>
                </a:lnTo>
                <a:lnTo>
                  <a:pt x="27192" y="60921"/>
                </a:lnTo>
                <a:lnTo>
                  <a:pt x="26254" y="61010"/>
                </a:lnTo>
                <a:lnTo>
                  <a:pt x="25290" y="60983"/>
                </a:lnTo>
                <a:lnTo>
                  <a:pt x="24790" y="60912"/>
                </a:lnTo>
                <a:lnTo>
                  <a:pt x="23691" y="60760"/>
                </a:lnTo>
                <a:lnTo>
                  <a:pt x="22602" y="60590"/>
                </a:lnTo>
                <a:lnTo>
                  <a:pt x="21897" y="60447"/>
                </a:lnTo>
                <a:lnTo>
                  <a:pt x="20861" y="60179"/>
                </a:lnTo>
                <a:lnTo>
                  <a:pt x="20191" y="59956"/>
                </a:lnTo>
                <a:lnTo>
                  <a:pt x="19539" y="59688"/>
                </a:lnTo>
                <a:lnTo>
                  <a:pt x="18914" y="59367"/>
                </a:lnTo>
                <a:lnTo>
                  <a:pt x="18325" y="58974"/>
                </a:lnTo>
                <a:lnTo>
                  <a:pt x="17771" y="58501"/>
                </a:lnTo>
                <a:lnTo>
                  <a:pt x="17512" y="58233"/>
                </a:lnTo>
                <a:lnTo>
                  <a:pt x="16967" y="57652"/>
                </a:lnTo>
                <a:lnTo>
                  <a:pt x="15931" y="56438"/>
                </a:lnTo>
                <a:lnTo>
                  <a:pt x="15235" y="55482"/>
                </a:lnTo>
                <a:lnTo>
                  <a:pt x="14815" y="54813"/>
                </a:lnTo>
                <a:lnTo>
                  <a:pt x="14440" y="54116"/>
                </a:lnTo>
                <a:lnTo>
                  <a:pt x="14119" y="53384"/>
                </a:lnTo>
                <a:lnTo>
                  <a:pt x="13994" y="53000"/>
                </a:lnTo>
                <a:lnTo>
                  <a:pt x="13868" y="52660"/>
                </a:lnTo>
                <a:lnTo>
                  <a:pt x="13592" y="52044"/>
                </a:lnTo>
                <a:lnTo>
                  <a:pt x="13252" y="51508"/>
                </a:lnTo>
                <a:lnTo>
                  <a:pt x="12859" y="51044"/>
                </a:lnTo>
                <a:lnTo>
                  <a:pt x="12404" y="50651"/>
                </a:lnTo>
                <a:lnTo>
                  <a:pt x="11886" y="50312"/>
                </a:lnTo>
                <a:lnTo>
                  <a:pt x="11306" y="50026"/>
                </a:lnTo>
                <a:lnTo>
                  <a:pt x="10663" y="49776"/>
                </a:lnTo>
                <a:lnTo>
                  <a:pt x="10314" y="49678"/>
                </a:lnTo>
                <a:lnTo>
                  <a:pt x="9930" y="49562"/>
                </a:lnTo>
                <a:lnTo>
                  <a:pt x="9180" y="49303"/>
                </a:lnTo>
                <a:lnTo>
                  <a:pt x="8466" y="49017"/>
                </a:lnTo>
                <a:lnTo>
                  <a:pt x="7787" y="48696"/>
                </a:lnTo>
                <a:lnTo>
                  <a:pt x="7144" y="48329"/>
                </a:lnTo>
                <a:lnTo>
                  <a:pt x="6528" y="47936"/>
                </a:lnTo>
                <a:lnTo>
                  <a:pt x="5948" y="47499"/>
                </a:lnTo>
                <a:lnTo>
                  <a:pt x="5412" y="47035"/>
                </a:lnTo>
                <a:lnTo>
                  <a:pt x="4903" y="46526"/>
                </a:lnTo>
                <a:lnTo>
                  <a:pt x="4430" y="45981"/>
                </a:lnTo>
                <a:lnTo>
                  <a:pt x="3992" y="45400"/>
                </a:lnTo>
                <a:lnTo>
                  <a:pt x="3590" y="44784"/>
                </a:lnTo>
                <a:lnTo>
                  <a:pt x="3233" y="44123"/>
                </a:lnTo>
                <a:lnTo>
                  <a:pt x="2902" y="43427"/>
                </a:lnTo>
                <a:lnTo>
                  <a:pt x="2626" y="42695"/>
                </a:lnTo>
                <a:lnTo>
                  <a:pt x="2376" y="41918"/>
                </a:lnTo>
                <a:lnTo>
                  <a:pt x="2268" y="41516"/>
                </a:lnTo>
                <a:lnTo>
                  <a:pt x="2135" y="40953"/>
                </a:lnTo>
                <a:lnTo>
                  <a:pt x="1929" y="39837"/>
                </a:lnTo>
                <a:lnTo>
                  <a:pt x="1795" y="38730"/>
                </a:lnTo>
                <a:lnTo>
                  <a:pt x="1724" y="37613"/>
                </a:lnTo>
                <a:lnTo>
                  <a:pt x="1715" y="35935"/>
                </a:lnTo>
                <a:lnTo>
                  <a:pt x="1840" y="33702"/>
                </a:lnTo>
                <a:lnTo>
                  <a:pt x="1938" y="32577"/>
                </a:lnTo>
                <a:lnTo>
                  <a:pt x="1974" y="32202"/>
                </a:lnTo>
                <a:lnTo>
                  <a:pt x="2081" y="31452"/>
                </a:lnTo>
                <a:lnTo>
                  <a:pt x="2224" y="30720"/>
                </a:lnTo>
                <a:lnTo>
                  <a:pt x="2420" y="30005"/>
                </a:lnTo>
                <a:lnTo>
                  <a:pt x="2652" y="29300"/>
                </a:lnTo>
                <a:lnTo>
                  <a:pt x="2938" y="28612"/>
                </a:lnTo>
                <a:lnTo>
                  <a:pt x="3269" y="27942"/>
                </a:lnTo>
                <a:lnTo>
                  <a:pt x="3653" y="27290"/>
                </a:lnTo>
                <a:lnTo>
                  <a:pt x="3867" y="26978"/>
                </a:lnTo>
                <a:lnTo>
                  <a:pt x="3965" y="26817"/>
                </a:lnTo>
                <a:lnTo>
                  <a:pt x="4126" y="26496"/>
                </a:lnTo>
                <a:lnTo>
                  <a:pt x="4224" y="26174"/>
                </a:lnTo>
                <a:lnTo>
                  <a:pt x="4287" y="25844"/>
                </a:lnTo>
                <a:lnTo>
                  <a:pt x="4296" y="25344"/>
                </a:lnTo>
                <a:lnTo>
                  <a:pt x="4197" y="24665"/>
                </a:lnTo>
                <a:lnTo>
                  <a:pt x="4117" y="24308"/>
                </a:lnTo>
                <a:lnTo>
                  <a:pt x="4046" y="24049"/>
                </a:lnTo>
                <a:lnTo>
                  <a:pt x="3947" y="23504"/>
                </a:lnTo>
                <a:lnTo>
                  <a:pt x="3903" y="22959"/>
                </a:lnTo>
                <a:lnTo>
                  <a:pt x="3912" y="22415"/>
                </a:lnTo>
                <a:lnTo>
                  <a:pt x="3956" y="22156"/>
                </a:lnTo>
                <a:lnTo>
                  <a:pt x="4135" y="21245"/>
                </a:lnTo>
                <a:lnTo>
                  <a:pt x="4626" y="19486"/>
                </a:lnTo>
                <a:lnTo>
                  <a:pt x="5242" y="17798"/>
                </a:lnTo>
                <a:lnTo>
                  <a:pt x="6001" y="16199"/>
                </a:lnTo>
                <a:lnTo>
                  <a:pt x="6894" y="14672"/>
                </a:lnTo>
                <a:lnTo>
                  <a:pt x="7921" y="13226"/>
                </a:lnTo>
                <a:lnTo>
                  <a:pt x="9082" y="11851"/>
                </a:lnTo>
                <a:lnTo>
                  <a:pt x="10368" y="10556"/>
                </a:lnTo>
                <a:lnTo>
                  <a:pt x="11064" y="9931"/>
                </a:lnTo>
                <a:lnTo>
                  <a:pt x="11341" y="9707"/>
                </a:lnTo>
                <a:lnTo>
                  <a:pt x="11895" y="9279"/>
                </a:lnTo>
                <a:lnTo>
                  <a:pt x="12466" y="8913"/>
                </a:lnTo>
                <a:lnTo>
                  <a:pt x="13065" y="8600"/>
                </a:lnTo>
                <a:lnTo>
                  <a:pt x="13681" y="8341"/>
                </a:lnTo>
                <a:lnTo>
                  <a:pt x="14315" y="8163"/>
                </a:lnTo>
                <a:lnTo>
                  <a:pt x="14985" y="8046"/>
                </a:lnTo>
                <a:lnTo>
                  <a:pt x="15690" y="8020"/>
                </a:lnTo>
                <a:lnTo>
                  <a:pt x="16056" y="8038"/>
                </a:lnTo>
                <a:lnTo>
                  <a:pt x="16342" y="8046"/>
                </a:lnTo>
                <a:lnTo>
                  <a:pt x="16860" y="7939"/>
                </a:lnTo>
                <a:lnTo>
                  <a:pt x="17307" y="7689"/>
                </a:lnTo>
                <a:lnTo>
                  <a:pt x="17682" y="7314"/>
                </a:lnTo>
                <a:lnTo>
                  <a:pt x="17842" y="7073"/>
                </a:lnTo>
                <a:lnTo>
                  <a:pt x="18182" y="6528"/>
                </a:lnTo>
                <a:lnTo>
                  <a:pt x="18485" y="5957"/>
                </a:lnTo>
                <a:lnTo>
                  <a:pt x="18646" y="5635"/>
                </a:lnTo>
                <a:lnTo>
                  <a:pt x="19030" y="5064"/>
                </a:lnTo>
                <a:lnTo>
                  <a:pt x="19494" y="4564"/>
                </a:lnTo>
                <a:lnTo>
                  <a:pt x="20021" y="4117"/>
                </a:lnTo>
                <a:lnTo>
                  <a:pt x="20316" y="3912"/>
                </a:lnTo>
                <a:lnTo>
                  <a:pt x="20646" y="3689"/>
                </a:lnTo>
                <a:lnTo>
                  <a:pt x="21307" y="3287"/>
                </a:lnTo>
                <a:lnTo>
                  <a:pt x="21986" y="2939"/>
                </a:lnTo>
                <a:lnTo>
                  <a:pt x="22665" y="2626"/>
                </a:lnTo>
                <a:lnTo>
                  <a:pt x="23361" y="2367"/>
                </a:lnTo>
                <a:lnTo>
                  <a:pt x="24067" y="2153"/>
                </a:lnTo>
                <a:lnTo>
                  <a:pt x="24781" y="1992"/>
                </a:lnTo>
                <a:lnTo>
                  <a:pt x="25495" y="1867"/>
                </a:lnTo>
                <a:lnTo>
                  <a:pt x="26228" y="1795"/>
                </a:lnTo>
                <a:lnTo>
                  <a:pt x="26969" y="1769"/>
                </a:lnTo>
                <a:lnTo>
                  <a:pt x="27719" y="1787"/>
                </a:lnTo>
                <a:lnTo>
                  <a:pt x="28478" y="1849"/>
                </a:lnTo>
                <a:lnTo>
                  <a:pt x="29255" y="1965"/>
                </a:lnTo>
                <a:lnTo>
                  <a:pt x="30032" y="2126"/>
                </a:lnTo>
                <a:lnTo>
                  <a:pt x="31219" y="2447"/>
                </a:lnTo>
                <a:lnTo>
                  <a:pt x="32032" y="2733"/>
                </a:lnTo>
                <a:lnTo>
                  <a:pt x="32112" y="2760"/>
                </a:lnTo>
                <a:lnTo>
                  <a:pt x="32291" y="2769"/>
                </a:lnTo>
                <a:lnTo>
                  <a:pt x="32380" y="2760"/>
                </a:lnTo>
                <a:lnTo>
                  <a:pt x="32925" y="2653"/>
                </a:lnTo>
                <a:lnTo>
                  <a:pt x="34006" y="2447"/>
                </a:lnTo>
                <a:lnTo>
                  <a:pt x="34532" y="2296"/>
                </a:lnTo>
                <a:lnTo>
                  <a:pt x="34899" y="2188"/>
                </a:lnTo>
                <a:lnTo>
                  <a:pt x="35613" y="2019"/>
                </a:lnTo>
                <a:lnTo>
                  <a:pt x="36318" y="1894"/>
                </a:lnTo>
                <a:lnTo>
                  <a:pt x="37015" y="1822"/>
                </a:lnTo>
                <a:lnTo>
                  <a:pt x="37694" y="1795"/>
                </a:lnTo>
                <a:lnTo>
                  <a:pt x="38372" y="1813"/>
                </a:lnTo>
                <a:lnTo>
                  <a:pt x="39024" y="1885"/>
                </a:lnTo>
                <a:lnTo>
                  <a:pt x="39676" y="1992"/>
                </a:lnTo>
                <a:lnTo>
                  <a:pt x="40310" y="2153"/>
                </a:lnTo>
                <a:lnTo>
                  <a:pt x="40944" y="2358"/>
                </a:lnTo>
                <a:lnTo>
                  <a:pt x="41560" y="2608"/>
                </a:lnTo>
                <a:lnTo>
                  <a:pt x="42168" y="2894"/>
                </a:lnTo>
                <a:lnTo>
                  <a:pt x="43052" y="3412"/>
                </a:lnTo>
                <a:lnTo>
                  <a:pt x="44204" y="4251"/>
                </a:lnTo>
                <a:lnTo>
                  <a:pt x="44766" y="4733"/>
                </a:lnTo>
                <a:lnTo>
                  <a:pt x="45123" y="5064"/>
                </a:lnTo>
                <a:lnTo>
                  <a:pt x="45802" y="5743"/>
                </a:lnTo>
                <a:lnTo>
                  <a:pt x="46132" y="6100"/>
                </a:lnTo>
                <a:lnTo>
                  <a:pt x="46383" y="6359"/>
                </a:lnTo>
                <a:lnTo>
                  <a:pt x="46945" y="6761"/>
                </a:lnTo>
                <a:lnTo>
                  <a:pt x="47570" y="7011"/>
                </a:lnTo>
                <a:lnTo>
                  <a:pt x="48249" y="7127"/>
                </a:lnTo>
                <a:lnTo>
                  <a:pt x="48606" y="7145"/>
                </a:lnTo>
                <a:lnTo>
                  <a:pt x="49320" y="7153"/>
                </a:lnTo>
                <a:lnTo>
                  <a:pt x="50749" y="7234"/>
                </a:lnTo>
                <a:lnTo>
                  <a:pt x="51455" y="7332"/>
                </a:lnTo>
                <a:lnTo>
                  <a:pt x="51866" y="7412"/>
                </a:lnTo>
                <a:lnTo>
                  <a:pt x="52669" y="7645"/>
                </a:lnTo>
                <a:lnTo>
                  <a:pt x="53455" y="7966"/>
                </a:lnTo>
                <a:lnTo>
                  <a:pt x="54205" y="8368"/>
                </a:lnTo>
                <a:lnTo>
                  <a:pt x="54911" y="8832"/>
                </a:lnTo>
                <a:lnTo>
                  <a:pt x="55580" y="9377"/>
                </a:lnTo>
                <a:lnTo>
                  <a:pt x="56197" y="9966"/>
                </a:lnTo>
                <a:lnTo>
                  <a:pt x="56759" y="10618"/>
                </a:lnTo>
                <a:lnTo>
                  <a:pt x="57268" y="11306"/>
                </a:lnTo>
                <a:lnTo>
                  <a:pt x="57706" y="12038"/>
                </a:lnTo>
                <a:lnTo>
                  <a:pt x="58081" y="12797"/>
                </a:lnTo>
                <a:lnTo>
                  <a:pt x="58375" y="13583"/>
                </a:lnTo>
                <a:lnTo>
                  <a:pt x="58590" y="14378"/>
                </a:lnTo>
                <a:lnTo>
                  <a:pt x="58724" y="15190"/>
                </a:lnTo>
                <a:lnTo>
                  <a:pt x="58759" y="16003"/>
                </a:lnTo>
                <a:lnTo>
                  <a:pt x="58706" y="16807"/>
                </a:lnTo>
                <a:lnTo>
                  <a:pt x="58634" y="17209"/>
                </a:lnTo>
                <a:lnTo>
                  <a:pt x="58590" y="17450"/>
                </a:lnTo>
                <a:lnTo>
                  <a:pt x="58545" y="17905"/>
                </a:lnTo>
                <a:lnTo>
                  <a:pt x="58545" y="18334"/>
                </a:lnTo>
                <a:lnTo>
                  <a:pt x="58590" y="18745"/>
                </a:lnTo>
                <a:lnTo>
                  <a:pt x="58688" y="19146"/>
                </a:lnTo>
                <a:lnTo>
                  <a:pt x="58840" y="19521"/>
                </a:lnTo>
                <a:lnTo>
                  <a:pt x="59045" y="19888"/>
                </a:lnTo>
                <a:lnTo>
                  <a:pt x="59313" y="20236"/>
                </a:lnTo>
                <a:lnTo>
                  <a:pt x="59465" y="20414"/>
                </a:lnTo>
                <a:lnTo>
                  <a:pt x="59885" y="20897"/>
                </a:lnTo>
                <a:lnTo>
                  <a:pt x="60304" y="21388"/>
                </a:lnTo>
                <a:lnTo>
                  <a:pt x="60635" y="21763"/>
                </a:lnTo>
                <a:lnTo>
                  <a:pt x="61224" y="22558"/>
                </a:lnTo>
                <a:lnTo>
                  <a:pt x="61724" y="23379"/>
                </a:lnTo>
                <a:lnTo>
                  <a:pt x="62126" y="24236"/>
                </a:lnTo>
                <a:lnTo>
                  <a:pt x="62439" y="25120"/>
                </a:lnTo>
                <a:lnTo>
                  <a:pt x="62653" y="26040"/>
                </a:lnTo>
                <a:lnTo>
                  <a:pt x="62778" y="26987"/>
                </a:lnTo>
                <a:lnTo>
                  <a:pt x="62805" y="27969"/>
                </a:lnTo>
                <a:lnTo>
                  <a:pt x="62778" y="28469"/>
                </a:lnTo>
                <a:lnTo>
                  <a:pt x="62715" y="29201"/>
                </a:lnTo>
                <a:lnTo>
                  <a:pt x="62510" y="30648"/>
                </a:lnTo>
                <a:lnTo>
                  <a:pt x="62197" y="32041"/>
                </a:lnTo>
                <a:lnTo>
                  <a:pt x="61769" y="33390"/>
                </a:lnTo>
                <a:lnTo>
                  <a:pt x="61224" y="34684"/>
                </a:lnTo>
                <a:lnTo>
                  <a:pt x="60554" y="35926"/>
                </a:lnTo>
                <a:lnTo>
                  <a:pt x="59751" y="37113"/>
                </a:lnTo>
                <a:lnTo>
                  <a:pt x="58822" y="38239"/>
                </a:lnTo>
                <a:lnTo>
                  <a:pt x="58304" y="38783"/>
                </a:lnTo>
                <a:lnTo>
                  <a:pt x="58036" y="39060"/>
                </a:lnTo>
                <a:lnTo>
                  <a:pt x="57625" y="39658"/>
                </a:lnTo>
                <a:lnTo>
                  <a:pt x="57349" y="40301"/>
                </a:lnTo>
                <a:lnTo>
                  <a:pt x="57197" y="41007"/>
                </a:lnTo>
                <a:lnTo>
                  <a:pt x="57179" y="41391"/>
                </a:lnTo>
                <a:lnTo>
                  <a:pt x="57134" y="42034"/>
                </a:lnTo>
                <a:lnTo>
                  <a:pt x="56965" y="43284"/>
                </a:lnTo>
                <a:lnTo>
                  <a:pt x="56670" y="44490"/>
                </a:lnTo>
                <a:lnTo>
                  <a:pt x="56259" y="45633"/>
                </a:lnTo>
                <a:lnTo>
                  <a:pt x="55750" y="46731"/>
                </a:lnTo>
                <a:lnTo>
                  <a:pt x="55125" y="47776"/>
                </a:lnTo>
                <a:lnTo>
                  <a:pt x="54402" y="48776"/>
                </a:lnTo>
                <a:lnTo>
                  <a:pt x="53580" y="49731"/>
                </a:lnTo>
                <a:lnTo>
                  <a:pt x="53134" y="50187"/>
                </a:lnTo>
                <a:lnTo>
                  <a:pt x="52598" y="50714"/>
                </a:lnTo>
                <a:lnTo>
                  <a:pt x="51499" y="51723"/>
                </a:lnTo>
                <a:lnTo>
                  <a:pt x="50330" y="52669"/>
                </a:lnTo>
                <a:lnTo>
                  <a:pt x="49401" y="53286"/>
                </a:lnTo>
                <a:lnTo>
                  <a:pt x="48740" y="53661"/>
                </a:lnTo>
                <a:lnTo>
                  <a:pt x="48401" y="53830"/>
                </a:lnTo>
                <a:lnTo>
                  <a:pt x="48329" y="53866"/>
                </a:lnTo>
                <a:lnTo>
                  <a:pt x="48204" y="53991"/>
                </a:lnTo>
                <a:lnTo>
                  <a:pt x="48052" y="54232"/>
                </a:lnTo>
                <a:lnTo>
                  <a:pt x="47936" y="54384"/>
                </a:lnTo>
                <a:lnTo>
                  <a:pt x="48124" y="54491"/>
                </a:lnTo>
                <a:lnTo>
                  <a:pt x="48401" y="54670"/>
                </a:lnTo>
                <a:lnTo>
                  <a:pt x="48561" y="54732"/>
                </a:lnTo>
                <a:lnTo>
                  <a:pt x="48642" y="54723"/>
                </a:lnTo>
                <a:lnTo>
                  <a:pt x="49187" y="54571"/>
                </a:lnTo>
                <a:lnTo>
                  <a:pt x="49990" y="54312"/>
                </a:lnTo>
                <a:lnTo>
                  <a:pt x="50508" y="54080"/>
                </a:lnTo>
                <a:lnTo>
                  <a:pt x="50749" y="53946"/>
                </a:lnTo>
                <a:lnTo>
                  <a:pt x="51106" y="53732"/>
                </a:lnTo>
                <a:lnTo>
                  <a:pt x="51794" y="53250"/>
                </a:lnTo>
                <a:lnTo>
                  <a:pt x="52794" y="52491"/>
                </a:lnTo>
                <a:lnTo>
                  <a:pt x="53482" y="52000"/>
                </a:lnTo>
                <a:lnTo>
                  <a:pt x="53794" y="51776"/>
                </a:lnTo>
                <a:lnTo>
                  <a:pt x="54393" y="51303"/>
                </a:lnTo>
                <a:lnTo>
                  <a:pt x="54955" y="50794"/>
                </a:lnTo>
                <a:lnTo>
                  <a:pt x="55482" y="50249"/>
                </a:lnTo>
                <a:lnTo>
                  <a:pt x="56214" y="49401"/>
                </a:lnTo>
                <a:lnTo>
                  <a:pt x="57098" y="48169"/>
                </a:lnTo>
                <a:lnTo>
                  <a:pt x="57500" y="47517"/>
                </a:lnTo>
                <a:lnTo>
                  <a:pt x="57741" y="47106"/>
                </a:lnTo>
                <a:lnTo>
                  <a:pt x="58179" y="46276"/>
                </a:lnTo>
                <a:lnTo>
                  <a:pt x="58447" y="45633"/>
                </a:lnTo>
                <a:lnTo>
                  <a:pt x="58581" y="45186"/>
                </a:lnTo>
                <a:lnTo>
                  <a:pt x="58670" y="44722"/>
                </a:lnTo>
                <a:lnTo>
                  <a:pt x="58706" y="44239"/>
                </a:lnTo>
                <a:lnTo>
                  <a:pt x="58706" y="43989"/>
                </a:lnTo>
                <a:lnTo>
                  <a:pt x="58715" y="43766"/>
                </a:lnTo>
                <a:lnTo>
                  <a:pt x="58867" y="43320"/>
                </a:lnTo>
                <a:lnTo>
                  <a:pt x="58929" y="43096"/>
                </a:lnTo>
                <a:lnTo>
                  <a:pt x="59126" y="42203"/>
                </a:lnTo>
                <a:lnTo>
                  <a:pt x="59349" y="41319"/>
                </a:lnTo>
                <a:lnTo>
                  <a:pt x="59465" y="40926"/>
                </a:lnTo>
                <a:lnTo>
                  <a:pt x="59652" y="40355"/>
                </a:lnTo>
                <a:lnTo>
                  <a:pt x="59831" y="40007"/>
                </a:lnTo>
                <a:lnTo>
                  <a:pt x="59947" y="39864"/>
                </a:lnTo>
                <a:lnTo>
                  <a:pt x="60322" y="39444"/>
                </a:lnTo>
                <a:lnTo>
                  <a:pt x="61010" y="38587"/>
                </a:lnTo>
                <a:lnTo>
                  <a:pt x="61644" y="37694"/>
                </a:lnTo>
                <a:lnTo>
                  <a:pt x="62224" y="36765"/>
                </a:lnTo>
                <a:lnTo>
                  <a:pt x="62742" y="35819"/>
                </a:lnTo>
                <a:lnTo>
                  <a:pt x="63215" y="34836"/>
                </a:lnTo>
                <a:lnTo>
                  <a:pt x="63644" y="33827"/>
                </a:lnTo>
                <a:lnTo>
                  <a:pt x="64019" y="32791"/>
                </a:lnTo>
                <a:lnTo>
                  <a:pt x="64189" y="32256"/>
                </a:lnTo>
                <a:lnTo>
                  <a:pt x="64332" y="31818"/>
                </a:lnTo>
                <a:lnTo>
                  <a:pt x="64564" y="30934"/>
                </a:lnTo>
                <a:lnTo>
                  <a:pt x="64743" y="30068"/>
                </a:lnTo>
                <a:lnTo>
                  <a:pt x="64876" y="29210"/>
                </a:lnTo>
                <a:lnTo>
                  <a:pt x="64948" y="28371"/>
                </a:lnTo>
                <a:lnTo>
                  <a:pt x="64975" y="27540"/>
                </a:lnTo>
                <a:lnTo>
                  <a:pt x="64939" y="26719"/>
                </a:lnTo>
                <a:lnTo>
                  <a:pt x="64841" y="25906"/>
                </a:lnTo>
                <a:lnTo>
                  <a:pt x="64689" y="25120"/>
                </a:lnTo>
                <a:lnTo>
                  <a:pt x="64484" y="24335"/>
                </a:lnTo>
                <a:lnTo>
                  <a:pt x="64207" y="23567"/>
                </a:lnTo>
                <a:lnTo>
                  <a:pt x="63858" y="22817"/>
                </a:lnTo>
                <a:lnTo>
                  <a:pt x="63457" y="22075"/>
                </a:lnTo>
                <a:lnTo>
                  <a:pt x="62983" y="21352"/>
                </a:lnTo>
                <a:lnTo>
                  <a:pt x="62439" y="20647"/>
                </a:lnTo>
                <a:lnTo>
                  <a:pt x="61822" y="19950"/>
                </a:lnTo>
                <a:lnTo>
                  <a:pt x="61483" y="19611"/>
                </a:lnTo>
                <a:lnTo>
                  <a:pt x="61340" y="19468"/>
                </a:lnTo>
                <a:lnTo>
                  <a:pt x="61117" y="19182"/>
                </a:lnTo>
                <a:lnTo>
                  <a:pt x="60956" y="18887"/>
                </a:lnTo>
                <a:lnTo>
                  <a:pt x="60831" y="18575"/>
                </a:lnTo>
                <a:lnTo>
                  <a:pt x="60724" y="18093"/>
                </a:lnTo>
                <a:lnTo>
                  <a:pt x="60679" y="17396"/>
                </a:lnTo>
                <a:lnTo>
                  <a:pt x="60688" y="17012"/>
                </a:lnTo>
                <a:lnTo>
                  <a:pt x="60679" y="16405"/>
                </a:lnTo>
                <a:lnTo>
                  <a:pt x="60599" y="15217"/>
                </a:lnTo>
                <a:lnTo>
                  <a:pt x="60411" y="14056"/>
                </a:lnTo>
                <a:lnTo>
                  <a:pt x="60144" y="12940"/>
                </a:lnTo>
                <a:lnTo>
                  <a:pt x="59769" y="11877"/>
                </a:lnTo>
                <a:lnTo>
                  <a:pt x="59313" y="10859"/>
                </a:lnTo>
                <a:lnTo>
                  <a:pt x="58759" y="9904"/>
                </a:lnTo>
                <a:lnTo>
                  <a:pt x="58125" y="9011"/>
                </a:lnTo>
                <a:lnTo>
                  <a:pt x="57402" y="8198"/>
                </a:lnTo>
                <a:lnTo>
                  <a:pt x="56598" y="7466"/>
                </a:lnTo>
                <a:lnTo>
                  <a:pt x="55714" y="6814"/>
                </a:lnTo>
                <a:lnTo>
                  <a:pt x="54750" y="6260"/>
                </a:lnTo>
                <a:lnTo>
                  <a:pt x="53705" y="5796"/>
                </a:lnTo>
                <a:lnTo>
                  <a:pt x="52589" y="5448"/>
                </a:lnTo>
                <a:lnTo>
                  <a:pt x="51392" y="5216"/>
                </a:lnTo>
                <a:lnTo>
                  <a:pt x="50133" y="5091"/>
                </a:lnTo>
                <a:lnTo>
                  <a:pt x="49463" y="5082"/>
                </a:lnTo>
                <a:lnTo>
                  <a:pt x="49008" y="5082"/>
                </a:lnTo>
                <a:lnTo>
                  <a:pt x="48374" y="4992"/>
                </a:lnTo>
                <a:lnTo>
                  <a:pt x="47981" y="4894"/>
                </a:lnTo>
                <a:lnTo>
                  <a:pt x="47606" y="4751"/>
                </a:lnTo>
                <a:lnTo>
                  <a:pt x="47267" y="4555"/>
                </a:lnTo>
                <a:lnTo>
                  <a:pt x="46936" y="4314"/>
                </a:lnTo>
                <a:lnTo>
                  <a:pt x="46633" y="4010"/>
                </a:lnTo>
                <a:lnTo>
                  <a:pt x="46490" y="3840"/>
                </a:lnTo>
                <a:lnTo>
                  <a:pt x="46436" y="3787"/>
                </a:lnTo>
                <a:lnTo>
                  <a:pt x="46383" y="3733"/>
                </a:lnTo>
                <a:lnTo>
                  <a:pt x="46052" y="3394"/>
                </a:lnTo>
                <a:lnTo>
                  <a:pt x="45338" y="2760"/>
                </a:lnTo>
                <a:lnTo>
                  <a:pt x="44579" y="2188"/>
                </a:lnTo>
                <a:lnTo>
                  <a:pt x="43775" y="1670"/>
                </a:lnTo>
                <a:lnTo>
                  <a:pt x="42927" y="1224"/>
                </a:lnTo>
                <a:lnTo>
                  <a:pt x="42043" y="849"/>
                </a:lnTo>
                <a:lnTo>
                  <a:pt x="41141" y="536"/>
                </a:lnTo>
                <a:lnTo>
                  <a:pt x="40212" y="295"/>
                </a:lnTo>
                <a:lnTo>
                  <a:pt x="39265" y="117"/>
                </a:lnTo>
                <a:lnTo>
                  <a:pt x="38319" y="18"/>
                </a:lnTo>
                <a:lnTo>
                  <a:pt x="373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017;p32">
            <a:extLst>
              <a:ext uri="{FF2B5EF4-FFF2-40B4-BE49-F238E27FC236}">
                <a16:creationId xmlns:a16="http://schemas.microsoft.com/office/drawing/2014/main" id="{6B8C056E-9380-7762-9B63-23DBCA17FE6A}"/>
              </a:ext>
            </a:extLst>
          </p:cNvPr>
          <p:cNvSpPr txBox="1"/>
          <p:nvPr/>
        </p:nvSpPr>
        <p:spPr>
          <a:xfrm>
            <a:off x="968972" y="1402696"/>
            <a:ext cx="5358030" cy="372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b="1" dirty="0" smtClean="0"/>
              <a:t>주변 </a:t>
            </a:r>
            <a:r>
              <a:rPr lang="ko-KR" altLang="en-US" b="1" dirty="0"/>
              <a:t>식재료 직거래 플랫폼 </a:t>
            </a:r>
            <a:r>
              <a:rPr lang="en-US" altLang="ko-KR" b="1" dirty="0" smtClean="0"/>
              <a:t>/ </a:t>
            </a:r>
          </a:p>
          <a:p>
            <a:pPr algn="ctr"/>
            <a:r>
              <a:rPr lang="ko-KR" altLang="en-US" b="1" dirty="0" smtClean="0"/>
              <a:t>디지털 </a:t>
            </a:r>
            <a:r>
              <a:rPr lang="ko-KR" altLang="en-US" b="1" dirty="0" err="1" smtClean="0"/>
              <a:t>식재료관리</a:t>
            </a:r>
            <a:r>
              <a:rPr lang="ko-KR" altLang="en-US" b="1" dirty="0" smtClean="0"/>
              <a:t> 서비스</a:t>
            </a:r>
            <a:endParaRPr lang="en-US" altLang="ko-KR" b="1" dirty="0" smtClean="0"/>
          </a:p>
          <a:p>
            <a:pPr algn="just"/>
            <a:endParaRPr lang="ko-KR" altLang="en-US" sz="1400" b="1" dirty="0"/>
          </a:p>
          <a:p>
            <a:pPr marL="171450" indent="-171450" algn="just">
              <a:buFontTx/>
              <a:buChar char="-"/>
            </a:pPr>
            <a:r>
              <a:rPr lang="ko-KR" altLang="en-US" sz="1400" b="1" dirty="0" smtClean="0"/>
              <a:t>소비자 주변만의 </a:t>
            </a:r>
            <a:r>
              <a:rPr lang="ko-KR" altLang="en-US" sz="1400" dirty="0"/>
              <a:t>식재료 정보와 가격을 비교하여 구매할 수 있는 </a:t>
            </a:r>
            <a:r>
              <a:rPr lang="ko-KR" altLang="en-US" sz="1400" dirty="0" smtClean="0"/>
              <a:t>플랫폼</a:t>
            </a:r>
            <a:endParaRPr lang="en-US" altLang="ko-KR" sz="1400" dirty="0" smtClean="0"/>
          </a:p>
          <a:p>
            <a:pPr marL="171450" indent="-171450" algn="just">
              <a:buFontTx/>
              <a:buChar char="-"/>
            </a:pPr>
            <a:endParaRPr lang="en-US" altLang="ko-KR" sz="14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400" dirty="0" smtClean="0"/>
              <a:t>생산자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판매자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</a:t>
            </a:r>
            <a:r>
              <a:rPr lang="ko-KR" altLang="en-US" sz="1400" dirty="0"/>
              <a:t>식자재의 사진과 </a:t>
            </a:r>
            <a:r>
              <a:rPr lang="ko-KR" altLang="en-US" sz="1400" b="1" dirty="0" smtClean="0"/>
              <a:t>동영상을 </a:t>
            </a:r>
            <a:r>
              <a:rPr lang="ko-KR" altLang="en-US" sz="1400" b="1" dirty="0"/>
              <a:t>필수로 </a:t>
            </a:r>
            <a:r>
              <a:rPr lang="ko-KR" altLang="en-US" sz="1400" b="1" dirty="0" smtClean="0"/>
              <a:t>첨부</a:t>
            </a:r>
            <a:r>
              <a:rPr lang="ko-KR" altLang="en-US" sz="1400" dirty="0" smtClean="0"/>
              <a:t>해 상품을 게시하고 온라인 스토어를 유지</a:t>
            </a:r>
            <a:r>
              <a:rPr lang="en-US" altLang="ko-KR" sz="1400" dirty="0" smtClean="0"/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400" dirty="0"/>
          </a:p>
          <a:p>
            <a:pPr marL="171450" indent="-171450" algn="just">
              <a:buFontTx/>
              <a:buChar char="-"/>
            </a:pPr>
            <a:r>
              <a:rPr lang="ko-KR" altLang="en-US" sz="1400" dirty="0" err="1" smtClean="0"/>
              <a:t>유통방법은</a:t>
            </a:r>
            <a:r>
              <a:rPr lang="ko-KR" altLang="en-US" sz="1400" dirty="0" smtClean="0"/>
              <a:t> 직접 </a:t>
            </a:r>
            <a:r>
              <a:rPr lang="ko-KR" altLang="en-US" sz="1400" dirty="0" err="1" smtClean="0"/>
              <a:t>대면거래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배달대행</a:t>
            </a:r>
            <a:r>
              <a:rPr lang="ko-KR" altLang="en-US" sz="1400" dirty="0" smtClean="0"/>
              <a:t> 정도로만 제한</a:t>
            </a:r>
            <a:endParaRPr lang="en-US" altLang="ko-KR" sz="1400" dirty="0" smtClean="0"/>
          </a:p>
          <a:p>
            <a:pPr marL="171450" indent="-171450" algn="just">
              <a:buFontTx/>
              <a:buChar char="-"/>
            </a:pPr>
            <a:endParaRPr lang="en-US" altLang="ko-KR" sz="14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400" dirty="0" smtClean="0"/>
              <a:t>판매자의 </a:t>
            </a:r>
            <a:r>
              <a:rPr lang="ko-KR" altLang="en-US" sz="1400" b="1" dirty="0"/>
              <a:t>식재료 </a:t>
            </a:r>
            <a:r>
              <a:rPr lang="ko-KR" altLang="en-US" sz="1400" b="1" dirty="0" smtClean="0"/>
              <a:t>재고관리를 디지털화</a:t>
            </a:r>
            <a:r>
              <a:rPr lang="ko-KR" altLang="en-US" sz="1400" dirty="0" smtClean="0"/>
              <a:t>해주는 서비스를 제공</a:t>
            </a:r>
            <a:endParaRPr lang="en-US" altLang="ko-KR" sz="1200" dirty="0"/>
          </a:p>
          <a:p>
            <a:pPr algn="just"/>
            <a:r>
              <a:rPr lang="en-US" altLang="ko-KR" sz="1200" dirty="0" smtClean="0"/>
              <a:t>   </a:t>
            </a:r>
            <a:r>
              <a:rPr lang="en-US" altLang="ko-KR" sz="1100" dirty="0" smtClean="0"/>
              <a:t>ex) </a:t>
            </a:r>
            <a:r>
              <a:rPr lang="ko-KR" altLang="en-US" sz="1100" dirty="0" smtClean="0"/>
              <a:t>상품의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이미지를 통한 재고 최신화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스토어 상품등록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제거 자동화</a:t>
            </a:r>
            <a:endParaRPr lang="en-US" altLang="ko-KR" sz="1100" dirty="0" smtClean="0"/>
          </a:p>
          <a:p>
            <a:pPr algn="just"/>
            <a:endParaRPr lang="en-US" altLang="ko-KR" sz="1200" dirty="0" smtClean="0"/>
          </a:p>
        </p:txBody>
      </p:sp>
      <p:sp>
        <p:nvSpPr>
          <p:cNvPr id="4" name="Google Shape;1018;p32">
            <a:extLst>
              <a:ext uri="{FF2B5EF4-FFF2-40B4-BE49-F238E27FC236}">
                <a16:creationId xmlns:a16="http://schemas.microsoft.com/office/drawing/2014/main" id="{AEE10402-6DF8-A757-B6F0-FAA493593C09}"/>
              </a:ext>
            </a:extLst>
          </p:cNvPr>
          <p:cNvSpPr/>
          <p:nvPr/>
        </p:nvSpPr>
        <p:spPr>
          <a:xfrm>
            <a:off x="525914" y="4900657"/>
            <a:ext cx="234317" cy="227396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019;p32">
            <a:extLst>
              <a:ext uri="{FF2B5EF4-FFF2-40B4-BE49-F238E27FC236}">
                <a16:creationId xmlns:a16="http://schemas.microsoft.com/office/drawing/2014/main" id="{8B55783B-E590-71E4-A4DB-C09B987F3C8D}"/>
              </a:ext>
            </a:extLst>
          </p:cNvPr>
          <p:cNvSpPr/>
          <p:nvPr/>
        </p:nvSpPr>
        <p:spPr>
          <a:xfrm>
            <a:off x="6731388" y="2106178"/>
            <a:ext cx="185765" cy="205611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" name="Google Shape;1020;p32">
            <a:extLst>
              <a:ext uri="{FF2B5EF4-FFF2-40B4-BE49-F238E27FC236}">
                <a16:creationId xmlns:a16="http://schemas.microsoft.com/office/drawing/2014/main" id="{51E515DB-4958-6662-0DA5-FB04ED02BCAF}"/>
              </a:ext>
            </a:extLst>
          </p:cNvPr>
          <p:cNvGrpSpPr/>
          <p:nvPr/>
        </p:nvGrpSpPr>
        <p:grpSpPr>
          <a:xfrm>
            <a:off x="3469945" y="211893"/>
            <a:ext cx="239049" cy="515915"/>
            <a:chOff x="6063602" y="2194981"/>
            <a:chExt cx="179287" cy="386936"/>
          </a:xfrm>
          <a:solidFill>
            <a:schemeClr val="accent6"/>
          </a:solidFill>
        </p:grpSpPr>
        <p:sp>
          <p:nvSpPr>
            <p:cNvPr id="7" name="Google Shape;1021;p32">
              <a:extLst>
                <a:ext uri="{FF2B5EF4-FFF2-40B4-BE49-F238E27FC236}">
                  <a16:creationId xmlns:a16="http://schemas.microsoft.com/office/drawing/2014/main" id="{104401F3-EF92-F6AD-613F-2DF8125F7DAF}"/>
                </a:ext>
              </a:extLst>
            </p:cNvPr>
            <p:cNvSpPr/>
            <p:nvPr/>
          </p:nvSpPr>
          <p:spPr>
            <a:xfrm>
              <a:off x="6063602" y="2194981"/>
              <a:ext cx="179287" cy="276265"/>
            </a:xfrm>
            <a:custGeom>
              <a:avLst/>
              <a:gdLst/>
              <a:ahLst/>
              <a:cxnLst/>
              <a:rect l="l" t="t" r="r" b="b"/>
              <a:pathLst>
                <a:path w="6770" h="10432" extrusionOk="0">
                  <a:moveTo>
                    <a:pt x="3778" y="1"/>
                  </a:moveTo>
                  <a:lnTo>
                    <a:pt x="3456" y="10"/>
                  </a:lnTo>
                  <a:lnTo>
                    <a:pt x="2804" y="126"/>
                  </a:lnTo>
                  <a:lnTo>
                    <a:pt x="2179" y="358"/>
                  </a:lnTo>
                  <a:lnTo>
                    <a:pt x="1581" y="698"/>
                  </a:lnTo>
                  <a:lnTo>
                    <a:pt x="1054" y="1108"/>
                  </a:lnTo>
                  <a:lnTo>
                    <a:pt x="607" y="1599"/>
                  </a:lnTo>
                  <a:lnTo>
                    <a:pt x="268" y="2135"/>
                  </a:lnTo>
                  <a:lnTo>
                    <a:pt x="54" y="2716"/>
                  </a:lnTo>
                  <a:lnTo>
                    <a:pt x="9" y="3019"/>
                  </a:lnTo>
                  <a:lnTo>
                    <a:pt x="0" y="3251"/>
                  </a:lnTo>
                  <a:lnTo>
                    <a:pt x="63" y="3725"/>
                  </a:lnTo>
                  <a:lnTo>
                    <a:pt x="277" y="4448"/>
                  </a:lnTo>
                  <a:lnTo>
                    <a:pt x="473" y="4904"/>
                  </a:lnTo>
                  <a:lnTo>
                    <a:pt x="518" y="4993"/>
                  </a:lnTo>
                  <a:lnTo>
                    <a:pt x="724" y="5163"/>
                  </a:lnTo>
                  <a:lnTo>
                    <a:pt x="982" y="5296"/>
                  </a:lnTo>
                  <a:lnTo>
                    <a:pt x="1250" y="5350"/>
                  </a:lnTo>
                  <a:lnTo>
                    <a:pt x="1358" y="5341"/>
                  </a:lnTo>
                  <a:lnTo>
                    <a:pt x="1429" y="5314"/>
                  </a:lnTo>
                  <a:lnTo>
                    <a:pt x="1563" y="5145"/>
                  </a:lnTo>
                  <a:lnTo>
                    <a:pt x="1733" y="4761"/>
                  </a:lnTo>
                  <a:lnTo>
                    <a:pt x="1840" y="4502"/>
                  </a:lnTo>
                  <a:lnTo>
                    <a:pt x="2036" y="4011"/>
                  </a:lnTo>
                  <a:lnTo>
                    <a:pt x="2331" y="3260"/>
                  </a:lnTo>
                  <a:lnTo>
                    <a:pt x="2572" y="2796"/>
                  </a:lnTo>
                  <a:lnTo>
                    <a:pt x="2733" y="2600"/>
                  </a:lnTo>
                  <a:lnTo>
                    <a:pt x="2849" y="2475"/>
                  </a:lnTo>
                  <a:lnTo>
                    <a:pt x="3215" y="2260"/>
                  </a:lnTo>
                  <a:lnTo>
                    <a:pt x="3635" y="2117"/>
                  </a:lnTo>
                  <a:lnTo>
                    <a:pt x="3912" y="2091"/>
                  </a:lnTo>
                  <a:lnTo>
                    <a:pt x="4063" y="2117"/>
                  </a:lnTo>
                  <a:lnTo>
                    <a:pt x="4117" y="2153"/>
                  </a:lnTo>
                  <a:lnTo>
                    <a:pt x="4260" y="2260"/>
                  </a:lnTo>
                  <a:lnTo>
                    <a:pt x="4510" y="2600"/>
                  </a:lnTo>
                  <a:lnTo>
                    <a:pt x="4679" y="3010"/>
                  </a:lnTo>
                  <a:lnTo>
                    <a:pt x="4751" y="3421"/>
                  </a:lnTo>
                  <a:lnTo>
                    <a:pt x="4724" y="3591"/>
                  </a:lnTo>
                  <a:lnTo>
                    <a:pt x="4644" y="3903"/>
                  </a:lnTo>
                  <a:lnTo>
                    <a:pt x="4412" y="4511"/>
                  </a:lnTo>
                  <a:lnTo>
                    <a:pt x="4117" y="5100"/>
                  </a:lnTo>
                  <a:lnTo>
                    <a:pt x="3778" y="5672"/>
                  </a:lnTo>
                  <a:lnTo>
                    <a:pt x="3599" y="5939"/>
                  </a:lnTo>
                  <a:lnTo>
                    <a:pt x="3385" y="6261"/>
                  </a:lnTo>
                  <a:lnTo>
                    <a:pt x="3019" y="6922"/>
                  </a:lnTo>
                  <a:lnTo>
                    <a:pt x="2768" y="7618"/>
                  </a:lnTo>
                  <a:lnTo>
                    <a:pt x="2688" y="8163"/>
                  </a:lnTo>
                  <a:lnTo>
                    <a:pt x="2688" y="8547"/>
                  </a:lnTo>
                  <a:lnTo>
                    <a:pt x="2706" y="8743"/>
                  </a:lnTo>
                  <a:lnTo>
                    <a:pt x="2742" y="9011"/>
                  </a:lnTo>
                  <a:lnTo>
                    <a:pt x="2822" y="9583"/>
                  </a:lnTo>
                  <a:lnTo>
                    <a:pt x="2956" y="9967"/>
                  </a:lnTo>
                  <a:lnTo>
                    <a:pt x="3099" y="10181"/>
                  </a:lnTo>
                  <a:lnTo>
                    <a:pt x="3295" y="10333"/>
                  </a:lnTo>
                  <a:lnTo>
                    <a:pt x="3563" y="10422"/>
                  </a:lnTo>
                  <a:lnTo>
                    <a:pt x="3733" y="10431"/>
                  </a:lnTo>
                  <a:lnTo>
                    <a:pt x="3903" y="10431"/>
                  </a:lnTo>
                  <a:lnTo>
                    <a:pt x="4170" y="10351"/>
                  </a:lnTo>
                  <a:lnTo>
                    <a:pt x="4367" y="10208"/>
                  </a:lnTo>
                  <a:lnTo>
                    <a:pt x="4501" y="10003"/>
                  </a:lnTo>
                  <a:lnTo>
                    <a:pt x="4635" y="9636"/>
                  </a:lnTo>
                  <a:lnTo>
                    <a:pt x="4706" y="9083"/>
                  </a:lnTo>
                  <a:lnTo>
                    <a:pt x="4724" y="8833"/>
                  </a:lnTo>
                  <a:lnTo>
                    <a:pt x="4760" y="8547"/>
                  </a:lnTo>
                  <a:lnTo>
                    <a:pt x="4885" y="8020"/>
                  </a:lnTo>
                  <a:lnTo>
                    <a:pt x="5090" y="7538"/>
                  </a:lnTo>
                  <a:lnTo>
                    <a:pt x="5376" y="7082"/>
                  </a:lnTo>
                  <a:lnTo>
                    <a:pt x="5555" y="6868"/>
                  </a:lnTo>
                  <a:lnTo>
                    <a:pt x="5831" y="6520"/>
                  </a:lnTo>
                  <a:lnTo>
                    <a:pt x="6180" y="5966"/>
                  </a:lnTo>
                  <a:lnTo>
                    <a:pt x="6376" y="5573"/>
                  </a:lnTo>
                  <a:lnTo>
                    <a:pt x="6537" y="5154"/>
                  </a:lnTo>
                  <a:lnTo>
                    <a:pt x="6653" y="4698"/>
                  </a:lnTo>
                  <a:lnTo>
                    <a:pt x="6733" y="4216"/>
                  </a:lnTo>
                  <a:lnTo>
                    <a:pt x="6769" y="3698"/>
                  </a:lnTo>
                  <a:lnTo>
                    <a:pt x="6769" y="3421"/>
                  </a:lnTo>
                  <a:lnTo>
                    <a:pt x="6769" y="3368"/>
                  </a:lnTo>
                  <a:lnTo>
                    <a:pt x="6751" y="3046"/>
                  </a:lnTo>
                  <a:lnTo>
                    <a:pt x="6698" y="2707"/>
                  </a:lnTo>
                  <a:lnTo>
                    <a:pt x="6528" y="2082"/>
                  </a:lnTo>
                  <a:lnTo>
                    <a:pt x="6278" y="1528"/>
                  </a:lnTo>
                  <a:lnTo>
                    <a:pt x="5956" y="1055"/>
                  </a:lnTo>
                  <a:lnTo>
                    <a:pt x="5572" y="653"/>
                  </a:lnTo>
                  <a:lnTo>
                    <a:pt x="5126" y="349"/>
                  </a:lnTo>
                  <a:lnTo>
                    <a:pt x="4617" y="135"/>
                  </a:lnTo>
                  <a:lnTo>
                    <a:pt x="4072" y="19"/>
                  </a:lnTo>
                  <a:lnTo>
                    <a:pt x="37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022;p32">
              <a:extLst>
                <a:ext uri="{FF2B5EF4-FFF2-40B4-BE49-F238E27FC236}">
                  <a16:creationId xmlns:a16="http://schemas.microsoft.com/office/drawing/2014/main" id="{69B0EE2A-85FD-9AD4-4EAE-CB93BC545875}"/>
                </a:ext>
              </a:extLst>
            </p:cNvPr>
            <p:cNvSpPr/>
            <p:nvPr/>
          </p:nvSpPr>
          <p:spPr>
            <a:xfrm>
              <a:off x="6141646" y="2528925"/>
              <a:ext cx="57705" cy="52991"/>
            </a:xfrm>
            <a:custGeom>
              <a:avLst/>
              <a:gdLst/>
              <a:ahLst/>
              <a:cxnLst/>
              <a:rect l="l" t="t" r="r" b="b"/>
              <a:pathLst>
                <a:path w="2179" h="2001" extrusionOk="0">
                  <a:moveTo>
                    <a:pt x="741" y="0"/>
                  </a:moveTo>
                  <a:lnTo>
                    <a:pt x="545" y="54"/>
                  </a:lnTo>
                  <a:lnTo>
                    <a:pt x="375" y="143"/>
                  </a:lnTo>
                  <a:lnTo>
                    <a:pt x="241" y="277"/>
                  </a:lnTo>
                  <a:lnTo>
                    <a:pt x="125" y="438"/>
                  </a:lnTo>
                  <a:lnTo>
                    <a:pt x="18" y="732"/>
                  </a:lnTo>
                  <a:lnTo>
                    <a:pt x="0" y="965"/>
                  </a:lnTo>
                  <a:lnTo>
                    <a:pt x="9" y="1197"/>
                  </a:lnTo>
                  <a:lnTo>
                    <a:pt x="98" y="1500"/>
                  </a:lnTo>
                  <a:lnTo>
                    <a:pt x="197" y="1670"/>
                  </a:lnTo>
                  <a:lnTo>
                    <a:pt x="330" y="1813"/>
                  </a:lnTo>
                  <a:lnTo>
                    <a:pt x="491" y="1920"/>
                  </a:lnTo>
                  <a:lnTo>
                    <a:pt x="679" y="1983"/>
                  </a:lnTo>
                  <a:lnTo>
                    <a:pt x="884" y="2000"/>
                  </a:lnTo>
                  <a:lnTo>
                    <a:pt x="1000" y="1983"/>
                  </a:lnTo>
                  <a:lnTo>
                    <a:pt x="1152" y="1947"/>
                  </a:lnTo>
                  <a:lnTo>
                    <a:pt x="1456" y="1786"/>
                  </a:lnTo>
                  <a:lnTo>
                    <a:pt x="1893" y="1429"/>
                  </a:lnTo>
                  <a:lnTo>
                    <a:pt x="2179" y="1206"/>
                  </a:lnTo>
                  <a:lnTo>
                    <a:pt x="2179" y="991"/>
                  </a:lnTo>
                  <a:lnTo>
                    <a:pt x="2179" y="777"/>
                  </a:lnTo>
                  <a:lnTo>
                    <a:pt x="1902" y="554"/>
                  </a:lnTo>
                  <a:lnTo>
                    <a:pt x="1500" y="214"/>
                  </a:lnTo>
                  <a:lnTo>
                    <a:pt x="1215" y="54"/>
                  </a:lnTo>
                  <a:lnTo>
                    <a:pt x="1063" y="18"/>
                  </a:lnTo>
                  <a:lnTo>
                    <a:pt x="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Google Shape;1023;p32">
            <a:extLst>
              <a:ext uri="{FF2B5EF4-FFF2-40B4-BE49-F238E27FC236}">
                <a16:creationId xmlns:a16="http://schemas.microsoft.com/office/drawing/2014/main" id="{91836AED-343A-579A-B7F3-052CDD269D1B}"/>
              </a:ext>
            </a:extLst>
          </p:cNvPr>
          <p:cNvSpPr/>
          <p:nvPr/>
        </p:nvSpPr>
        <p:spPr>
          <a:xfrm>
            <a:off x="3601861" y="5922098"/>
            <a:ext cx="367305" cy="406523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024;p32">
            <a:extLst>
              <a:ext uri="{FF2B5EF4-FFF2-40B4-BE49-F238E27FC236}">
                <a16:creationId xmlns:a16="http://schemas.microsoft.com/office/drawing/2014/main" id="{B685A5B0-BEB6-92B4-7089-A1EF50BAD0CF}"/>
              </a:ext>
            </a:extLst>
          </p:cNvPr>
          <p:cNvSpPr/>
          <p:nvPr/>
        </p:nvSpPr>
        <p:spPr>
          <a:xfrm>
            <a:off x="5163528" y="582328"/>
            <a:ext cx="367303" cy="356432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" name="Google Shape;1025;p32">
            <a:extLst>
              <a:ext uri="{FF2B5EF4-FFF2-40B4-BE49-F238E27FC236}">
                <a16:creationId xmlns:a16="http://schemas.microsoft.com/office/drawing/2014/main" id="{C4B1E420-0D5B-45AE-7A40-81C8B9768785}"/>
              </a:ext>
            </a:extLst>
          </p:cNvPr>
          <p:cNvGrpSpPr/>
          <p:nvPr/>
        </p:nvGrpSpPr>
        <p:grpSpPr>
          <a:xfrm rot="8968273">
            <a:off x="1491693" y="5496486"/>
            <a:ext cx="234293" cy="505649"/>
            <a:chOff x="6063602" y="2194981"/>
            <a:chExt cx="179287" cy="386936"/>
          </a:xfrm>
        </p:grpSpPr>
        <p:sp>
          <p:nvSpPr>
            <p:cNvPr id="12" name="Google Shape;1026;p32">
              <a:extLst>
                <a:ext uri="{FF2B5EF4-FFF2-40B4-BE49-F238E27FC236}">
                  <a16:creationId xmlns:a16="http://schemas.microsoft.com/office/drawing/2014/main" id="{4BE6664F-C69D-24B1-C03A-CDE4E25EAA01}"/>
                </a:ext>
              </a:extLst>
            </p:cNvPr>
            <p:cNvSpPr/>
            <p:nvPr/>
          </p:nvSpPr>
          <p:spPr>
            <a:xfrm>
              <a:off x="6063602" y="2194981"/>
              <a:ext cx="179287" cy="276265"/>
            </a:xfrm>
            <a:custGeom>
              <a:avLst/>
              <a:gdLst/>
              <a:ahLst/>
              <a:cxnLst/>
              <a:rect l="l" t="t" r="r" b="b"/>
              <a:pathLst>
                <a:path w="6770" h="10432" extrusionOk="0">
                  <a:moveTo>
                    <a:pt x="3778" y="1"/>
                  </a:moveTo>
                  <a:lnTo>
                    <a:pt x="3456" y="10"/>
                  </a:lnTo>
                  <a:lnTo>
                    <a:pt x="2804" y="126"/>
                  </a:lnTo>
                  <a:lnTo>
                    <a:pt x="2179" y="358"/>
                  </a:lnTo>
                  <a:lnTo>
                    <a:pt x="1581" y="698"/>
                  </a:lnTo>
                  <a:lnTo>
                    <a:pt x="1054" y="1108"/>
                  </a:lnTo>
                  <a:lnTo>
                    <a:pt x="607" y="1599"/>
                  </a:lnTo>
                  <a:lnTo>
                    <a:pt x="268" y="2135"/>
                  </a:lnTo>
                  <a:lnTo>
                    <a:pt x="54" y="2716"/>
                  </a:lnTo>
                  <a:lnTo>
                    <a:pt x="9" y="3019"/>
                  </a:lnTo>
                  <a:lnTo>
                    <a:pt x="0" y="3251"/>
                  </a:lnTo>
                  <a:lnTo>
                    <a:pt x="63" y="3725"/>
                  </a:lnTo>
                  <a:lnTo>
                    <a:pt x="277" y="4448"/>
                  </a:lnTo>
                  <a:lnTo>
                    <a:pt x="473" y="4904"/>
                  </a:lnTo>
                  <a:lnTo>
                    <a:pt x="518" y="4993"/>
                  </a:lnTo>
                  <a:lnTo>
                    <a:pt x="724" y="5163"/>
                  </a:lnTo>
                  <a:lnTo>
                    <a:pt x="982" y="5296"/>
                  </a:lnTo>
                  <a:lnTo>
                    <a:pt x="1250" y="5350"/>
                  </a:lnTo>
                  <a:lnTo>
                    <a:pt x="1358" y="5341"/>
                  </a:lnTo>
                  <a:lnTo>
                    <a:pt x="1429" y="5314"/>
                  </a:lnTo>
                  <a:lnTo>
                    <a:pt x="1563" y="5145"/>
                  </a:lnTo>
                  <a:lnTo>
                    <a:pt x="1733" y="4761"/>
                  </a:lnTo>
                  <a:lnTo>
                    <a:pt x="1840" y="4502"/>
                  </a:lnTo>
                  <a:lnTo>
                    <a:pt x="2036" y="4011"/>
                  </a:lnTo>
                  <a:lnTo>
                    <a:pt x="2331" y="3260"/>
                  </a:lnTo>
                  <a:lnTo>
                    <a:pt x="2572" y="2796"/>
                  </a:lnTo>
                  <a:lnTo>
                    <a:pt x="2733" y="2600"/>
                  </a:lnTo>
                  <a:lnTo>
                    <a:pt x="2849" y="2475"/>
                  </a:lnTo>
                  <a:lnTo>
                    <a:pt x="3215" y="2260"/>
                  </a:lnTo>
                  <a:lnTo>
                    <a:pt x="3635" y="2117"/>
                  </a:lnTo>
                  <a:lnTo>
                    <a:pt x="3912" y="2091"/>
                  </a:lnTo>
                  <a:lnTo>
                    <a:pt x="4063" y="2117"/>
                  </a:lnTo>
                  <a:lnTo>
                    <a:pt x="4117" y="2153"/>
                  </a:lnTo>
                  <a:lnTo>
                    <a:pt x="4260" y="2260"/>
                  </a:lnTo>
                  <a:lnTo>
                    <a:pt x="4510" y="2600"/>
                  </a:lnTo>
                  <a:lnTo>
                    <a:pt x="4679" y="3010"/>
                  </a:lnTo>
                  <a:lnTo>
                    <a:pt x="4751" y="3421"/>
                  </a:lnTo>
                  <a:lnTo>
                    <a:pt x="4724" y="3591"/>
                  </a:lnTo>
                  <a:lnTo>
                    <a:pt x="4644" y="3903"/>
                  </a:lnTo>
                  <a:lnTo>
                    <a:pt x="4412" y="4511"/>
                  </a:lnTo>
                  <a:lnTo>
                    <a:pt x="4117" y="5100"/>
                  </a:lnTo>
                  <a:lnTo>
                    <a:pt x="3778" y="5672"/>
                  </a:lnTo>
                  <a:lnTo>
                    <a:pt x="3599" y="5939"/>
                  </a:lnTo>
                  <a:lnTo>
                    <a:pt x="3385" y="6261"/>
                  </a:lnTo>
                  <a:lnTo>
                    <a:pt x="3019" y="6922"/>
                  </a:lnTo>
                  <a:lnTo>
                    <a:pt x="2768" y="7618"/>
                  </a:lnTo>
                  <a:lnTo>
                    <a:pt x="2688" y="8163"/>
                  </a:lnTo>
                  <a:lnTo>
                    <a:pt x="2688" y="8547"/>
                  </a:lnTo>
                  <a:lnTo>
                    <a:pt x="2706" y="8743"/>
                  </a:lnTo>
                  <a:lnTo>
                    <a:pt x="2742" y="9011"/>
                  </a:lnTo>
                  <a:lnTo>
                    <a:pt x="2822" y="9583"/>
                  </a:lnTo>
                  <a:lnTo>
                    <a:pt x="2956" y="9967"/>
                  </a:lnTo>
                  <a:lnTo>
                    <a:pt x="3099" y="10181"/>
                  </a:lnTo>
                  <a:lnTo>
                    <a:pt x="3295" y="10333"/>
                  </a:lnTo>
                  <a:lnTo>
                    <a:pt x="3563" y="10422"/>
                  </a:lnTo>
                  <a:lnTo>
                    <a:pt x="3733" y="10431"/>
                  </a:lnTo>
                  <a:lnTo>
                    <a:pt x="3903" y="10431"/>
                  </a:lnTo>
                  <a:lnTo>
                    <a:pt x="4170" y="10351"/>
                  </a:lnTo>
                  <a:lnTo>
                    <a:pt x="4367" y="10208"/>
                  </a:lnTo>
                  <a:lnTo>
                    <a:pt x="4501" y="10003"/>
                  </a:lnTo>
                  <a:lnTo>
                    <a:pt x="4635" y="9636"/>
                  </a:lnTo>
                  <a:lnTo>
                    <a:pt x="4706" y="9083"/>
                  </a:lnTo>
                  <a:lnTo>
                    <a:pt x="4724" y="8833"/>
                  </a:lnTo>
                  <a:lnTo>
                    <a:pt x="4760" y="8547"/>
                  </a:lnTo>
                  <a:lnTo>
                    <a:pt x="4885" y="8020"/>
                  </a:lnTo>
                  <a:lnTo>
                    <a:pt x="5090" y="7538"/>
                  </a:lnTo>
                  <a:lnTo>
                    <a:pt x="5376" y="7082"/>
                  </a:lnTo>
                  <a:lnTo>
                    <a:pt x="5555" y="6868"/>
                  </a:lnTo>
                  <a:lnTo>
                    <a:pt x="5831" y="6520"/>
                  </a:lnTo>
                  <a:lnTo>
                    <a:pt x="6180" y="5966"/>
                  </a:lnTo>
                  <a:lnTo>
                    <a:pt x="6376" y="5573"/>
                  </a:lnTo>
                  <a:lnTo>
                    <a:pt x="6537" y="5154"/>
                  </a:lnTo>
                  <a:lnTo>
                    <a:pt x="6653" y="4698"/>
                  </a:lnTo>
                  <a:lnTo>
                    <a:pt x="6733" y="4216"/>
                  </a:lnTo>
                  <a:lnTo>
                    <a:pt x="6769" y="3698"/>
                  </a:lnTo>
                  <a:lnTo>
                    <a:pt x="6769" y="3421"/>
                  </a:lnTo>
                  <a:lnTo>
                    <a:pt x="6769" y="3368"/>
                  </a:lnTo>
                  <a:lnTo>
                    <a:pt x="6751" y="3046"/>
                  </a:lnTo>
                  <a:lnTo>
                    <a:pt x="6698" y="2707"/>
                  </a:lnTo>
                  <a:lnTo>
                    <a:pt x="6528" y="2082"/>
                  </a:lnTo>
                  <a:lnTo>
                    <a:pt x="6278" y="1528"/>
                  </a:lnTo>
                  <a:lnTo>
                    <a:pt x="5956" y="1055"/>
                  </a:lnTo>
                  <a:lnTo>
                    <a:pt x="5572" y="653"/>
                  </a:lnTo>
                  <a:lnTo>
                    <a:pt x="5126" y="349"/>
                  </a:lnTo>
                  <a:lnTo>
                    <a:pt x="4617" y="135"/>
                  </a:lnTo>
                  <a:lnTo>
                    <a:pt x="4072" y="19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27;p32">
              <a:extLst>
                <a:ext uri="{FF2B5EF4-FFF2-40B4-BE49-F238E27FC236}">
                  <a16:creationId xmlns:a16="http://schemas.microsoft.com/office/drawing/2014/main" id="{B8380425-495F-AAAB-EF33-857D0D7648BB}"/>
                </a:ext>
              </a:extLst>
            </p:cNvPr>
            <p:cNvSpPr/>
            <p:nvPr/>
          </p:nvSpPr>
          <p:spPr>
            <a:xfrm>
              <a:off x="6141646" y="2528925"/>
              <a:ext cx="57705" cy="52991"/>
            </a:xfrm>
            <a:custGeom>
              <a:avLst/>
              <a:gdLst/>
              <a:ahLst/>
              <a:cxnLst/>
              <a:rect l="l" t="t" r="r" b="b"/>
              <a:pathLst>
                <a:path w="2179" h="2001" extrusionOk="0">
                  <a:moveTo>
                    <a:pt x="741" y="0"/>
                  </a:moveTo>
                  <a:lnTo>
                    <a:pt x="545" y="54"/>
                  </a:lnTo>
                  <a:lnTo>
                    <a:pt x="375" y="143"/>
                  </a:lnTo>
                  <a:lnTo>
                    <a:pt x="241" y="277"/>
                  </a:lnTo>
                  <a:lnTo>
                    <a:pt x="125" y="438"/>
                  </a:lnTo>
                  <a:lnTo>
                    <a:pt x="18" y="732"/>
                  </a:lnTo>
                  <a:lnTo>
                    <a:pt x="0" y="965"/>
                  </a:lnTo>
                  <a:lnTo>
                    <a:pt x="9" y="1197"/>
                  </a:lnTo>
                  <a:lnTo>
                    <a:pt x="98" y="1500"/>
                  </a:lnTo>
                  <a:lnTo>
                    <a:pt x="197" y="1670"/>
                  </a:lnTo>
                  <a:lnTo>
                    <a:pt x="330" y="1813"/>
                  </a:lnTo>
                  <a:lnTo>
                    <a:pt x="491" y="1920"/>
                  </a:lnTo>
                  <a:lnTo>
                    <a:pt x="679" y="1983"/>
                  </a:lnTo>
                  <a:lnTo>
                    <a:pt x="884" y="2000"/>
                  </a:lnTo>
                  <a:lnTo>
                    <a:pt x="1000" y="1983"/>
                  </a:lnTo>
                  <a:lnTo>
                    <a:pt x="1152" y="1947"/>
                  </a:lnTo>
                  <a:lnTo>
                    <a:pt x="1456" y="1786"/>
                  </a:lnTo>
                  <a:lnTo>
                    <a:pt x="1893" y="1429"/>
                  </a:lnTo>
                  <a:lnTo>
                    <a:pt x="2179" y="1206"/>
                  </a:lnTo>
                  <a:lnTo>
                    <a:pt x="2179" y="991"/>
                  </a:lnTo>
                  <a:lnTo>
                    <a:pt x="2179" y="777"/>
                  </a:lnTo>
                  <a:lnTo>
                    <a:pt x="1902" y="554"/>
                  </a:lnTo>
                  <a:lnTo>
                    <a:pt x="1500" y="214"/>
                  </a:lnTo>
                  <a:lnTo>
                    <a:pt x="1215" y="54"/>
                  </a:lnTo>
                  <a:lnTo>
                    <a:pt x="1063" y="18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1028;p32">
            <a:extLst>
              <a:ext uri="{FF2B5EF4-FFF2-40B4-BE49-F238E27FC236}">
                <a16:creationId xmlns:a16="http://schemas.microsoft.com/office/drawing/2014/main" id="{E3777E38-4F4D-94AC-8A41-186CF57006AD}"/>
              </a:ext>
            </a:extLst>
          </p:cNvPr>
          <p:cNvSpPr/>
          <p:nvPr/>
        </p:nvSpPr>
        <p:spPr>
          <a:xfrm>
            <a:off x="5066854" y="5454905"/>
            <a:ext cx="234317" cy="227396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1029;p32">
            <a:extLst>
              <a:ext uri="{FF2B5EF4-FFF2-40B4-BE49-F238E27FC236}">
                <a16:creationId xmlns:a16="http://schemas.microsoft.com/office/drawing/2014/main" id="{556A72E7-B701-C6CB-C4FE-599A55B91FA0}"/>
              </a:ext>
            </a:extLst>
          </p:cNvPr>
          <p:cNvSpPr/>
          <p:nvPr/>
        </p:nvSpPr>
        <p:spPr>
          <a:xfrm>
            <a:off x="1580839" y="690039"/>
            <a:ext cx="357223" cy="356644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1031;p32">
            <a:extLst>
              <a:ext uri="{FF2B5EF4-FFF2-40B4-BE49-F238E27FC236}">
                <a16:creationId xmlns:a16="http://schemas.microsoft.com/office/drawing/2014/main" id="{91D33049-5BCC-D444-4689-47B1B55464B2}"/>
              </a:ext>
            </a:extLst>
          </p:cNvPr>
          <p:cNvSpPr/>
          <p:nvPr/>
        </p:nvSpPr>
        <p:spPr>
          <a:xfrm>
            <a:off x="551499" y="1393412"/>
            <a:ext cx="234308" cy="259299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608;p26">
            <a:extLst>
              <a:ext uri="{FF2B5EF4-FFF2-40B4-BE49-F238E27FC236}">
                <a16:creationId xmlns:a16="http://schemas.microsoft.com/office/drawing/2014/main" id="{773D2C0E-A88A-B4DB-B4D5-A6DA764C6C48}"/>
              </a:ext>
            </a:extLst>
          </p:cNvPr>
          <p:cNvSpPr txBox="1"/>
          <p:nvPr/>
        </p:nvSpPr>
        <p:spPr>
          <a:xfrm>
            <a:off x="7543686" y="5457275"/>
            <a:ext cx="4389120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특정 식재료는 생산지가 소비자로부터의 거리가 멀 수 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.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식재료에 대한 시장을 소비자 주변으로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한정짓기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 위해서는 이런 특정 식재료에 대한 방안이 필요하다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.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 </a:t>
            </a:r>
            <a:endParaRPr sz="1100" dirty="0">
              <a:latin typeface="맑은 고딕" panose="020B0503020000020004" pitchFamily="50" charset="-127"/>
              <a:ea typeface="맑은 고딕" panose="020B0503020000020004" pitchFamily="50" charset="-127"/>
              <a:cs typeface="Fira Sans"/>
              <a:sym typeface="Fira Sans"/>
            </a:endParaRPr>
          </a:p>
        </p:txBody>
      </p:sp>
      <p:sp>
        <p:nvSpPr>
          <p:cNvPr id="22" name="Google Shape;609;p26">
            <a:extLst>
              <a:ext uri="{FF2B5EF4-FFF2-40B4-BE49-F238E27FC236}">
                <a16:creationId xmlns:a16="http://schemas.microsoft.com/office/drawing/2014/main" id="{48D8B22F-C11C-356A-954C-A7D264CECD1F}"/>
              </a:ext>
            </a:extLst>
          </p:cNvPr>
          <p:cNvSpPr txBox="1"/>
          <p:nvPr/>
        </p:nvSpPr>
        <p:spPr>
          <a:xfrm>
            <a:off x="8388697" y="5114853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피드백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638;p26">
            <a:extLst>
              <a:ext uri="{FF2B5EF4-FFF2-40B4-BE49-F238E27FC236}">
                <a16:creationId xmlns:a16="http://schemas.microsoft.com/office/drawing/2014/main" id="{B5C85C41-5D85-ABB9-C19F-F6B03E93CA94}"/>
              </a:ext>
            </a:extLst>
          </p:cNvPr>
          <p:cNvSpPr/>
          <p:nvPr/>
        </p:nvSpPr>
        <p:spPr>
          <a:xfrm>
            <a:off x="7654420" y="5335067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608;p26">
            <a:extLst>
              <a:ext uri="{FF2B5EF4-FFF2-40B4-BE49-F238E27FC236}">
                <a16:creationId xmlns:a16="http://schemas.microsoft.com/office/drawing/2014/main" id="{773D2C0E-A88A-B4DB-B4D5-A6DA764C6C48}"/>
              </a:ext>
            </a:extLst>
          </p:cNvPr>
          <p:cNvSpPr txBox="1"/>
          <p:nvPr/>
        </p:nvSpPr>
        <p:spPr>
          <a:xfrm>
            <a:off x="7543686" y="4056966"/>
            <a:ext cx="4389120" cy="90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-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유통방법을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 실제로 제한하는 것은 어려우며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유통과정에서의 품질저하가 우려되므로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,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유통방법을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 직거래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배달대행으로 제한하기 보다는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소비자와 판매자의 거래를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매칭만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 시켜주고 그 이후의 유통에 대한 것은 관여 하지 않는 것이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좋아보임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.</a:t>
            </a:r>
            <a:endParaRPr sz="1100" dirty="0">
              <a:latin typeface="맑은 고딕" panose="020B0503020000020004" pitchFamily="50" charset="-127"/>
              <a:ea typeface="맑은 고딕" panose="020B0503020000020004" pitchFamily="50" charset="-127"/>
              <a:cs typeface="Fira Sans"/>
              <a:sym typeface="Fira Sans"/>
            </a:endParaRPr>
          </a:p>
        </p:txBody>
      </p:sp>
      <p:sp>
        <p:nvSpPr>
          <p:cNvPr id="32" name="Google Shape;609;p26">
            <a:extLst>
              <a:ext uri="{FF2B5EF4-FFF2-40B4-BE49-F238E27FC236}">
                <a16:creationId xmlns:a16="http://schemas.microsoft.com/office/drawing/2014/main" id="{48D8B22F-C11C-356A-954C-A7D264CECD1F}"/>
              </a:ext>
            </a:extLst>
          </p:cNvPr>
          <p:cNvSpPr txBox="1"/>
          <p:nvPr/>
        </p:nvSpPr>
        <p:spPr>
          <a:xfrm>
            <a:off x="8349917" y="3721881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개선점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" name="Google Shape;608;p26">
            <a:extLst>
              <a:ext uri="{FF2B5EF4-FFF2-40B4-BE49-F238E27FC236}">
                <a16:creationId xmlns:a16="http://schemas.microsoft.com/office/drawing/2014/main" id="{773D2C0E-A88A-B4DB-B4D5-A6DA764C6C48}"/>
              </a:ext>
            </a:extLst>
          </p:cNvPr>
          <p:cNvSpPr txBox="1"/>
          <p:nvPr/>
        </p:nvSpPr>
        <p:spPr>
          <a:xfrm>
            <a:off x="7543686" y="2700910"/>
            <a:ext cx="4389120" cy="89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cs typeface="Fira Sans"/>
                <a:sym typeface="Fira Sans"/>
              </a:rPr>
              <a:t>- </a:t>
            </a:r>
            <a:r>
              <a:rPr lang="ko-KR" altLang="en-US" sz="1100" dirty="0" smtClean="0">
                <a:latin typeface="맑은 고딕" panose="020B0503020000020004" pitchFamily="50" charset="-127"/>
                <a:cs typeface="Fira Sans"/>
                <a:sym typeface="Fira Sans"/>
              </a:rPr>
              <a:t>식재료 </a:t>
            </a:r>
            <a:r>
              <a:rPr lang="ko-KR" altLang="en-US" sz="1100" dirty="0">
                <a:latin typeface="맑은 고딕" panose="020B0503020000020004" pitchFamily="50" charset="-127"/>
                <a:cs typeface="Fira Sans"/>
                <a:sym typeface="Fira Sans"/>
              </a:rPr>
              <a:t>마켓을</a:t>
            </a:r>
            <a:r>
              <a:rPr lang="en-US" altLang="ko-KR" sz="1100" dirty="0">
                <a:latin typeface="맑은 고딕" panose="020B0503020000020004" pitchFamily="50" charset="-127"/>
                <a:cs typeface="Fira Sans"/>
                <a:sym typeface="Fira Sans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cs typeface="Fira Sans"/>
                <a:sym typeface="Fira Sans"/>
              </a:rPr>
              <a:t>소비자 주변</a:t>
            </a:r>
            <a:r>
              <a:rPr lang="en-US" altLang="ko-KR" sz="1100" dirty="0">
                <a:latin typeface="맑은 고딕" panose="020B0503020000020004" pitchFamily="50" charset="-127"/>
                <a:cs typeface="Fira Sans"/>
                <a:sym typeface="Fira Sans"/>
              </a:rPr>
              <a:t>/ </a:t>
            </a:r>
            <a:r>
              <a:rPr lang="ko-KR" altLang="en-US" sz="1100" dirty="0">
                <a:latin typeface="맑은 고딕" panose="020B0503020000020004" pitchFamily="50" charset="-127"/>
                <a:cs typeface="Fira Sans"/>
                <a:sym typeface="Fira Sans"/>
              </a:rPr>
              <a:t>직접 대면거래로만 한정하기에는 주변에서 구할 수 없고 배달에 의존해야 하는 식재료가 많음</a:t>
            </a:r>
            <a:r>
              <a:rPr lang="en-US" altLang="ko-KR" sz="1100" dirty="0" smtClean="0">
                <a:latin typeface="맑은 고딕" panose="020B0503020000020004" pitchFamily="50" charset="-127"/>
                <a:cs typeface="Fira Sans"/>
                <a:sym typeface="Fira Sans"/>
              </a:rPr>
              <a:t>.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Fira Sans"/>
              <a:sym typeface="Fira Sans"/>
            </a:endParaRPr>
          </a:p>
          <a:p>
            <a:pPr algn="just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판매자의 식재료 재고관리 디지털화는 현실적으로 어려운 부분이 있음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. </a:t>
            </a:r>
          </a:p>
        </p:txBody>
      </p:sp>
      <p:sp>
        <p:nvSpPr>
          <p:cNvPr id="39" name="Google Shape;609;p26">
            <a:extLst>
              <a:ext uri="{FF2B5EF4-FFF2-40B4-BE49-F238E27FC236}">
                <a16:creationId xmlns:a16="http://schemas.microsoft.com/office/drawing/2014/main" id="{48D8B22F-C11C-356A-954C-A7D264CECD1F}"/>
              </a:ext>
            </a:extLst>
          </p:cNvPr>
          <p:cNvSpPr txBox="1"/>
          <p:nvPr/>
        </p:nvSpPr>
        <p:spPr>
          <a:xfrm>
            <a:off x="8349917" y="2320747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단점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" name="Google Shape;608;p26">
            <a:extLst>
              <a:ext uri="{FF2B5EF4-FFF2-40B4-BE49-F238E27FC236}">
                <a16:creationId xmlns:a16="http://schemas.microsoft.com/office/drawing/2014/main" id="{773D2C0E-A88A-B4DB-B4D5-A6DA764C6C48}"/>
              </a:ext>
            </a:extLst>
          </p:cNvPr>
          <p:cNvSpPr txBox="1"/>
          <p:nvPr/>
        </p:nvSpPr>
        <p:spPr>
          <a:xfrm>
            <a:off x="7570445" y="1052804"/>
            <a:ext cx="4389120" cy="131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/>
            <a:r>
              <a:rPr 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-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소비자는 플랫폼의 이미지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/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영상을 통해 쉽게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원하는 품질의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식재료를 선택할 수 있으며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거래 대상이 가까운 곳에 있기 때문에 유통과정을 줄어 품질을 유지할 수 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.</a:t>
            </a:r>
          </a:p>
          <a:p>
            <a:pPr algn="just"/>
            <a:r>
              <a:rPr 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- </a:t>
            </a:r>
            <a:r>
              <a:rPr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판매자는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 디지털 식재료 관리로 인해 식재료 관리에 대한 부담이 줄어들며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온라인 스토어를 통해 자신의 상품에 대한 접근성을 높일 수 있다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Fira Sans"/>
                <a:sym typeface="Fira Sans"/>
              </a:rPr>
              <a:t>.</a:t>
            </a:r>
            <a:endParaRPr sz="1100" dirty="0">
              <a:latin typeface="맑은 고딕" panose="020B0503020000020004" pitchFamily="50" charset="-127"/>
              <a:ea typeface="맑은 고딕" panose="020B0503020000020004" pitchFamily="50" charset="-127"/>
              <a:cs typeface="Fira Sans"/>
              <a:sym typeface="Fira Sans"/>
            </a:endParaRPr>
          </a:p>
        </p:txBody>
      </p:sp>
      <p:sp>
        <p:nvSpPr>
          <p:cNvPr id="42" name="Google Shape;609;p26">
            <a:extLst>
              <a:ext uri="{FF2B5EF4-FFF2-40B4-BE49-F238E27FC236}">
                <a16:creationId xmlns:a16="http://schemas.microsoft.com/office/drawing/2014/main" id="{48D8B22F-C11C-356A-954C-A7D264CECD1F}"/>
              </a:ext>
            </a:extLst>
          </p:cNvPr>
          <p:cNvSpPr txBox="1"/>
          <p:nvPr/>
        </p:nvSpPr>
        <p:spPr>
          <a:xfrm>
            <a:off x="8376676" y="717719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 smtClean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장점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203</Words>
  <Application>Microsoft Office PowerPoint</Application>
  <PresentationFormat>와이드스크린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Fira Sans</vt:lpstr>
      <vt:lpstr>Roboto</vt:lpstr>
      <vt:lpstr>맑은 고딕</vt:lpstr>
      <vt:lpstr>Arial</vt:lpstr>
      <vt:lpstr>Office 테마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</dc:title>
  <dc:creator>최재혁[ 학부재학 / 기계공학부 ]</dc:creator>
  <cp:lastModifiedBy>고려대학교 평생교육원</cp:lastModifiedBy>
  <cp:revision>6</cp:revision>
  <dcterms:created xsi:type="dcterms:W3CDTF">2022-10-17T15:09:04Z</dcterms:created>
  <dcterms:modified xsi:type="dcterms:W3CDTF">2022-10-18T06:17:58Z</dcterms:modified>
</cp:coreProperties>
</file>